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>
      <p:cViewPr varScale="1">
        <p:scale>
          <a:sx n="69" d="100"/>
          <a:sy n="69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7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6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951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6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3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73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6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8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6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2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5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DFCA6F-5139-4A02-BA8F-351E215F1CB5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BD1D-32B0-4379-8941-0CE011E5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46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362200"/>
            <a:ext cx="7543800" cy="215265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    Oxfords E-Lesson 2, T3</a:t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Grade:	Basic 9 BECE Revision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Subject:	Mathematics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Topic:	Algebra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2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38200"/>
            <a:ext cx="7543800" cy="5715000"/>
          </a:xfrm>
        </p:spPr>
        <p:txBody>
          <a:bodyPr/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	     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Assignment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1. Solve the equation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 + d = 4d –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Ola is five years older than Femi and the sum of their ages is 35 years. How old is Femi?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3. Factorize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8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18d +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80..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4. Given that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MV = </a:t>
            </a:r>
            <a:r>
              <a:rPr lang="en-US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Pqr</a:t>
            </a:r>
            <a:r>
              <a:rPr lang="en-US" sz="28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</a:t>
            </a:r>
            <a:b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     express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 in terms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of M, V, P, q and K.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	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5. Find the value of </a:t>
            </a:r>
            <a:r>
              <a:rPr lang="en-US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u="sng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–b</a:t>
            </a:r>
            <a:r>
              <a:rPr lang="en-US" sz="2800" u="sng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a=-3 and b=4</a:t>
            </a:r>
            <a:b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	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8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Additional Studies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Study simultaneous linear equations.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3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543800" cy="4114800"/>
          </a:xfrm>
        </p:spPr>
        <p:txBody>
          <a:bodyPr/>
          <a:lstStyle/>
          <a:p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Breakdown: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Linear equation, factorization of algebraic expressions, change of subject of formulae 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Learning Outcome: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1) Solve simple equations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2) Factorize algebraic expressions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3) Express one variable in terms of others in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any given expressing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8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447800"/>
            <a:ext cx="7543800" cy="3505200"/>
          </a:xfrm>
        </p:spPr>
        <p:txBody>
          <a:bodyPr/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	     Salient Points</a:t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Linear Equation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Our focus on linear equation is the type that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involves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only one variable with the highest power not being more than 1.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Question 1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Solve the equation 5q – 21 = q + 3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2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1447800"/>
            <a:ext cx="7543800" cy="4114800"/>
          </a:xfrm>
        </p:spPr>
        <p:txBody>
          <a:bodyPr/>
          <a:lstStyle/>
          <a:p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Solution: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5q – 21 = q + 3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Collecting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like terms we have: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5q – q = 3 + 21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4q = 24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Divide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both sides by the coefficient of q which is 4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baseline="30000" dirty="0" smtClean="0">
                <a:latin typeface="Arial" pitchFamily="34" charset="0"/>
                <a:cs typeface="Arial" pitchFamily="34" charset="0"/>
              </a:rPr>
              <a:t>4q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= </a:t>
            </a:r>
            <a:r>
              <a:rPr lang="en-US" sz="2800" baseline="30000" dirty="0" smtClean="0">
                <a:latin typeface="Arial" pitchFamily="34" charset="0"/>
                <a:cs typeface="Arial" pitchFamily="34" charset="0"/>
              </a:rPr>
              <a:t>24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  = 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5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819400"/>
          </a:xfrm>
        </p:spPr>
        <p:txBody>
          <a:bodyPr/>
          <a:lstStyle/>
          <a:p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Factorization of Algebraic Expressions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Let us consider how a quadratic expression can be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factorized.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Question 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Factorize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  <a:r>
              <a:rPr lang="en-US" sz="28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11b  +  24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4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143000"/>
            <a:ext cx="7543800" cy="4114800"/>
          </a:xfrm>
        </p:spPr>
        <p:txBody>
          <a:bodyPr/>
          <a:lstStyle/>
          <a:p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Solution: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To factorize b</a:t>
            </a:r>
            <a:r>
              <a:rPr lang="en-US" sz="28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– 11b + 24, we should look at the coefficients of b and b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and also the number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24.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The coefficient of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8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The coefficient of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=  –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The last number is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24.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Find the product of the coefficient of b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and the number 24.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That is 1x24 =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24.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8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981200"/>
            <a:ext cx="7543800" cy="281940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Next, find two numbers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whose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product is 24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and their sum will be the coefficient of 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which is 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–11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The two numbers are –3 and  –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8.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So, –3 x –8 = 24 and –3 –8 = –11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Then we have to replace the coefficient of b in the expression with the numbers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–3 and –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1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543800" cy="434340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Thus b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– 11b + 24 =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8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3b – 8b + 24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Group the first two terms and the last two terms together.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=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8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3b) – (8b – 24)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Write out the common terms or numbers in the brackets, which are b and 8 respectively 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=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b(b – 3) – 8(b – 3)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Observe also that b – 3 is a common factor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=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(b – 3) (b – 8)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l-GR" sz="2800" b="1" dirty="0" smtClean="0">
                <a:latin typeface="Arial"/>
                <a:cs typeface="Arial"/>
              </a:rPr>
              <a:t>∙</a:t>
            </a:r>
            <a:r>
              <a:rPr lang="en-US" sz="2800" dirty="0" smtClean="0">
                <a:latin typeface="MS Reference Sans Serif"/>
                <a:cs typeface="Arial"/>
              </a:rPr>
              <a:t>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8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– 11b +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24 =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– 3) (b – 8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543800" cy="5181600"/>
          </a:xfrm>
        </p:spPr>
        <p:txBody>
          <a:bodyPr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   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Change of Subject of Formulae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The question below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involves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formula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 which another variable is to be used as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subject.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Question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Given that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nRT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express n in terms of P,V,R 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Solution: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     PV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nRT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can also be written as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nRT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= PV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Divide both sides by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RT.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nRT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= 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PV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RT	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RT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l-GR" sz="2800" b="1" dirty="0" smtClean="0">
                <a:latin typeface="Arial"/>
                <a:cs typeface="Arial"/>
              </a:rPr>
              <a:t>∙</a:t>
            </a:r>
            <a:r>
              <a:rPr lang="en-US" sz="2800" dirty="0">
                <a:latin typeface="MS Reference Sans Serif"/>
                <a:cs typeface="Arial"/>
              </a:rPr>
              <a:t>:</a:t>
            </a:r>
            <a:r>
              <a:rPr lang="en-US" sz="2800" dirty="0">
                <a:solidFill>
                  <a:srgbClr val="FF0000"/>
                </a:solidFill>
                <a:latin typeface="MS Reference Sans Serif"/>
                <a:cs typeface="Arial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 = </a:t>
            </a:r>
            <a:r>
              <a:rPr lang="en-US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PV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RT.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92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70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MS Reference Sans Serif</vt:lpstr>
      <vt:lpstr>Wingdings 3</vt:lpstr>
      <vt:lpstr>Ion</vt:lpstr>
      <vt:lpstr>     Oxfords E-Lesson 2, T3 Grade: Basic 9 BECE Revision Subject: Mathematics Topic: Algebra</vt:lpstr>
      <vt:lpstr>Breakdown:  Linear equation, factorization of algebraic expressions, change of subject of formulae   Learning Outcome: 1) Solve simple equations 2) Factorize algebraic expressions 3) Express one variable in terms of others in     any given expressing</vt:lpstr>
      <vt:lpstr>       Salient Points Linear Equation: Our focus on linear equation is the type that involves only one variable with the highest power not being more than 1.  Question 1 Solve the equation 5q – 21 = q + 3</vt:lpstr>
      <vt:lpstr>Solution: 5q – 21 = q + 3 Collecting like terms we have: 5q – q = 3 + 21 4q = 24 Divide both sides by the coefficient of q which is 4 4q/4  = 24/4  q  =  6.</vt:lpstr>
      <vt:lpstr>Factorization of Algebraic Expressions Let us consider how a quadratic expression can be factorized. Question 2 Factorize b2 – 11b  +  24</vt:lpstr>
      <vt:lpstr>Solution: To factorize b2 – 11b + 24, we should look at the coefficients of b and b2, and also the number 24. The coefficient of b2 = 1. The coefficient of b =  –11. The last number is 24. Find the product of the coefficient of b2 and the number 24. That is 1x24 = 24.  </vt:lpstr>
      <vt:lpstr>Next, find two numbers whose product is 24 and their sum will be the coefficient of b which is  –11. The two numbers are –3 and  –8.  So, –3 x –8 = 24 and –3 –8 = –11 Then we have to replace the coefficient of b in the expression with the numbers –3 and –8.    </vt:lpstr>
      <vt:lpstr>Thus b2 – 11b + 24 = b2 – 3b – 8b + 24 Group the first two terms and the last two terms together.                                 =(b2 – 3b) – (8b – 24) Write out the common terms or numbers in the brackets, which are b and 8 respectively                              = b(b – 3) – 8(b – 3) Observe also that b – 3 is a common factor                             = (b – 3) (b – 8)       ∙: b2 – 11b + 24 = (b – 3) (b – 8).</vt:lpstr>
      <vt:lpstr>    Change of Subject of Formulae The question below involves a formula in which another variable is to be used as the subject. Question 3: Given that PV=nRT, express n in terms of P,V,R and T. Solution:      PV = nRT can also be written as nRT = PV Divide both sides by RT.   nRT  =  PV     RT       RT      ∙: n = PV             RT.</vt:lpstr>
      <vt:lpstr>       Assignment 1. Solve the equation 18 + d = 4d – 3.  2. Ola is five years older than Femi and the sum of their ages is 35 years. How old is Femi? 3. Factorize c2 – 18d + 80.. 4. Given that MV = Pqr2,                                 K       express r in terms of M, V, P, q and K.      5. Find the value of a2–b2 when a=-3 and b=4                        b2 Additional Studies Study simultaneous linear equations.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Oxfords E-Lesson 2, T3 Grade: Basic 9 BECE Revision Subject: Mathematics Topic: Algebra</dc:title>
  <dc:creator>Oxfords Int'l School</dc:creator>
  <cp:lastModifiedBy>USER</cp:lastModifiedBy>
  <cp:revision>24</cp:revision>
  <dcterms:created xsi:type="dcterms:W3CDTF">2020-05-15T20:44:19Z</dcterms:created>
  <dcterms:modified xsi:type="dcterms:W3CDTF">2020-05-19T15:21:21Z</dcterms:modified>
</cp:coreProperties>
</file>