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27" autoAdjust="0"/>
    <p:restoredTop sz="94660"/>
  </p:normalViewPr>
  <p:slideViewPr>
    <p:cSldViewPr snapToGrid="0">
      <p:cViewPr varScale="1">
        <p:scale>
          <a:sx n="61" d="100"/>
          <a:sy n="61" d="100"/>
        </p:scale>
        <p:origin x="-96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C8F7-9D31-46E0-A618-F5E1ABE121AD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9B6C-929C-46F4-8340-920FEADCB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696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C8F7-9D31-46E0-A618-F5E1ABE121AD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9B6C-929C-46F4-8340-920FEADCB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683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C8F7-9D31-46E0-A618-F5E1ABE121AD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9B6C-929C-46F4-8340-920FEADCB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73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C8F7-9D31-46E0-A618-F5E1ABE121AD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9B6C-929C-46F4-8340-920FEADCB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570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C8F7-9D31-46E0-A618-F5E1ABE121AD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9B6C-929C-46F4-8340-920FEADCB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377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C8F7-9D31-46E0-A618-F5E1ABE121AD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9B6C-929C-46F4-8340-920FEADCB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001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C8F7-9D31-46E0-A618-F5E1ABE121AD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9B6C-929C-46F4-8340-920FEADCB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800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C8F7-9D31-46E0-A618-F5E1ABE121AD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9B6C-929C-46F4-8340-920FEADCB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733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C8F7-9D31-46E0-A618-F5E1ABE121AD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9B6C-929C-46F4-8340-920FEADCB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058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C8F7-9D31-46E0-A618-F5E1ABE121AD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9B6C-929C-46F4-8340-920FEADCB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941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C8F7-9D31-46E0-A618-F5E1ABE121AD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9B6C-929C-46F4-8340-920FEADCB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2C8F7-9D31-46E0-A618-F5E1ABE121AD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F9B6C-929C-46F4-8340-920FEADCB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02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431" y="251634"/>
            <a:ext cx="10328856" cy="650977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36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                         Oxfords Academic Team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                                       </a:t>
            </a:r>
            <a:r>
              <a:rPr lang="en-US" sz="3600" b="1" dirty="0" smtClean="0">
                <a:solidFill>
                  <a:srgbClr val="FF0000"/>
                </a:solidFill>
              </a:rPr>
              <a:t>presents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                       </a:t>
            </a:r>
            <a:r>
              <a:rPr lang="en-US" b="1" dirty="0" smtClean="0">
                <a:solidFill>
                  <a:srgbClr val="002060"/>
                </a:solidFill>
              </a:rPr>
              <a:t>Oxfords E-Lesson 1 (Revision)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                       Grade    :        S </a:t>
            </a:r>
            <a:r>
              <a:rPr lang="en-US" sz="2400" b="1" dirty="0" err="1" smtClean="0">
                <a:solidFill>
                  <a:srgbClr val="002060"/>
                </a:solidFill>
              </a:rPr>
              <a:t>S</a:t>
            </a:r>
            <a:r>
              <a:rPr lang="en-US" sz="2400" b="1" dirty="0" smtClean="0">
                <a:solidFill>
                  <a:srgbClr val="002060"/>
                </a:solidFill>
              </a:rPr>
              <a:t> 3.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                      Subject   :       Economics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                       </a:t>
            </a:r>
            <a:r>
              <a:rPr lang="en-US" sz="2400" b="1" dirty="0" smtClean="0">
                <a:solidFill>
                  <a:srgbClr val="002060"/>
                </a:solidFill>
              </a:rPr>
              <a:t>Topic      :       Indigenization and commercialization Policies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2060"/>
                </a:solidFill>
              </a:rPr>
              <a:t> </a:t>
            </a:r>
            <a:r>
              <a:rPr lang="en-US" sz="3600" b="1" dirty="0" smtClean="0">
                <a:solidFill>
                  <a:srgbClr val="002060"/>
                </a:solidFill>
              </a:rPr>
              <a:t>                     </a:t>
            </a:r>
            <a:r>
              <a:rPr lang="en-US" sz="3600" b="1" dirty="0" smtClean="0">
                <a:solidFill>
                  <a:srgbClr val="FF0000"/>
                </a:solidFill>
              </a:rPr>
              <a:t>               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228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162" y="365125"/>
            <a:ext cx="8693238" cy="132556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                 </a:t>
            </a:r>
            <a:r>
              <a:rPr lang="en-US" sz="3600" b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Salient   Point  1</a:t>
            </a:r>
            <a:endParaRPr lang="en-US" sz="3600" b="1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162" y="1690688"/>
            <a:ext cx="8693238" cy="46585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</a:t>
            </a:r>
            <a:r>
              <a:rPr lang="en-US" b="1" u="sng" dirty="0" smtClean="0"/>
              <a:t>Indigenization Policy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</a:t>
            </a:r>
            <a:r>
              <a:rPr lang="en-US" b="1" dirty="0" smtClean="0">
                <a:solidFill>
                  <a:schemeClr val="bg1"/>
                </a:solidFill>
              </a:rPr>
              <a:t>This may  be define as a process through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       which the use of law in making indigenes of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   a country to participate actively in the industrial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   sector of her economy. It is the process of reducing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   the control of the economy by foreign economic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   desperadoes.   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453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785612"/>
            <a:ext cx="9555051" cy="123637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         </a:t>
            </a:r>
            <a:r>
              <a:rPr lang="en-US" sz="3600" b="1" dirty="0" smtClean="0">
                <a:solidFill>
                  <a:srgbClr val="0070C0"/>
                </a:solidFill>
                <a:latin typeface="Algerian" panose="04020705040A02060702" pitchFamily="82" charset="0"/>
              </a:rPr>
              <a:t>Objectives of Indigenization </a:t>
            </a:r>
            <a:endParaRPr lang="en-US" sz="36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2021983"/>
            <a:ext cx="9555051" cy="425002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b="1" dirty="0" smtClean="0">
                <a:solidFill>
                  <a:srgbClr val="7030A0"/>
                </a:solidFill>
              </a:rPr>
              <a:t>a)   To promote and encourage active indigenous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     participation in the industrial sector.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b)   To reduce foreign control of  the country’s economy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c)   To reduce the country’s dependency on foreign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       economies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d)   To create employment opportunities for indigenes. 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786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648" y="352246"/>
            <a:ext cx="8912179" cy="119321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                   </a:t>
            </a:r>
            <a:r>
              <a:rPr lang="en-US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Assignment</a:t>
            </a:r>
            <a:endParaRPr lang="en-US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648" y="1545465"/>
            <a:ext cx="8912180" cy="463149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r>
              <a:rPr lang="en-US" sz="3500" b="1" dirty="0">
                <a:solidFill>
                  <a:srgbClr val="0070C0"/>
                </a:solidFill>
              </a:rPr>
              <a:t> </a:t>
            </a:r>
            <a:r>
              <a:rPr lang="en-US" sz="3500" b="1" dirty="0" smtClean="0">
                <a:solidFill>
                  <a:srgbClr val="0070C0"/>
                </a:solidFill>
              </a:rPr>
              <a:t>                1.      Define indigenization policy.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0070C0"/>
                </a:solidFill>
              </a:rPr>
              <a:t> </a:t>
            </a:r>
            <a:r>
              <a:rPr lang="en-US" sz="3500" b="1" dirty="0" smtClean="0">
                <a:solidFill>
                  <a:srgbClr val="0070C0"/>
                </a:solidFill>
              </a:rPr>
              <a:t>                2.      State the objectives 5 problems.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0070C0"/>
                </a:solidFill>
              </a:rPr>
              <a:t> </a:t>
            </a:r>
            <a:r>
              <a:rPr lang="en-US" sz="3500" b="1" dirty="0" smtClean="0">
                <a:solidFill>
                  <a:srgbClr val="0070C0"/>
                </a:solidFill>
              </a:rPr>
              <a:t>                3.      State 3 disadvantages of 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0070C0"/>
                </a:solidFill>
              </a:rPr>
              <a:t> </a:t>
            </a:r>
            <a:r>
              <a:rPr lang="en-US" sz="3500" b="1" dirty="0" smtClean="0">
                <a:solidFill>
                  <a:srgbClr val="0070C0"/>
                </a:solidFill>
              </a:rPr>
              <a:t>                         indigenization policy.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0070C0"/>
                </a:solidFill>
              </a:rPr>
              <a:t> </a:t>
            </a:r>
            <a:r>
              <a:rPr lang="en-US" sz="3500" b="1" dirty="0" smtClean="0">
                <a:solidFill>
                  <a:srgbClr val="0070C0"/>
                </a:solidFill>
              </a:rPr>
              <a:t>                           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724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885" y="365125"/>
            <a:ext cx="9388699" cy="13255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             </a:t>
            </a:r>
            <a:r>
              <a:rPr lang="en-US" dirty="0" smtClean="0">
                <a:latin typeface="Algerian" panose="04020705040A02060702" pitchFamily="82" charset="0"/>
              </a:rPr>
              <a:t>Salient Point 2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86" y="1690688"/>
            <a:ext cx="9388699" cy="448627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</a:t>
            </a:r>
            <a:r>
              <a:rPr lang="en-US" sz="3200" b="1" u="sng" dirty="0" smtClean="0">
                <a:solidFill>
                  <a:srgbClr val="0070C0"/>
                </a:solidFill>
              </a:rPr>
              <a:t>Nationalization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             </a:t>
            </a:r>
            <a:r>
              <a:rPr lang="en-US" b="1" dirty="0" smtClean="0">
                <a:solidFill>
                  <a:srgbClr val="002060"/>
                </a:solidFill>
              </a:rPr>
              <a:t>Nationalization may be referred to as the taking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       over or transfer from private to state or government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       ownership of enterprises for economic and socio-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       political reasons. These industries are called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       </a:t>
            </a:r>
            <a:r>
              <a:rPr lang="en-US" b="1" u="sng" dirty="0" smtClean="0">
                <a:solidFill>
                  <a:srgbClr val="FF0000"/>
                </a:solidFill>
              </a:rPr>
              <a:t>nationalized industries. </a:t>
            </a:r>
          </a:p>
        </p:txBody>
      </p:sp>
    </p:spTree>
    <p:extLst>
      <p:ext uri="{BB962C8B-B14F-4D97-AF65-F5344CB8AC3E}">
        <p14:creationId xmlns:p14="http://schemas.microsoft.com/office/powerpoint/2010/main" xmlns="" val="227847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973" y="403761"/>
            <a:ext cx="9143999" cy="1309129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              </a:t>
            </a:r>
            <a:r>
              <a:rPr lang="en-US" b="1" dirty="0" smtClean="0">
                <a:latin typeface="Algerian" panose="04020705040A02060702" pitchFamily="82" charset="0"/>
              </a:rPr>
              <a:t>Advantages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972" y="1712890"/>
            <a:ext cx="9144000" cy="455422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1).  Used to eliminate the exploitation of the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             consumers.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      2).  To eliminate competition thereby controlling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             wastages.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      3).  Make the government to have effective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             control the economy.</a:t>
            </a:r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508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174" y="365125"/>
            <a:ext cx="8890783" cy="132556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                      </a:t>
            </a:r>
            <a:r>
              <a:rPr lang="en-US" b="1" dirty="0" smtClean="0"/>
              <a:t>Assignment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174" y="1690688"/>
            <a:ext cx="8890783" cy="448627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sz="3600" b="1" dirty="0" smtClean="0"/>
          </a:p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        </a:t>
            </a:r>
            <a:r>
              <a:rPr lang="en-US" sz="3600" b="1" dirty="0" smtClean="0">
                <a:solidFill>
                  <a:srgbClr val="FF0000"/>
                </a:solidFill>
              </a:rPr>
              <a:t>1)   </a:t>
            </a:r>
            <a:r>
              <a:rPr lang="en-US" sz="3600" b="1" dirty="0" smtClean="0">
                <a:solidFill>
                  <a:schemeClr val="bg1"/>
                </a:solidFill>
              </a:rPr>
              <a:t>What is nationalization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</a:rPr>
              <a:t>         </a:t>
            </a:r>
            <a:r>
              <a:rPr lang="en-US" sz="3600" b="1" dirty="0" smtClean="0">
                <a:solidFill>
                  <a:srgbClr val="FF0000"/>
                </a:solidFill>
              </a:rPr>
              <a:t>2)    </a:t>
            </a:r>
            <a:r>
              <a:rPr lang="en-US" sz="3600" b="1" dirty="0" smtClean="0">
                <a:solidFill>
                  <a:schemeClr val="bg1"/>
                </a:solidFill>
              </a:rPr>
              <a:t>State 3 advantages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</a:rPr>
              <a:t>         </a:t>
            </a:r>
            <a:r>
              <a:rPr lang="en-US" sz="3600" b="1" dirty="0" smtClean="0">
                <a:solidFill>
                  <a:srgbClr val="FF0000"/>
                </a:solidFill>
              </a:rPr>
              <a:t>3)    </a:t>
            </a:r>
            <a:r>
              <a:rPr lang="en-US" sz="3600" b="1" dirty="0" smtClean="0">
                <a:solidFill>
                  <a:schemeClr val="bg1"/>
                </a:solidFill>
              </a:rPr>
              <a:t>State any 4 disadvantages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389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243" y="365125"/>
            <a:ext cx="8454684" cy="1460500"/>
          </a:xfrm>
          <a:solidFill>
            <a:srgbClr val="66FFFF"/>
          </a:solidFill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sz="3600" dirty="0" smtClean="0"/>
              <a:t>                  </a:t>
            </a:r>
            <a:r>
              <a:rPr lang="en-US" sz="4000" b="1" dirty="0" smtClean="0">
                <a:solidFill>
                  <a:srgbClr val="0070C0"/>
                </a:solidFill>
                <a:latin typeface="Algerian" panose="04020705040A02060702" pitchFamily="82" charset="0"/>
              </a:rPr>
              <a:t>Salient  Point  (3)</a:t>
            </a:r>
            <a:endParaRPr lang="en-US" sz="40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243" y="1825625"/>
            <a:ext cx="8454684" cy="4351338"/>
          </a:xfr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sz="3600" b="1" u="sng" dirty="0" smtClean="0">
                <a:solidFill>
                  <a:srgbClr val="FF0000"/>
                </a:solidFill>
              </a:rPr>
              <a:t>Commercialization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</a:t>
            </a:r>
            <a:r>
              <a:rPr lang="en-US" b="1" dirty="0" smtClean="0">
                <a:solidFill>
                  <a:schemeClr val="tx1"/>
                </a:solidFill>
              </a:rPr>
              <a:t>Commercialization is a process of running state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enterprises with the primary aim of making profit.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This policy makes it possible for the state owned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enterprises to explore all the avenue of making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       profit.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461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972" y="365125"/>
            <a:ext cx="7610622" cy="132556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                 </a:t>
            </a:r>
            <a:r>
              <a:rPr lang="en-US" b="1" dirty="0" smtClean="0">
                <a:solidFill>
                  <a:srgbClr val="FF0000"/>
                </a:solidFill>
              </a:rPr>
              <a:t>Assignment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972" y="1690688"/>
            <a:ext cx="7610622" cy="448627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    1.  Define the term commercialization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2.  State difference between commercialization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     and privatization.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3.  State the advantages of commercialization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295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394</TotalTime>
  <Words>359</Words>
  <Application>Microsoft Office PowerPoint</Application>
  <PresentationFormat>Custom</PresentationFormat>
  <Paragraphs>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                  Salient   Point  1</vt:lpstr>
      <vt:lpstr>          Objectives of Indigenization </vt:lpstr>
      <vt:lpstr>                    Assignment</vt:lpstr>
      <vt:lpstr>               Salient Point 2</vt:lpstr>
      <vt:lpstr>                Advantages</vt:lpstr>
      <vt:lpstr>                        Assignment</vt:lpstr>
      <vt:lpstr>                   Salient  Point  (3)</vt:lpstr>
      <vt:lpstr>                  Assignment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</dc:creator>
  <cp:lastModifiedBy>MOSES</cp:lastModifiedBy>
  <cp:revision>34</cp:revision>
  <dcterms:created xsi:type="dcterms:W3CDTF">2020-05-19T15:45:46Z</dcterms:created>
  <dcterms:modified xsi:type="dcterms:W3CDTF">2020-05-23T21:04:14Z</dcterms:modified>
</cp:coreProperties>
</file>