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0" r:id="rId2"/>
  </p:sldMasterIdLst>
  <p:sldIdLst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7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354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599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70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776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4266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42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260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1485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44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14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6665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325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8673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4143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809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4738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545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449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9164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094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5887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649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062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74301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3462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018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43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323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12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3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90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9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70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CA64AD-E941-4BC6-A5E2-DE3C14796808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B18BD-DA27-4C73-8A9E-9AD610E94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534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6629400" cy="762000"/>
          </a:xfrm>
          <a:noFill/>
          <a:ln>
            <a:noFill/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lgerian" pitchFamily="82" charset="0"/>
              </a:rPr>
              <a:t> Oxfords E-lesson 3</a:t>
            </a:r>
            <a:endParaRPr lang="en-US" sz="2800" b="1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667000"/>
            <a:ext cx="7581900" cy="2438400"/>
          </a:xfrm>
          <a:noFill/>
          <a:ln>
            <a:noFill/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Algerian" pitchFamily="82" charset="0"/>
              </a:rPr>
              <a:t>         </a:t>
            </a:r>
            <a:r>
              <a:rPr lang="en-US" sz="2800" b="1" dirty="0" smtClean="0">
                <a:solidFill>
                  <a:srgbClr val="FF0000"/>
                </a:solidFill>
                <a:latin typeface="Algerian" pitchFamily="82" charset="0"/>
              </a:rPr>
              <a:t>Grade			: SS3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lgerian" pitchFamily="82" charset="0"/>
              </a:rPr>
              <a:t>           Subject		: Economics </a:t>
            </a:r>
            <a:r>
              <a:rPr lang="en-US" sz="2800" b="1" dirty="0">
                <a:solidFill>
                  <a:srgbClr val="FF0000"/>
                </a:solidFill>
                <a:latin typeface="Algerian" pitchFamily="82" charset="0"/>
              </a:rPr>
              <a:t>[ Revision ]</a:t>
            </a:r>
            <a:r>
              <a:rPr lang="en-US" sz="2800" b="1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lgerian" pitchFamily="82" charset="0"/>
              </a:rPr>
              <a:t>           Topic			: Petroleum and 										  Nigerian Economy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1752600"/>
            <a:ext cx="6781800" cy="762000"/>
          </a:xfrm>
          <a:noFill/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200" b="1" dirty="0" smtClean="0">
                <a:latin typeface="Algerian" pitchFamily="82" charset="0"/>
              </a:rPr>
              <a:t>       </a:t>
            </a:r>
            <a:r>
              <a:rPr lang="en-US" sz="3200" b="1" dirty="0" smtClean="0">
                <a:latin typeface="Arial Black" panose="020B0A04020102020204" pitchFamily="34" charset="0"/>
              </a:rPr>
              <a:t>Salient Point 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620000" cy="38862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 smtClean="0"/>
              <a:t>     </a:t>
            </a:r>
            <a:r>
              <a:rPr lang="en-US" sz="2800" b="1" u="sng" dirty="0" smtClean="0"/>
              <a:t>Development of Petroleum Industry in Nigeria</a:t>
            </a:r>
            <a:r>
              <a:rPr lang="en-US" sz="2800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The history of oil industry is as old as the country itself . Oil exploration and prospection dates back to</a:t>
            </a:r>
            <a:r>
              <a:rPr lang="en-US" b="1" dirty="0" smtClean="0">
                <a:solidFill>
                  <a:srgbClr val="C00000"/>
                </a:solidFill>
              </a:rPr>
              <a:t> 1908 </a:t>
            </a:r>
            <a:r>
              <a:rPr lang="en-US" b="1" dirty="0" smtClean="0"/>
              <a:t>with the appearance of oil in </a:t>
            </a:r>
            <a:r>
              <a:rPr lang="en-US" b="1" dirty="0" err="1" smtClean="0">
                <a:solidFill>
                  <a:srgbClr val="C00000"/>
                </a:solidFill>
              </a:rPr>
              <a:t>Ondo</a:t>
            </a:r>
            <a:r>
              <a:rPr lang="en-US" b="1" dirty="0" smtClean="0">
                <a:solidFill>
                  <a:srgbClr val="C00000"/>
                </a:solidFill>
              </a:rPr>
              <a:t> State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German </a:t>
            </a:r>
            <a:r>
              <a:rPr lang="en-US" b="1" dirty="0" err="1" smtClean="0">
                <a:solidFill>
                  <a:srgbClr val="C00000"/>
                </a:solidFill>
              </a:rPr>
              <a:t>Butmen</a:t>
            </a:r>
            <a:r>
              <a:rPr lang="en-US" b="1" dirty="0" smtClean="0">
                <a:solidFill>
                  <a:srgbClr val="C00000"/>
                </a:solidFill>
              </a:rPr>
              <a:t> company </a:t>
            </a:r>
            <a:r>
              <a:rPr lang="en-US" b="1" dirty="0" smtClean="0"/>
              <a:t>and the </a:t>
            </a:r>
            <a:r>
              <a:rPr lang="en-US" b="1" dirty="0" smtClean="0">
                <a:solidFill>
                  <a:srgbClr val="C00000"/>
                </a:solidFill>
              </a:rPr>
              <a:t>Nigerian </a:t>
            </a:r>
            <a:r>
              <a:rPr lang="en-US" b="1" dirty="0" err="1" smtClean="0">
                <a:solidFill>
                  <a:srgbClr val="C00000"/>
                </a:solidFill>
              </a:rPr>
              <a:t>Butmen</a:t>
            </a:r>
            <a:r>
              <a:rPr lang="en-US" b="1" dirty="0" smtClean="0">
                <a:solidFill>
                  <a:srgbClr val="C00000"/>
                </a:solidFill>
              </a:rPr>
              <a:t> Corporation </a:t>
            </a:r>
            <a:r>
              <a:rPr lang="en-US" b="1" dirty="0" smtClean="0"/>
              <a:t>started this pioneering effort that was short-lived as a result of the first world war</a:t>
            </a:r>
            <a:r>
              <a:rPr lang="en-US" b="1" dirty="0" smtClean="0">
                <a:solidFill>
                  <a:srgbClr val="C00000"/>
                </a:solidFill>
              </a:rPr>
              <a:t>[1914 –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1918] .</a:t>
            </a:r>
          </a:p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1958, </a:t>
            </a:r>
            <a:r>
              <a:rPr lang="en-US" b="1" dirty="0" smtClean="0"/>
              <a:t>Shell started oil exploration in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Oloibiri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as a result of large deposits of oil in River State in </a:t>
            </a:r>
            <a:r>
              <a:rPr lang="en-US" b="1" dirty="0" smtClean="0">
                <a:solidFill>
                  <a:srgbClr val="C00000"/>
                </a:solidFill>
              </a:rPr>
              <a:t>1956. </a:t>
            </a:r>
            <a:r>
              <a:rPr lang="en-US" b="1" dirty="0" smtClean="0"/>
              <a:t>This became the gate for many oil companies to appear and usher in Nigeria into the international oil market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159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05000"/>
            <a:ext cx="6972300" cy="48736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 smtClean="0"/>
              <a:t>  Positive Contributions of Oil in Nigerian Economy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772400" cy="35814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</a:rPr>
              <a:t>Petroleum has contributed immensely to the national income.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</a:rPr>
              <a:t>Petroleum has become since </a:t>
            </a:r>
            <a:r>
              <a:rPr lang="en-US" sz="2800" b="1" dirty="0" smtClean="0">
                <a:solidFill>
                  <a:srgbClr val="C00000"/>
                </a:solidFill>
              </a:rPr>
              <a:t>1958, </a:t>
            </a:r>
            <a:r>
              <a:rPr lang="en-US" sz="2800" b="1" dirty="0" smtClean="0">
                <a:solidFill>
                  <a:srgbClr val="002060"/>
                </a:solidFill>
              </a:rPr>
              <a:t>the major foreign exchange provider.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</a:rPr>
              <a:t>Exportation of petroleum products has improved the gloomy balance of payment tremendously.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</a:rPr>
              <a:t>The oil industry in Nigeria is one of the major employers of </a:t>
            </a:r>
            <a:r>
              <a:rPr lang="en-US" sz="2800" b="1" dirty="0" err="1" smtClean="0">
                <a:solidFill>
                  <a:srgbClr val="002060"/>
                </a:solidFill>
              </a:rPr>
              <a:t>labour</a:t>
            </a:r>
            <a:r>
              <a:rPr lang="en-US" sz="2800" b="1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</a:rPr>
              <a:t>The development of basic infrastructure in Nigeria.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265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359" y="1981200"/>
            <a:ext cx="7069282" cy="3810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NEGATIVE EFFECTS OF PETROLEUM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514600"/>
            <a:ext cx="7848600" cy="3657600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Despite the stupendous positive contributions of petroleum to the Nigerian economy, petroleum still has many negative effects to the economy. These include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It has driven the nation to </a:t>
            </a:r>
            <a:r>
              <a:rPr lang="en-US" b="1" dirty="0" smtClean="0">
                <a:solidFill>
                  <a:srgbClr val="00B050"/>
                </a:solidFill>
              </a:rPr>
              <a:t>mono-economy.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One immediate consequence is </a:t>
            </a:r>
            <a:r>
              <a:rPr lang="en-US" b="1" dirty="0" smtClean="0">
                <a:solidFill>
                  <a:srgbClr val="00B050"/>
                </a:solidFill>
              </a:rPr>
              <a:t>the neglect of agriculture.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Shortage raw materials</a:t>
            </a:r>
            <a:r>
              <a:rPr lang="en-US" b="1" dirty="0" smtClean="0"/>
              <a:t> for industrial use and for export.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It has led to </a:t>
            </a:r>
            <a:r>
              <a:rPr lang="en-US" b="1" dirty="0" smtClean="0">
                <a:solidFill>
                  <a:srgbClr val="00B050"/>
                </a:solidFill>
              </a:rPr>
              <a:t>rapid monetary expansion </a:t>
            </a:r>
            <a:r>
              <a:rPr lang="en-US" b="1" dirty="0" smtClean="0"/>
              <a:t>not matched with </a:t>
            </a:r>
            <a:r>
              <a:rPr lang="en-US" b="1" dirty="0" smtClean="0">
                <a:solidFill>
                  <a:srgbClr val="00B050"/>
                </a:solidFill>
              </a:rPr>
              <a:t>rapid domestic productivity.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Over dependence on oil </a:t>
            </a:r>
            <a:r>
              <a:rPr lang="en-US" b="1" dirty="0" smtClean="0">
                <a:solidFill>
                  <a:srgbClr val="00B050"/>
                </a:solidFill>
              </a:rPr>
              <a:t>made the economy weak and less diversified.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7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814945"/>
            <a:ext cx="4267200" cy="6096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</a:t>
            </a: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ASSIGNMENT</a:t>
            </a:r>
            <a:endParaRPr lang="en-US" sz="36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140" y="2438400"/>
            <a:ext cx="6934200" cy="37338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1. State 5 positive effects of petroleum 	industry in Nigeria.</a:t>
            </a:r>
          </a:p>
          <a:p>
            <a:pPr marL="0" indent="0">
              <a:buNone/>
            </a:pPr>
            <a:r>
              <a:rPr lang="en-US" sz="3600" b="1" dirty="0" smtClean="0"/>
              <a:t>2. Explain how large income from oil 	has made the country one product 	economy.</a:t>
            </a:r>
          </a:p>
          <a:p>
            <a:pPr marL="0" indent="0">
              <a:buNone/>
            </a:pPr>
            <a:r>
              <a:rPr lang="en-US" sz="3600" b="1" dirty="0" smtClean="0"/>
              <a:t>3. Highlight 6 demerits of petroleum 	industry in Nigeria.</a:t>
            </a:r>
          </a:p>
          <a:p>
            <a:pPr marL="0" indent="0" algn="ctr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xmlns="" val="7257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10" y="1828800"/>
            <a:ext cx="715899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   </a:t>
            </a:r>
            <a:r>
              <a:rPr lang="en-US" sz="3200" dirty="0" smtClean="0">
                <a:solidFill>
                  <a:srgbClr val="00B050"/>
                </a:solidFill>
                <a:latin typeface="Algerian" pitchFamily="82" charset="0"/>
              </a:rPr>
              <a:t>ADDITIONAL </a:t>
            </a:r>
            <a:r>
              <a:rPr lang="en-US" sz="3200" b="1" dirty="0" smtClean="0">
                <a:solidFill>
                  <a:srgbClr val="00B050"/>
                </a:solidFill>
                <a:latin typeface="Algerian" pitchFamily="82" charset="0"/>
              </a:rPr>
              <a:t>STUDIES</a:t>
            </a:r>
            <a:r>
              <a:rPr lang="en-US" sz="3200" dirty="0" smtClean="0">
                <a:solidFill>
                  <a:srgbClr val="00B050"/>
                </a:solidFill>
                <a:latin typeface="Algerian" pitchFamily="82" charset="0"/>
              </a:rPr>
              <a:t> </a:t>
            </a:r>
            <a:endParaRPr lang="en-US" sz="32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410" y="2971800"/>
            <a:ext cx="7162800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Read and study the </a:t>
            </a:r>
            <a:r>
              <a:rPr lang="en-US" sz="3600" b="1" dirty="0" smtClean="0">
                <a:solidFill>
                  <a:srgbClr val="FF0000"/>
                </a:solidFill>
              </a:rPr>
              <a:t>role of NNPC in refining and marketing of petroleum products in Nigeria .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94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Organic</vt:lpstr>
      <vt:lpstr>1_Organic</vt:lpstr>
      <vt:lpstr> Oxfords E-lesson 3</vt:lpstr>
      <vt:lpstr>       Salient Point </vt:lpstr>
      <vt:lpstr>  Positive Contributions of Oil in Nigerian Economy</vt:lpstr>
      <vt:lpstr>NEGATIVE EFFECTS OF PETROLEUM</vt:lpstr>
      <vt:lpstr>       ASSIGNMENT</vt:lpstr>
      <vt:lpstr>   ADDITIONAL STUDIES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MOSES</cp:lastModifiedBy>
  <cp:revision>39</cp:revision>
  <dcterms:created xsi:type="dcterms:W3CDTF">1980-03-04T16:50:32Z</dcterms:created>
  <dcterms:modified xsi:type="dcterms:W3CDTF">2020-05-26T18:19:21Z</dcterms:modified>
</cp:coreProperties>
</file>