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795C36-6163-448A-A062-F6557B0D8CDD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68EF90-7BF2-463A-A677-4C8415E951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09800"/>
            <a:ext cx="7772400" cy="4038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ritannic Bold" panose="020B0903060703020204" pitchFamily="34" charset="0"/>
              </a:rPr>
              <a:t>         </a:t>
            </a:r>
          </a:p>
          <a:p>
            <a:r>
              <a:rPr lang="en-US" sz="3600" b="1" dirty="0">
                <a:latin typeface="Britannic Bold" panose="020B0903060703020204" pitchFamily="34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       Grade   : SS3</a:t>
            </a:r>
          </a:p>
          <a:p>
            <a:r>
              <a:rPr lang="en-US" sz="3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        Subject : </a:t>
            </a:r>
            <a:r>
              <a:rPr lang="en-US" sz="3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Physics (Revision) </a:t>
            </a:r>
            <a:endParaRPr lang="en-US" sz="3600" b="1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  <a:p>
            <a:r>
              <a:rPr lang="en-US" sz="3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        Topic    </a:t>
            </a:r>
            <a:r>
              <a:rPr lang="en-US" sz="3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: </a:t>
            </a:r>
            <a:r>
              <a:rPr lang="en-US" sz="3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Energy and Society </a:t>
            </a:r>
            <a:endParaRPr lang="en-US" sz="3600" b="1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2191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6000" dirty="0" smtClean="0">
                <a:solidFill>
                  <a:srgbClr val="0070C0"/>
                </a:solidFill>
                <a:latin typeface="Algerian" pitchFamily="82" charset="0"/>
              </a:rPr>
              <a:t>Oxfords E-lesson 4</a:t>
            </a:r>
            <a:endParaRPr lang="en-US" sz="6000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3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95400"/>
            <a:ext cx="7391400" cy="5029200"/>
          </a:xfrm>
        </p:spPr>
        <p:txBody>
          <a:bodyPr>
            <a:normAutofit fontScale="40000" lnSpcReduction="20000"/>
          </a:bodyPr>
          <a:lstStyle/>
          <a:p>
            <a:pPr marL="109728" indent="0" algn="ctr">
              <a:buNone/>
            </a:pPr>
            <a:r>
              <a:rPr lang="en-US" sz="5900" b="1" u="sng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USES OF ENERGY</a:t>
            </a:r>
          </a:p>
          <a:p>
            <a:pPr marL="109728" indent="0" algn="ctr">
              <a:buNone/>
            </a:pPr>
            <a:r>
              <a:rPr lang="en-US" sz="3500" b="1" u="sng" dirty="0" smtClean="0">
                <a:solidFill>
                  <a:srgbClr val="C00000"/>
                </a:solidFill>
              </a:rPr>
              <a:t> </a:t>
            </a:r>
            <a:endParaRPr lang="en-US" sz="3500" b="1" u="sng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6000" b="1" dirty="0" smtClean="0"/>
              <a:t>Energy </a:t>
            </a:r>
            <a:r>
              <a:rPr lang="en-US" sz="6000" b="1" dirty="0" smtClean="0"/>
              <a:t>can be used for the following important processes .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rgbClr val="C00000"/>
                </a:solidFill>
              </a:rPr>
              <a:t>Running of factories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6000" b="1" dirty="0">
                <a:solidFill>
                  <a:srgbClr val="C00000"/>
                </a:solidFill>
              </a:rPr>
              <a:t> </a:t>
            </a:r>
            <a:r>
              <a:rPr lang="en-US" sz="6000" b="1" dirty="0" smtClean="0">
                <a:solidFill>
                  <a:srgbClr val="C00000"/>
                </a:solidFill>
              </a:rPr>
              <a:t>Transportation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6000" b="1" dirty="0">
                <a:solidFill>
                  <a:srgbClr val="C00000"/>
                </a:solidFill>
              </a:rPr>
              <a:t> </a:t>
            </a:r>
            <a:r>
              <a:rPr lang="en-US" sz="6000" b="1" dirty="0" smtClean="0">
                <a:solidFill>
                  <a:srgbClr val="C00000"/>
                </a:solidFill>
              </a:rPr>
              <a:t>Heating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6000" b="1" dirty="0">
                <a:solidFill>
                  <a:srgbClr val="C00000"/>
                </a:solidFill>
              </a:rPr>
              <a:t> </a:t>
            </a:r>
            <a:r>
              <a:rPr lang="en-US" sz="6000" b="1" dirty="0" smtClean="0">
                <a:solidFill>
                  <a:srgbClr val="C00000"/>
                </a:solidFill>
              </a:rPr>
              <a:t>Cooling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6000" b="1" dirty="0" smtClean="0">
                <a:solidFill>
                  <a:srgbClr val="C00000"/>
                </a:solidFill>
              </a:rPr>
              <a:t> Lighting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6000" b="1" dirty="0" smtClean="0">
                <a:solidFill>
                  <a:srgbClr val="C00000"/>
                </a:solidFill>
              </a:rPr>
              <a:t> Information technology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6000" b="1" dirty="0" smtClean="0">
                <a:solidFill>
                  <a:srgbClr val="C00000"/>
                </a:solidFill>
              </a:rPr>
              <a:t> Generation of electricity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6000" b="1" dirty="0" smtClean="0">
                <a:solidFill>
                  <a:srgbClr val="C00000"/>
                </a:solidFill>
              </a:rPr>
              <a:t> Agricultural technology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6000" b="1" dirty="0" smtClean="0">
                <a:solidFill>
                  <a:srgbClr val="C00000"/>
                </a:solidFill>
              </a:rPr>
              <a:t> Waste collection and recycling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6000" b="1" dirty="0" smtClean="0">
                <a:solidFill>
                  <a:srgbClr val="C00000"/>
                </a:solidFill>
              </a:rPr>
              <a:t> Domestic </a:t>
            </a:r>
            <a:r>
              <a:rPr lang="en-US" sz="6000" b="1" dirty="0" smtClean="0">
                <a:solidFill>
                  <a:srgbClr val="C00000"/>
                </a:solidFill>
              </a:rPr>
              <a:t>uses etc. </a:t>
            </a:r>
            <a:endParaRPr lang="en-US" sz="6000" b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943600" cy="609600"/>
          </a:xfrm>
          <a:ln w="3810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4000" b="0" dirty="0" smtClean="0">
                <a:solidFill>
                  <a:srgbClr val="0070C0"/>
                </a:solidFill>
                <a:latin typeface="Algerian" pitchFamily="82" charset="0"/>
              </a:rPr>
              <a:t>Salient Point </a:t>
            </a:r>
            <a:endParaRPr lang="en-US" sz="4000" b="0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1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1816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utilization of energy resources in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industries,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farmlands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ocean bodies, homes, hospitals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etc.,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 affected our environment to a large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extent. </a:t>
            </a:r>
          </a:p>
          <a:p>
            <a:pPr marL="109728" indent="0" algn="just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Burning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fossil fuels in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industries,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generators and in different types of engines liberates different kinds of air pollutants such as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monoxide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nitrogen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compounds,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sulphur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oxides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unburnt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carbon,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chlorofluoro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-carbon,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compounds,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dust, etc.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ln w="3810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Environmental Impact of Energy Use</a:t>
            </a:r>
            <a:endParaRPr lang="en-US" sz="24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6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5029200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 smtClean="0"/>
              <a:t>The implications of various forms of pollution being introduced into the environment are of different degrees . </a:t>
            </a:r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r>
              <a:rPr lang="en-US" b="1" dirty="0" smtClean="0"/>
              <a:t>These include: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Green house effects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Acid rain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Oil spillage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Global warming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Depletion of ozone layer 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602673"/>
            <a:ext cx="7010400" cy="609600"/>
          </a:xfrm>
          <a:ln w="3810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Implications of Pollutants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8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7696200" cy="4876800"/>
          </a:xfrm>
        </p:spPr>
        <p:txBody>
          <a:bodyPr>
            <a:no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the uses of energy in the following 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(I)Industries (II)Transportation (III)Homes </a:t>
            </a:r>
          </a:p>
          <a:p>
            <a:pPr marL="624078" indent="-514350">
              <a:buFont typeface="+mj-lt"/>
              <a:buAutoNum type="arabicPeriod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Mention any 5 air pollutants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causes green house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effect?</a:t>
            </a:r>
          </a:p>
          <a:p>
            <a:pPr marL="624078" indent="-514350">
              <a:buFont typeface="+mj-lt"/>
              <a:buAutoNum type="arabicPeriod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List the implication of pollution of the atmosphere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 5 uses of energy in schools 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9700" y="304800"/>
            <a:ext cx="6324600" cy="762000"/>
          </a:xfrm>
          <a:ln w="3810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4800" b="0" dirty="0" smtClean="0">
                <a:solidFill>
                  <a:srgbClr val="7030A0"/>
                </a:solidFill>
                <a:latin typeface="Algerian" pitchFamily="82" charset="0"/>
              </a:rPr>
              <a:t>Assignment</a:t>
            </a:r>
            <a:endParaRPr lang="en-US" sz="4800" b="0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981200"/>
            <a:ext cx="5562600" cy="236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600" dirty="0">
                <a:solidFill>
                  <a:srgbClr val="0070C0"/>
                </a:solidFill>
              </a:rPr>
              <a:t> </a:t>
            </a:r>
            <a:endParaRPr lang="en-US" sz="3600" dirty="0" smtClean="0">
              <a:solidFill>
                <a:srgbClr val="0070C0"/>
              </a:solidFill>
            </a:endParaRPr>
          </a:p>
          <a:p>
            <a:pPr marL="109728" indent="0" algn="ctr">
              <a:buNone/>
            </a:pPr>
            <a:r>
              <a:rPr lang="en-US" sz="3600" b="1" dirty="0" smtClean="0">
                <a:solidFill>
                  <a:srgbClr val="0070C0"/>
                </a:solidFill>
              </a:rPr>
              <a:t>Study </a:t>
            </a:r>
            <a:r>
              <a:rPr lang="en-US" sz="3600" b="1" dirty="0" smtClean="0">
                <a:solidFill>
                  <a:srgbClr val="0070C0"/>
                </a:solidFill>
              </a:rPr>
              <a:t>global warming .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4455" y="401782"/>
            <a:ext cx="644652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Algerian" pitchFamily="82" charset="0"/>
              </a:rPr>
              <a:t>Additional Studies </a:t>
            </a:r>
            <a:endParaRPr lang="en-US" sz="36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09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102</TotalTime>
  <Words>248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Algerian</vt:lpstr>
      <vt:lpstr>Arial</vt:lpstr>
      <vt:lpstr>Arial Black</vt:lpstr>
      <vt:lpstr>Britannic Bold</vt:lpstr>
      <vt:lpstr>Georgia</vt:lpstr>
      <vt:lpstr>Lucida Sans Unicode</vt:lpstr>
      <vt:lpstr>Trebuchet MS</vt:lpstr>
      <vt:lpstr>Verdana</vt:lpstr>
      <vt:lpstr>Wingdings 2</vt:lpstr>
      <vt:lpstr>Wingdings 3</vt:lpstr>
      <vt:lpstr>Slipstream</vt:lpstr>
      <vt:lpstr>Concourse</vt:lpstr>
      <vt:lpstr>Oxfords E-lesson 4</vt:lpstr>
      <vt:lpstr>Salient Point </vt:lpstr>
      <vt:lpstr>Environmental Impact of Energy Use</vt:lpstr>
      <vt:lpstr>Implications of Pollutants </vt:lpstr>
      <vt:lpstr>Assignment</vt:lpstr>
      <vt:lpstr>Additional Studies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Oxfords E-lesson 4</dc:title>
  <dc:creator>hp</dc:creator>
  <cp:lastModifiedBy>USER</cp:lastModifiedBy>
  <cp:revision>18</cp:revision>
  <dcterms:created xsi:type="dcterms:W3CDTF">1980-03-04T23:04:42Z</dcterms:created>
  <dcterms:modified xsi:type="dcterms:W3CDTF">2020-05-23T12:10:59Z</dcterms:modified>
</cp:coreProperties>
</file>