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4559DB-C024-4DB0-B162-667E0F0687CC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7EFEB1-CE2A-4F9D-B99A-A5848477BC9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60648"/>
            <a:ext cx="7355160" cy="3384376"/>
          </a:xfrm>
        </p:spPr>
        <p:txBody>
          <a:bodyPr/>
          <a:lstStyle/>
          <a:p>
            <a:pPr algn="ctr"/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Отделка изделия из тонколистового металла, проволоки, пластмассы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221088"/>
            <a:ext cx="5400600" cy="2232248"/>
          </a:xfrm>
        </p:spPr>
        <p:txBody>
          <a:bodyPr>
            <a:normAutofit/>
          </a:bodyPr>
          <a:lstStyle/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9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237824"/>
          </a:xfrm>
        </p:spPr>
        <p:txBody>
          <a:bodyPr/>
          <a:lstStyle/>
          <a:p>
            <a:pPr algn="ctr"/>
            <a:r>
              <a:rPr lang="ru-RU" sz="4800" dirty="0" smtClean="0"/>
              <a:t>Полирование изделия</a:t>
            </a:r>
            <a:endParaRPr lang="ru-RU" sz="4800" dirty="0"/>
          </a:p>
        </p:txBody>
      </p:sp>
      <p:pic>
        <p:nvPicPr>
          <p:cNvPr id="5122" name="Picture 2" descr="химия бытовая &quot; Объявл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95328"/>
            <a:ext cx="3816425" cy="31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17" y="130637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3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080120"/>
          </a:xfrm>
        </p:spPr>
        <p:txBody>
          <a:bodyPr/>
          <a:lstStyle/>
          <a:p>
            <a:pPr algn="ctr"/>
            <a:r>
              <a:rPr lang="ru-RU" sz="4800" dirty="0" smtClean="0"/>
              <a:t>Тиснение по металлу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39" y="1268760"/>
            <a:ext cx="4762500" cy="3676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2" y="2852936"/>
            <a:ext cx="3727433" cy="37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36104"/>
          </a:xfrm>
        </p:spPr>
        <p:txBody>
          <a:bodyPr/>
          <a:lstStyle/>
          <a:p>
            <a:pPr algn="ctr"/>
            <a:r>
              <a:rPr lang="ru-RU" sz="4800" dirty="0" smtClean="0"/>
              <a:t>Чеканка металла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416824" cy="55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008112"/>
          </a:xfrm>
        </p:spPr>
        <p:txBody>
          <a:bodyPr/>
          <a:lstStyle/>
          <a:p>
            <a:r>
              <a:rPr lang="ru-RU" sz="4800" dirty="0" smtClean="0"/>
              <a:t>Инструменты для чеканки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972267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936104"/>
          </a:xfrm>
        </p:spPr>
        <p:txBody>
          <a:bodyPr/>
          <a:lstStyle/>
          <a:p>
            <a:r>
              <a:rPr lang="ru-RU" sz="4800" dirty="0" smtClean="0"/>
              <a:t>Электрохимические покрытия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3" y="1052735"/>
            <a:ext cx="7776863" cy="518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5686" y="6237311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Оцинкование металла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450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936104"/>
          </a:xfrm>
        </p:spPr>
        <p:txBody>
          <a:bodyPr/>
          <a:lstStyle/>
          <a:p>
            <a:pPr algn="ctr"/>
            <a:r>
              <a:rPr lang="ru-RU" sz="4800" dirty="0" smtClean="0"/>
              <a:t>Анодирование металла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648405" cy="2736304"/>
          </a:xfrm>
          <a:prstGeom prst="rect">
            <a:avLst/>
          </a:prstGeom>
        </p:spPr>
      </p:pic>
      <p:pic>
        <p:nvPicPr>
          <p:cNvPr id="6146" name="Picture 2" descr="Услуги по термодиффузионной оцинковке, купить в Екатеринбурге - Пульс ц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07033"/>
            <a:ext cx="3648405" cy="23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Ремонт квартиры /Евроремонт ванной и туале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1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237824"/>
          </a:xfrm>
        </p:spPr>
        <p:txBody>
          <a:bodyPr/>
          <a:lstStyle/>
          <a:p>
            <a:pPr algn="ctr"/>
            <a:r>
              <a:rPr lang="ru-RU" sz="4800" dirty="0" smtClean="0"/>
              <a:t>Воронение металла</a:t>
            </a:r>
            <a:endParaRPr lang="ru-RU" sz="4800" dirty="0"/>
          </a:p>
        </p:txBody>
      </p:sp>
      <p:pic>
        <p:nvPicPr>
          <p:cNvPr id="7170" name="Picture 2" descr="Мойка Akisame 49 GM OAK-49-1-IN-GM, вороненая сталь Omoikiri купить в интернет-магазине сантехники ЕвроСантехник Екатеринбур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377073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  Мы уже знаем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Металлы, сплавы, искусственные материалы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Виды и свойства материалов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Технология изготовления изделий из тонколистового  металла, проволоки и искусственных материалов 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31772"/>
            <a:ext cx="3564890" cy="2228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4869160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Что ещё нужно сделать с изделием?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19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432"/>
            <a:ext cx="8208912" cy="2553472"/>
          </a:xfrm>
        </p:spPr>
        <p:txBody>
          <a:bodyPr/>
          <a:lstStyle/>
          <a:p>
            <a:pPr algn="r"/>
            <a:r>
              <a:rPr lang="ru-RU" sz="3200" dirty="0" smtClean="0"/>
              <a:t>Тема урока: </a:t>
            </a:r>
            <a:r>
              <a:rPr lang="ru-RU" sz="4400" dirty="0" smtClean="0"/>
              <a:t>отделка изделия из           тонколистового металла, проволоки, пластмассы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20888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Отделка – завершающая  технологическая операция  в изготовлении  изделия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611560" y="2989112"/>
            <a:ext cx="8352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Отделка – технологическая операция для придания изделию законченного  внешнего вида и защиты его от окружающей среды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080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426464"/>
          </a:xfrm>
        </p:spPr>
        <p:txBody>
          <a:bodyPr/>
          <a:lstStyle/>
          <a:p>
            <a:pPr algn="ctr"/>
            <a:r>
              <a:rPr lang="ru-RU" sz="4800" dirty="0" smtClean="0"/>
              <a:t>Подготовка поверхности изделия</a:t>
            </a:r>
            <a:endParaRPr lang="ru-RU" sz="4800" dirty="0"/>
          </a:p>
        </p:txBody>
      </p:sp>
      <p:pic>
        <p:nvPicPr>
          <p:cNvPr id="1026" name="Picture 2" descr="Статьи - Страница 288 - KvartiraKrasivo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45638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2132856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Удаление ржавчины, заусенец, острых кромок</a:t>
            </a:r>
            <a:endParaRPr lang="ru-RU" sz="3200" dirty="0"/>
          </a:p>
        </p:txBody>
      </p:sp>
      <p:pic>
        <p:nvPicPr>
          <p:cNvPr id="1028" name="Picture 4" descr="Ново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2" y="3683153"/>
            <a:ext cx="4537082" cy="302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Шлифование поверхностей</a:t>
            </a:r>
            <a:endParaRPr lang="ru-RU" sz="4800" dirty="0"/>
          </a:p>
        </p:txBody>
      </p:sp>
      <p:pic>
        <p:nvPicPr>
          <p:cNvPr id="2050" name="Picture 2" descr="Шкурка шлифовальная / Справочник ЕНС Т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799"/>
            <a:ext cx="4508122" cy="29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49289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Вручную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8" y="3647052"/>
            <a:ext cx="4085202" cy="3110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5661248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 помощью приспособлений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842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12064"/>
            <a:ext cx="8820472" cy="914400"/>
          </a:xfrm>
        </p:spPr>
        <p:txBody>
          <a:bodyPr/>
          <a:lstStyle/>
          <a:p>
            <a:pPr algn="ctr"/>
            <a:r>
              <a:rPr lang="ru-RU" sz="4800" dirty="0" smtClean="0"/>
              <a:t>Обезжиривание поверхности</a:t>
            </a:r>
            <a:endParaRPr lang="ru-RU" sz="4800" dirty="0"/>
          </a:p>
        </p:txBody>
      </p:sp>
      <p:pic>
        <p:nvPicPr>
          <p:cNvPr id="8194" name="Picture 2" descr="PSU Fusion Mod Лучший моддинг сай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37659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2260" y="530120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Поверхности изделия обезжиривают специальными растворами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610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440160"/>
          </a:xfrm>
        </p:spPr>
        <p:txBody>
          <a:bodyPr/>
          <a:lstStyle/>
          <a:p>
            <a:pPr algn="ctr"/>
            <a:r>
              <a:rPr lang="ru-RU" sz="4800" dirty="0" smtClean="0"/>
              <a:t>Окрашивание изделий вручную </a:t>
            </a:r>
            <a:endParaRPr lang="ru-RU" sz="4800" dirty="0"/>
          </a:p>
        </p:txBody>
      </p:sp>
      <p:pic>
        <p:nvPicPr>
          <p:cNvPr id="3074" name="Picture 2" descr="Какими красками красить кровлю. - Верниколор - производство лакокрасочных материал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Лакокрасочные материалы для радиаторов отопл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73242"/>
            <a:ext cx="5163716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420888"/>
            <a:ext cx="178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Валиком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58924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Кистью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42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980728"/>
          </a:xfrm>
        </p:spPr>
        <p:txBody>
          <a:bodyPr/>
          <a:lstStyle/>
          <a:p>
            <a:pPr algn="ctr"/>
            <a:r>
              <a:rPr lang="ru-RU" sz="4800" dirty="0" smtClean="0"/>
              <a:t>Окрашивание погружением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8" y="1137832"/>
            <a:ext cx="7918707" cy="52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12064"/>
            <a:ext cx="8496944" cy="914400"/>
          </a:xfrm>
        </p:spPr>
        <p:txBody>
          <a:bodyPr/>
          <a:lstStyle/>
          <a:p>
            <a:r>
              <a:rPr lang="ru-RU" sz="4800" dirty="0" smtClean="0"/>
              <a:t>Окрашивание краскопультом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9" y="1363552"/>
            <a:ext cx="3925350" cy="5233800"/>
          </a:xfrm>
          <a:prstGeom prst="rect">
            <a:avLst/>
          </a:prstGeom>
        </p:spPr>
      </p:pic>
      <p:pic>
        <p:nvPicPr>
          <p:cNvPr id="4098" name="Picture 2" descr="Виды покрытий для металлов incastle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5635"/>
            <a:ext cx="4034449" cy="26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9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113</TotalTime>
  <Words>128</Words>
  <Application>Microsoft Office PowerPoint</Application>
  <PresentationFormat>Экран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Consolas</vt:lpstr>
      <vt:lpstr>Corbel</vt:lpstr>
      <vt:lpstr>Wingdings</vt:lpstr>
      <vt:lpstr>Wingdings 2</vt:lpstr>
      <vt:lpstr>Wingdings 3</vt:lpstr>
      <vt:lpstr>Метро</vt:lpstr>
      <vt:lpstr> Отделка изделия из тонколистового металла, проволоки, пластмассы</vt:lpstr>
      <vt:lpstr>  Мы уже знаем</vt:lpstr>
      <vt:lpstr>Тема урока: отделка изделия из           тонколистового металла, проволоки, пластмассы</vt:lpstr>
      <vt:lpstr>Подготовка поверхности изделия</vt:lpstr>
      <vt:lpstr>Шлифование поверхностей</vt:lpstr>
      <vt:lpstr>Обезжиривание поверхности</vt:lpstr>
      <vt:lpstr>Окрашивание изделий вручную </vt:lpstr>
      <vt:lpstr>Окрашивание погружением</vt:lpstr>
      <vt:lpstr>Окрашивание краскопультом</vt:lpstr>
      <vt:lpstr>Полирование изделия</vt:lpstr>
      <vt:lpstr>Тиснение по металлу</vt:lpstr>
      <vt:lpstr>Чеканка металла</vt:lpstr>
      <vt:lpstr>Инструменты для чеканки</vt:lpstr>
      <vt:lpstr>Электрохимические покрытия</vt:lpstr>
      <vt:lpstr>Анодирование металла</vt:lpstr>
      <vt:lpstr>Воронение металла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Отделка изделия из тонколистового металла, проволоки, пластмассы</dc:title>
  <dc:creator>Maverick</dc:creator>
  <cp:lastModifiedBy>qwerty</cp:lastModifiedBy>
  <cp:revision>13</cp:revision>
  <dcterms:created xsi:type="dcterms:W3CDTF">2014-12-25T16:29:01Z</dcterms:created>
  <dcterms:modified xsi:type="dcterms:W3CDTF">2020-04-12T11:11:23Z</dcterms:modified>
</cp:coreProperties>
</file>