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76" r:id="rId3"/>
    <p:sldId id="279" r:id="rId4"/>
    <p:sldId id="266" r:id="rId5"/>
    <p:sldId id="268" r:id="rId6"/>
    <p:sldId id="269" r:id="rId7"/>
    <p:sldId id="277" r:id="rId8"/>
    <p:sldId id="280" r:id="rId9"/>
    <p:sldId id="281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52" autoAdjust="0"/>
    <p:restoredTop sz="96000" autoAdjust="0"/>
  </p:normalViewPr>
  <p:slideViewPr>
    <p:cSldViewPr>
      <p:cViewPr varScale="1">
        <p:scale>
          <a:sx n="73" d="100"/>
          <a:sy n="73" d="100"/>
        </p:scale>
        <p:origin x="12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5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51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0582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736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2329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076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078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4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1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06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50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89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63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8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43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89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03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5750" y="1124744"/>
            <a:ext cx="7116650" cy="3493258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8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8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Сборка изделий из тонколистового металла, проволоки , искусственных материалов.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79712" y="5013176"/>
            <a:ext cx="4608512" cy="487526"/>
          </a:xfrm>
        </p:spPr>
        <p:txBody>
          <a:bodyPr/>
          <a:lstStyle/>
          <a:p>
            <a:r>
              <a:rPr lang="ru-RU" b="1" dirty="0" smtClean="0">
                <a:solidFill>
                  <a:srgbClr val="002060"/>
                </a:solidFill>
              </a:rPr>
              <a:t>Урок  «</a:t>
            </a:r>
            <a:r>
              <a:rPr lang="ru-RU" b="1" u="sng" dirty="0" smtClean="0">
                <a:solidFill>
                  <a:srgbClr val="002060"/>
                </a:solidFill>
              </a:rPr>
              <a:t>  Технология 5 класс   </a:t>
            </a:r>
            <a:r>
              <a:rPr lang="ru-RU" b="1" dirty="0" smtClean="0">
                <a:solidFill>
                  <a:srgbClr val="002060"/>
                </a:solidFill>
              </a:rPr>
              <a:t>»</a:t>
            </a:r>
            <a:endParaRPr lang="ru-RU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соединений</a:t>
            </a:r>
            <a:endParaRPr lang="ru-RU" sz="4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76872"/>
            <a:ext cx="4896544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664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>
                <a:solidFill>
                  <a:srgbClr val="FF0000"/>
                </a:solidFill>
              </a:rPr>
              <a:t>Виды </a:t>
            </a:r>
            <a:r>
              <a:rPr lang="ru-RU" sz="5400" b="1" dirty="0" err="1" smtClean="0">
                <a:solidFill>
                  <a:srgbClr val="FF0000"/>
                </a:solidFill>
              </a:rPr>
              <a:t>заклепок</a:t>
            </a:r>
            <a:endParaRPr lang="ru-RU" sz="5400" b="1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143124"/>
            <a:ext cx="4680519" cy="395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601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Сверление под заклепку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204864"/>
            <a:ext cx="3468690" cy="343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700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 получения соединения</a:t>
            </a:r>
            <a:r>
              <a:rPr lang="ru-RU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527799"/>
            <a:ext cx="6591300" cy="2989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827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головки заклепки.</a:t>
            </a:r>
            <a:endParaRPr lang="ru-RU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448658"/>
            <a:ext cx="6591300" cy="3148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8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 выполнения </a:t>
            </a:r>
            <a:r>
              <a:rPr lang="ru-RU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фальцевого</a:t>
            </a:r>
            <a:r>
              <a:rPr lang="ru-RU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шва</a:t>
            </a:r>
            <a:r>
              <a:rPr lang="ru-RU" sz="4000" b="1" dirty="0" smtClean="0">
                <a:solidFill>
                  <a:srgbClr val="FF0000"/>
                </a:solidFill>
              </a:rPr>
              <a:t>.</a:t>
            </a:r>
            <a:endParaRPr lang="ru-RU" sz="4000" b="1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564904"/>
            <a:ext cx="5711712" cy="377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318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Соединение на </a:t>
            </a:r>
            <a:r>
              <a:rPr lang="ru-RU" b="1" dirty="0" err="1" smtClean="0">
                <a:solidFill>
                  <a:srgbClr val="FF0000"/>
                </a:solidFill>
              </a:rPr>
              <a:t>заклепках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2896"/>
            <a:ext cx="4320480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9420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Соединение </a:t>
            </a:r>
            <a:r>
              <a:rPr lang="ru-RU" b="1" dirty="0" err="1" smtClean="0">
                <a:solidFill>
                  <a:srgbClr val="FF0000"/>
                </a:solidFill>
              </a:rPr>
              <a:t>фальцевым</a:t>
            </a:r>
            <a:r>
              <a:rPr lang="ru-RU" b="1" dirty="0" smtClean="0">
                <a:solidFill>
                  <a:srgbClr val="FF0000"/>
                </a:solidFill>
              </a:rPr>
              <a:t> швом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20888"/>
            <a:ext cx="4464496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0187002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Легкий дым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</TotalTime>
  <Words>68</Words>
  <Application>Microsoft Office PowerPoint</Application>
  <PresentationFormat>Экран (4:3)</PresentationFormat>
  <Paragraphs>10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Легкий дым</vt:lpstr>
      <vt:lpstr>                     презентация Сборка изделий из тонколистового металла, проволоки , искусственных материалов. </vt:lpstr>
      <vt:lpstr>Примеры соединений</vt:lpstr>
      <vt:lpstr>Виды заклепок</vt:lpstr>
      <vt:lpstr>Сверление под заклепку.</vt:lpstr>
      <vt:lpstr>Последовательность получения соединения.</vt:lpstr>
      <vt:lpstr>Формирование головки заклепки.</vt:lpstr>
      <vt:lpstr>Последовательность выполнения фальцевого шва.</vt:lpstr>
      <vt:lpstr>Соединение на заклепках</vt:lpstr>
      <vt:lpstr>Соединение фальцевым швом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 – презентации  (тема урока)</dc:title>
  <dc:creator>Ден</dc:creator>
  <cp:lastModifiedBy>qwerty</cp:lastModifiedBy>
  <cp:revision>96</cp:revision>
  <dcterms:created xsi:type="dcterms:W3CDTF">2018-03-12T02:45:20Z</dcterms:created>
  <dcterms:modified xsi:type="dcterms:W3CDTF">2020-04-11T16:55:32Z</dcterms:modified>
</cp:coreProperties>
</file>