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9" r:id="rId5"/>
    <p:sldId id="261" r:id="rId6"/>
    <p:sldId id="264" r:id="rId7"/>
    <p:sldId id="265" r:id="rId8"/>
    <p:sldId id="266" r:id="rId9"/>
    <p:sldId id="267" r:id="rId10"/>
    <p:sldId id="26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FF9FF0B-E3C5-41D3-B07F-1492169F2315}">
          <p14:sldIdLst>
            <p14:sldId id="256"/>
            <p14:sldId id="258"/>
            <p14:sldId id="260"/>
          </p14:sldIdLst>
        </p14:section>
        <p14:section name="Раздел без заголовка" id="{333757DF-1436-41F4-912E-7A9CEB6CA92F}">
          <p14:sldIdLst>
            <p14:sldId id="259"/>
            <p14:sldId id="261"/>
            <p14:sldId id="264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2A8AEEA6-4504-4FAA-96C4-23FA9B38FED5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52F0D6-C33A-4E4C-8029-DB0C724E68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EEA6-4504-4FAA-96C4-23FA9B38FED5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0D6-C33A-4E4C-8029-DB0C724E6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EEA6-4504-4FAA-96C4-23FA9B38FED5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0D6-C33A-4E4C-8029-DB0C724E68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8AEEA6-4504-4FAA-96C4-23FA9B38FED5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52F0D6-C33A-4E4C-8029-DB0C724E68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EEA6-4504-4FAA-96C4-23FA9B38FED5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52F0D6-C33A-4E4C-8029-DB0C724E68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A8AEEA6-4504-4FAA-96C4-23FA9B38FED5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52F0D6-C33A-4E4C-8029-DB0C724E68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A8AEEA6-4504-4FAA-96C4-23FA9B38FED5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152F0D6-C33A-4E4C-8029-DB0C724E68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EEA6-4504-4FAA-96C4-23FA9B38FED5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52F0D6-C33A-4E4C-8029-DB0C724E68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EEA6-4504-4FAA-96C4-23FA9B38FED5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52F0D6-C33A-4E4C-8029-DB0C724E68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A8AEEA6-4504-4FAA-96C4-23FA9B38FED5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52F0D6-C33A-4E4C-8029-DB0C724E68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2A8AEEA6-4504-4FAA-96C4-23FA9B38FED5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152F0D6-C33A-4E4C-8029-DB0C724E68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2A8AEEA6-4504-4FAA-96C4-23FA9B38FED5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152F0D6-C33A-4E4C-8029-DB0C724E685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1920" y="5157192"/>
            <a:ext cx="4805288" cy="108012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1124744"/>
            <a:ext cx="6237906" cy="3590140"/>
          </a:xfrm>
        </p:spPr>
        <p:txBody>
          <a:bodyPr>
            <a:noAutofit/>
          </a:bodyPr>
          <a:lstStyle/>
          <a:p>
            <a:r>
              <a:rPr lang="ru-RU" sz="6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Интерьер    Жилого помещения</a:t>
            </a:r>
            <a:endParaRPr lang="ru-RU" sz="6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8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698">
        <p14:reveal/>
      </p:transition>
    </mc:Choice>
    <mc:Fallback xmlns="">
      <p:transition spd="slow" advTm="369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788024" y="1700808"/>
            <a:ext cx="4355976" cy="4968552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Ванная комната, ванная (разг. ванна) — помещение в квартире или жилом доме, предназначенное для купания или принятия душа. Обычно ванные комнаты оснащены ванной и/или душем и раковиной и другими сантехническими приборами.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Ванные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комнаты в настоящее время часто оснащаются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унитазами.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975360"/>
            <a:ext cx="7920880" cy="70104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Ванная комната и туалет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76872"/>
            <a:ext cx="4713835" cy="335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03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820">
        <p:split orient="vert"/>
      </p:transition>
    </mc:Choice>
    <mc:Fallback xmlns="">
      <p:transition spd="slow" advTm="1182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751344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	</a:t>
            </a:r>
            <a:r>
              <a:rPr lang="ru-RU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Интерье́р</a:t>
            </a:r>
            <a:r>
              <a:rPr lang="ru-RU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фр. — "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внутренний вид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 — архитектурно и художественно оформленное внутреннее пространство здания, обеспечивающее человеку эстетическое восприятие и благоприятные условия жизнедеятельности. </a:t>
            </a:r>
            <a:endParaRPr lang="ru-RU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1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4857">
        <p:circle/>
      </p:transition>
    </mc:Choice>
    <mc:Fallback xmlns="">
      <p:transition spd="slow" advTm="14857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912768" cy="134374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Интерьер должен соответствовать следующим требованиям: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Эргономические – рациональная расстановка мебели и предметов, раскладывание вещей;</a:t>
            </a:r>
          </a:p>
          <a:p>
            <a:pPr marL="342900" indent="-342900" algn="l">
              <a:buFontTx/>
              <a:buChar char="-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анитарно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гигиенические – освещение, температурный режим, уровень шума, соблюдение чистоты и порядка;</a:t>
            </a:r>
          </a:p>
          <a:p>
            <a:pPr marL="342900" indent="-342900" algn="l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Эстетические – цветовое оформление комнат, выбор стиля мебели и ее размещение, благоустройство комнат;</a:t>
            </a:r>
          </a:p>
          <a:p>
            <a:pPr marL="342900" indent="-342900" algn="l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6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5800">
        <p14:reveal/>
      </p:transition>
    </mc:Choice>
    <mc:Fallback xmlns="">
      <p:transition spd="slow" advTm="158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132856"/>
            <a:ext cx="4031745" cy="40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432512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Прихожая - это своего рода представительская часть жилого помещения. В большинстве случаев только прихожая оказывается доступной для обозрения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гостям. П</a:t>
            </a:r>
            <a:r>
              <a:rPr lang="ru-RU" sz="2800" dirty="0" smtClean="0"/>
              <a:t>омещение </a:t>
            </a:r>
            <a:r>
              <a:rPr lang="ru-RU" sz="2800" dirty="0"/>
              <a:t>или пространство внутри дома или квартиры, непосредственно примыкающее к входной </a:t>
            </a:r>
            <a:r>
              <a:rPr lang="ru-RU" sz="2800" dirty="0" smtClean="0"/>
              <a:t>двери.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прихожая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086">
        <p14:reveal/>
      </p:transition>
    </mc:Choice>
    <mc:Fallback xmlns="">
      <p:transition spd="slow" advTm="1108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355976" y="1700808"/>
            <a:ext cx="4788024" cy="4968552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омната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приёма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гостей.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Гостиная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общей комнатой, то есть предназначена для всех членов семьи. </a:t>
            </a:r>
          </a:p>
          <a:p>
            <a:pPr algn="l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Универсальных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планировок и правил расстановки мебели в гостиной не существует, это определяется в соответствии с функциональным назначением. Для отдыха проектируется диван, низкий стол, удобные кресла, для беседы место у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камина.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Гостиная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04865"/>
            <a:ext cx="3960813" cy="33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84917"/>
      </p:ext>
    </p:extLst>
  </p:cSld>
  <p:clrMapOvr>
    <a:masterClrMapping/>
  </p:clrMapOvr>
  <p:transition spd="slow" advTm="11135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788024" y="1700808"/>
            <a:ext cx="4355976" cy="4968552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В комнате школьника следует организовать рабочее место. Собственная комната ребёнка учит его самостоятельности, приучает следить за чистотой и порядком, быть хорошим хозяином, учиться принимать гостей. </a:t>
            </a:r>
            <a:r>
              <a:rPr lang="ru-RU" sz="2400" dirty="0" smtClean="0"/>
              <a:t>Для </a:t>
            </a:r>
            <a:r>
              <a:rPr lang="ru-RU" sz="2400" dirty="0"/>
              <a:t>ребёнка своя комната — это целый мир. Волшебный, фантазийный, яркий, безопасный.</a:t>
            </a:r>
          </a:p>
          <a:p>
            <a:pPr algn="l"/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Детская комната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438030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712210"/>
      </p:ext>
    </p:extLst>
  </p:cSld>
  <p:clrMapOvr>
    <a:masterClrMapping/>
  </p:clrMapOvr>
  <p:transition spd="slow" advTm="11445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788024" y="1700808"/>
            <a:ext cx="4355976" cy="5157192"/>
          </a:xfrm>
        </p:spPr>
        <p:txBody>
          <a:bodyPr>
            <a:noAutofit/>
          </a:bodyPr>
          <a:lstStyle/>
          <a:p>
            <a:pPr lvl="0" algn="l">
              <a:buClr>
                <a:srgbClr val="6F6F74"/>
              </a:buClr>
            </a:pPr>
            <a:r>
              <a:rPr lang="ru-RU" sz="2400" dirty="0" smtClean="0"/>
              <a:t>Место для сна. </a:t>
            </a:r>
            <a:r>
              <a:rPr lang="ru-RU" sz="2400" dirty="0">
                <a:solidFill>
                  <a:srgbClr val="FFFFFF"/>
                </a:solidFill>
              </a:rPr>
              <a:t>У спальни особая роль: в нее редко заглядывают гости или другие жители дома, вот хозяева сюда возвращаются каждый вечер, для того чтобы, сбросить с себя тяжелый груз ежедневных забот. Вот почему в этом помещении всё должно быть пронизано уединением и спокойствием.</a:t>
            </a:r>
          </a:p>
          <a:p>
            <a:pPr algn="l"/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спальня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8" y="2263576"/>
            <a:ext cx="4294527" cy="37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179628"/>
      </p:ext>
    </p:extLst>
  </p:cSld>
  <p:clrMapOvr>
    <a:masterClrMapping/>
  </p:clrMapOvr>
  <p:transition spd="slow" advTm="1138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788024" y="1700808"/>
            <a:ext cx="4355976" cy="4968552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Зонирование кухни напрямую зависит от Ваших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потребностей.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кухне есть три основные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зоны: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моечная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зона (мойка, посудомойка, сушка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l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приготовления (варочная поверхность, духовка, СВЧ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l"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хранения (холодильник, многочисленные шкафы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кухня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3" y="1916832"/>
            <a:ext cx="466005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674698"/>
      </p:ext>
    </p:extLst>
  </p:cSld>
  <p:clrMapOvr>
    <a:masterClrMapping/>
  </p:clrMapOvr>
  <p:transition spd="slow" advTm="11765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788024" y="1700808"/>
            <a:ext cx="4355976" cy="4968552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 правилам эргономики, эти зоны лучше расположить по углам так называемого «рабочего треугольника». Между ними рекомендуется заложить расстояние как минимум в 60 см. Больше — лучше, но конечно же, в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пределах 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кухня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3" y="1916832"/>
            <a:ext cx="466005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5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26">
        <p:fade/>
      </p:transition>
    </mc:Choice>
    <mc:Fallback xmlns="">
      <p:transition spd="med" advTm="892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330</TotalTime>
  <Words>421</Words>
  <Application>Microsoft Office PowerPoint</Application>
  <PresentationFormat>Экран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Constantia</vt:lpstr>
      <vt:lpstr>Garamond</vt:lpstr>
      <vt:lpstr>Tahoma</vt:lpstr>
      <vt:lpstr>Times New Roman</vt:lpstr>
      <vt:lpstr>Tunga</vt:lpstr>
      <vt:lpstr>BlackTie</vt:lpstr>
      <vt:lpstr>  Интерьер    Жилого помещения</vt:lpstr>
      <vt:lpstr>Презентация PowerPoint</vt:lpstr>
      <vt:lpstr>Интерьер должен соответствовать следующим требованиям:</vt:lpstr>
      <vt:lpstr>прихожая</vt:lpstr>
      <vt:lpstr>Гостиная</vt:lpstr>
      <vt:lpstr>Детская комната</vt:lpstr>
      <vt:lpstr>спальня</vt:lpstr>
      <vt:lpstr>кухня</vt:lpstr>
      <vt:lpstr>кухня</vt:lpstr>
      <vt:lpstr>Ванная комната и туалет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Интерьер    дома</dc:title>
  <dc:creator>я</dc:creator>
  <cp:lastModifiedBy>qwerty</cp:lastModifiedBy>
  <cp:revision>30</cp:revision>
  <dcterms:created xsi:type="dcterms:W3CDTF">2015-02-14T18:20:05Z</dcterms:created>
  <dcterms:modified xsi:type="dcterms:W3CDTF">2020-04-19T21:46:03Z</dcterms:modified>
</cp:coreProperties>
</file>