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Fjalla One"/>
      <p:regular r:id="rId17"/>
    </p:embeddedFont>
    <p:embeddedFont>
      <p:font typeface="Barlow Semi Condensed Medium"/>
      <p:regular r:id="rId18"/>
      <p:bold r:id="rId19"/>
      <p:italic r:id="rId20"/>
      <p:boldItalic r:id="rId21"/>
    </p:embeddedFont>
    <p:embeddedFont>
      <p:font typeface="Barlow Semi Condense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Medium-italic.fntdata"/><Relationship Id="rId22" Type="http://schemas.openxmlformats.org/officeDocument/2006/relationships/font" Target="fonts/BarlowSemiCondensed-regular.fntdata"/><Relationship Id="rId21" Type="http://schemas.openxmlformats.org/officeDocument/2006/relationships/font" Target="fonts/BarlowSemiCondensedMedium-boldItalic.fntdata"/><Relationship Id="rId24" Type="http://schemas.openxmlformats.org/officeDocument/2006/relationships/font" Target="fonts/BarlowSemiCondensed-italic.fntdata"/><Relationship Id="rId23" Type="http://schemas.openxmlformats.org/officeDocument/2006/relationships/font" Target="fonts/BarlowSemiCondense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BarlowSemiCondense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FjallaOne-regular.fntdata"/><Relationship Id="rId16" Type="http://schemas.openxmlformats.org/officeDocument/2006/relationships/slide" Target="slides/slide12.xml"/><Relationship Id="rId19" Type="http://schemas.openxmlformats.org/officeDocument/2006/relationships/font" Target="fonts/BarlowSemiCondensedMedium-bold.fntdata"/><Relationship Id="rId18" Type="http://schemas.openxmlformats.org/officeDocument/2006/relationships/font" Target="fonts/BarlowSemi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0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g29a5d257850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2" name="Google Shape;2512;g29a5d257850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5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g8714a43093_3_1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7" name="Google Shape;2697;g8714a43093_3_1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7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g8714a43093_5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9" name="Google Shape;2789;g8714a43093_5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g29a5d2578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9" name="Google Shape;1979;g29a5d2578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g86fa6133bc_4_2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4" name="Google Shape;2174;g86fa6133bc_4_2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6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g29a5d25785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8" name="Google Shape;2418;g29a5d25785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0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g29a49b71d0c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2" name="Google Shape;2442;g29a49b71d0c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2" name="Google Shape;2462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4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g29a49b71d0c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6" name="Google Shape;2476;g29a49b71d0c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g29a5d257850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5" name="Google Shape;2485;g29a5d257850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One Time</a:t>
            </a:r>
            <a:endParaRPr sz="5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Passwords</a:t>
            </a:r>
            <a:endParaRPr sz="5000"/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Javier Munilla Martinez</a:t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Pablo Sánchez Sánchez</a:t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3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p42"/>
          <p:cNvSpPr txBox="1"/>
          <p:nvPr>
            <p:ph type="title"/>
          </p:nvPr>
        </p:nvSpPr>
        <p:spPr>
          <a:xfrm>
            <a:off x="1430525" y="224050"/>
            <a:ext cx="5293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VIII. </a:t>
            </a:r>
            <a:r>
              <a:rPr lang="en"/>
              <a:t>Explanation of the Case Study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5" name="Google Shape;2515;p42"/>
          <p:cNvSpPr txBox="1"/>
          <p:nvPr>
            <p:ph idx="1" type="subTitle"/>
          </p:nvPr>
        </p:nvSpPr>
        <p:spPr>
          <a:xfrm>
            <a:off x="619750" y="846350"/>
            <a:ext cx="6475800" cy="29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goal of the code is to simulate the generation of one-time passwords in a two-factor authentication system.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use the pyotp library for OTP generation.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idea of the Prototype will be written in Python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generate 2 one-time passwords and check their validity.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Both passwords will have different lifetime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see how the passwords expire because the lifetime has expired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see how the passwords expire because the user tries to use 2 time the same password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6" name="Google Shape;2516;p42"/>
          <p:cNvGrpSpPr/>
          <p:nvPr/>
        </p:nvGrpSpPr>
        <p:grpSpPr>
          <a:xfrm>
            <a:off x="6333257" y="2507444"/>
            <a:ext cx="2132406" cy="2365959"/>
            <a:chOff x="1260950" y="-166737"/>
            <a:chExt cx="5129675" cy="5643987"/>
          </a:xfrm>
        </p:grpSpPr>
        <p:sp>
          <p:nvSpPr>
            <p:cNvPr id="2517" name="Google Shape;2517;p42"/>
            <p:cNvSpPr/>
            <p:nvPr/>
          </p:nvSpPr>
          <p:spPr>
            <a:xfrm>
              <a:off x="1260950" y="395850"/>
              <a:ext cx="5129675" cy="4941275"/>
            </a:xfrm>
            <a:custGeom>
              <a:rect b="b" l="l" r="r" t="t"/>
              <a:pathLst>
                <a:path extrusionOk="0" h="197651" w="205187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42"/>
            <p:cNvSpPr/>
            <p:nvPr/>
          </p:nvSpPr>
          <p:spPr>
            <a:xfrm>
              <a:off x="1297025" y="395900"/>
              <a:ext cx="5022350" cy="4941225"/>
            </a:xfrm>
            <a:custGeom>
              <a:rect b="b" l="l" r="r" t="t"/>
              <a:pathLst>
                <a:path extrusionOk="0" h="197649" w="200894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42"/>
            <p:cNvSpPr/>
            <p:nvPr/>
          </p:nvSpPr>
          <p:spPr>
            <a:xfrm>
              <a:off x="5625075" y="5303525"/>
              <a:ext cx="225425" cy="80725"/>
            </a:xfrm>
            <a:custGeom>
              <a:rect b="b" l="l" r="r" t="t"/>
              <a:pathLst>
                <a:path extrusionOk="0" h="3229" w="9017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42"/>
            <p:cNvSpPr/>
            <p:nvPr/>
          </p:nvSpPr>
          <p:spPr>
            <a:xfrm>
              <a:off x="1607200" y="4042075"/>
              <a:ext cx="3884450" cy="1229450"/>
            </a:xfrm>
            <a:custGeom>
              <a:rect b="b" l="l" r="r" t="t"/>
              <a:pathLst>
                <a:path extrusionOk="0" h="49178" w="155378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42"/>
            <p:cNvSpPr/>
            <p:nvPr/>
          </p:nvSpPr>
          <p:spPr>
            <a:xfrm>
              <a:off x="2109425" y="4449850"/>
              <a:ext cx="1904375" cy="1019825"/>
            </a:xfrm>
            <a:custGeom>
              <a:rect b="b" l="l" r="r" t="t"/>
              <a:pathLst>
                <a:path extrusionOk="0" h="40793" w="76175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42"/>
            <p:cNvSpPr/>
            <p:nvPr/>
          </p:nvSpPr>
          <p:spPr>
            <a:xfrm>
              <a:off x="2101300" y="4442275"/>
              <a:ext cx="1920600" cy="1034975"/>
            </a:xfrm>
            <a:custGeom>
              <a:rect b="b" l="l" r="r" t="t"/>
              <a:pathLst>
                <a:path extrusionOk="0" h="41399" w="76824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42"/>
            <p:cNvSpPr/>
            <p:nvPr/>
          </p:nvSpPr>
          <p:spPr>
            <a:xfrm>
              <a:off x="2372725" y="4594125"/>
              <a:ext cx="1442700" cy="737600"/>
            </a:xfrm>
            <a:custGeom>
              <a:rect b="b" l="l" r="r" t="t"/>
              <a:pathLst>
                <a:path extrusionOk="0" h="29504" w="57708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42"/>
            <p:cNvSpPr/>
            <p:nvPr/>
          </p:nvSpPr>
          <p:spPr>
            <a:xfrm>
              <a:off x="2364600" y="4586550"/>
              <a:ext cx="1458025" cy="752725"/>
            </a:xfrm>
            <a:custGeom>
              <a:rect b="b" l="l" r="r" t="t"/>
              <a:pathLst>
                <a:path extrusionOk="0" h="30109" w="58321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42"/>
            <p:cNvSpPr/>
            <p:nvPr/>
          </p:nvSpPr>
          <p:spPr>
            <a:xfrm>
              <a:off x="2342050" y="1025400"/>
              <a:ext cx="3594125" cy="3621050"/>
            </a:xfrm>
            <a:custGeom>
              <a:rect b="b" l="l" r="r" t="t"/>
              <a:pathLst>
                <a:path extrusionOk="0" h="144842" w="143765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42"/>
            <p:cNvSpPr/>
            <p:nvPr/>
          </p:nvSpPr>
          <p:spPr>
            <a:xfrm>
              <a:off x="3621525" y="3838525"/>
              <a:ext cx="734900" cy="798900"/>
            </a:xfrm>
            <a:custGeom>
              <a:rect b="b" l="l" r="r" t="t"/>
              <a:pathLst>
                <a:path extrusionOk="0" h="31956" w="29396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42"/>
            <p:cNvSpPr/>
            <p:nvPr/>
          </p:nvSpPr>
          <p:spPr>
            <a:xfrm>
              <a:off x="2437625" y="3653675"/>
              <a:ext cx="495950" cy="734875"/>
            </a:xfrm>
            <a:custGeom>
              <a:rect b="b" l="l" r="r" t="t"/>
              <a:pathLst>
                <a:path extrusionOk="0" h="29395" w="19838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42"/>
            <p:cNvSpPr/>
            <p:nvPr/>
          </p:nvSpPr>
          <p:spPr>
            <a:xfrm>
              <a:off x="2333950" y="1018075"/>
              <a:ext cx="3604025" cy="3636025"/>
            </a:xfrm>
            <a:custGeom>
              <a:rect b="b" l="l" r="r" t="t"/>
              <a:pathLst>
                <a:path extrusionOk="0" h="145441" w="144161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42"/>
            <p:cNvSpPr/>
            <p:nvPr/>
          </p:nvSpPr>
          <p:spPr>
            <a:xfrm>
              <a:off x="2728875" y="2701500"/>
              <a:ext cx="2002650" cy="1227200"/>
            </a:xfrm>
            <a:custGeom>
              <a:rect b="b" l="l" r="r" t="t"/>
              <a:pathLst>
                <a:path extrusionOk="0" h="49088" w="80106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42"/>
            <p:cNvSpPr/>
            <p:nvPr/>
          </p:nvSpPr>
          <p:spPr>
            <a:xfrm>
              <a:off x="2941675" y="3491375"/>
              <a:ext cx="1069400" cy="313800"/>
            </a:xfrm>
            <a:custGeom>
              <a:rect b="b" l="l" r="r" t="t"/>
              <a:pathLst>
                <a:path extrusionOk="0" h="12552" w="42776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42"/>
            <p:cNvSpPr/>
            <p:nvPr/>
          </p:nvSpPr>
          <p:spPr>
            <a:xfrm>
              <a:off x="4294200" y="3286675"/>
              <a:ext cx="393150" cy="620400"/>
            </a:xfrm>
            <a:custGeom>
              <a:rect b="b" l="l" r="r" t="t"/>
              <a:pathLst>
                <a:path extrusionOk="0" h="24816" w="15726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42"/>
            <p:cNvSpPr/>
            <p:nvPr/>
          </p:nvSpPr>
          <p:spPr>
            <a:xfrm>
              <a:off x="2720750" y="2693375"/>
              <a:ext cx="2014375" cy="1243450"/>
            </a:xfrm>
            <a:custGeom>
              <a:rect b="b" l="l" r="r" t="t"/>
              <a:pathLst>
                <a:path extrusionOk="0" h="49738" w="80575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42"/>
            <p:cNvSpPr/>
            <p:nvPr/>
          </p:nvSpPr>
          <p:spPr>
            <a:xfrm>
              <a:off x="3962375" y="3422450"/>
              <a:ext cx="140675" cy="348425"/>
            </a:xfrm>
            <a:custGeom>
              <a:rect b="b" l="l" r="r" t="t"/>
              <a:pathLst>
                <a:path extrusionOk="0" h="13937" w="5627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42"/>
            <p:cNvSpPr/>
            <p:nvPr/>
          </p:nvSpPr>
          <p:spPr>
            <a:xfrm>
              <a:off x="3011100" y="2579750"/>
              <a:ext cx="993675" cy="569675"/>
            </a:xfrm>
            <a:custGeom>
              <a:rect b="b" l="l" r="r" t="t"/>
              <a:pathLst>
                <a:path extrusionOk="0" h="22787" w="39747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42"/>
            <p:cNvSpPr/>
            <p:nvPr/>
          </p:nvSpPr>
          <p:spPr>
            <a:xfrm>
              <a:off x="3018325" y="2572550"/>
              <a:ext cx="988250" cy="584325"/>
            </a:xfrm>
            <a:custGeom>
              <a:rect b="b" l="l" r="r" t="t"/>
              <a:pathLst>
                <a:path extrusionOk="0" h="23373" w="3953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42"/>
            <p:cNvSpPr/>
            <p:nvPr/>
          </p:nvSpPr>
          <p:spPr>
            <a:xfrm>
              <a:off x="3553000" y="3237875"/>
              <a:ext cx="350775" cy="489200"/>
            </a:xfrm>
            <a:custGeom>
              <a:rect b="b" l="l" r="r" t="t"/>
              <a:pathLst>
                <a:path extrusionOk="0" h="19568" w="14031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42"/>
            <p:cNvSpPr/>
            <p:nvPr/>
          </p:nvSpPr>
          <p:spPr>
            <a:xfrm>
              <a:off x="3580050" y="3238000"/>
              <a:ext cx="303900" cy="488725"/>
            </a:xfrm>
            <a:custGeom>
              <a:rect b="b" l="l" r="r" t="t"/>
              <a:pathLst>
                <a:path extrusionOk="0" h="19549" w="12156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42"/>
            <p:cNvSpPr/>
            <p:nvPr/>
          </p:nvSpPr>
          <p:spPr>
            <a:xfrm>
              <a:off x="3572850" y="3229875"/>
              <a:ext cx="319225" cy="504975"/>
            </a:xfrm>
            <a:custGeom>
              <a:rect b="b" l="l" r="r" t="t"/>
              <a:pathLst>
                <a:path extrusionOk="0" h="20199" w="12769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42"/>
            <p:cNvSpPr/>
            <p:nvPr/>
          </p:nvSpPr>
          <p:spPr>
            <a:xfrm>
              <a:off x="3224800" y="2836750"/>
              <a:ext cx="786275" cy="880150"/>
            </a:xfrm>
            <a:custGeom>
              <a:rect b="b" l="l" r="r" t="t"/>
              <a:pathLst>
                <a:path extrusionOk="0" h="35206" w="31451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42"/>
            <p:cNvSpPr/>
            <p:nvPr/>
          </p:nvSpPr>
          <p:spPr>
            <a:xfrm>
              <a:off x="3217575" y="2829200"/>
              <a:ext cx="793500" cy="895725"/>
            </a:xfrm>
            <a:custGeom>
              <a:rect b="b" l="l" r="r" t="t"/>
              <a:pathLst>
                <a:path extrusionOk="0" h="35829" w="3174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42"/>
            <p:cNvSpPr/>
            <p:nvPr/>
          </p:nvSpPr>
          <p:spPr>
            <a:xfrm>
              <a:off x="3751375" y="3083575"/>
              <a:ext cx="155125" cy="68600"/>
            </a:xfrm>
            <a:custGeom>
              <a:rect b="b" l="l" r="r" t="t"/>
              <a:pathLst>
                <a:path extrusionOk="0" h="2744" w="6205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42"/>
            <p:cNvSpPr/>
            <p:nvPr/>
          </p:nvSpPr>
          <p:spPr>
            <a:xfrm>
              <a:off x="3156275" y="3109950"/>
              <a:ext cx="628500" cy="217975"/>
            </a:xfrm>
            <a:custGeom>
              <a:rect b="b" l="l" r="r" t="t"/>
              <a:pathLst>
                <a:path extrusionOk="0" h="8719" w="2514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42"/>
            <p:cNvSpPr/>
            <p:nvPr/>
          </p:nvSpPr>
          <p:spPr>
            <a:xfrm>
              <a:off x="3501625" y="3169475"/>
              <a:ext cx="275025" cy="158450"/>
            </a:xfrm>
            <a:custGeom>
              <a:rect b="b" l="l" r="r" t="t"/>
              <a:pathLst>
                <a:path extrusionOk="0" h="6338" w="11001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42"/>
            <p:cNvSpPr/>
            <p:nvPr/>
          </p:nvSpPr>
          <p:spPr>
            <a:xfrm>
              <a:off x="3217575" y="3153250"/>
              <a:ext cx="351700" cy="144800"/>
            </a:xfrm>
            <a:custGeom>
              <a:rect b="b" l="l" r="r" t="t"/>
              <a:pathLst>
                <a:path extrusionOk="0" h="5792" w="14068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42"/>
            <p:cNvSpPr/>
            <p:nvPr/>
          </p:nvSpPr>
          <p:spPr>
            <a:xfrm>
              <a:off x="3148150" y="3102400"/>
              <a:ext cx="633000" cy="233000"/>
            </a:xfrm>
            <a:custGeom>
              <a:rect b="b" l="l" r="r" t="t"/>
              <a:pathLst>
                <a:path extrusionOk="0" h="9320" w="2532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42"/>
            <p:cNvSpPr/>
            <p:nvPr/>
          </p:nvSpPr>
          <p:spPr>
            <a:xfrm>
              <a:off x="3403325" y="3253325"/>
              <a:ext cx="122650" cy="195700"/>
            </a:xfrm>
            <a:custGeom>
              <a:rect b="b" l="l" r="r" t="t"/>
              <a:pathLst>
                <a:path extrusionOk="0" h="7828" w="4906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42"/>
            <p:cNvSpPr/>
            <p:nvPr/>
          </p:nvSpPr>
          <p:spPr>
            <a:xfrm>
              <a:off x="3510625" y="3441775"/>
              <a:ext cx="207425" cy="137075"/>
            </a:xfrm>
            <a:custGeom>
              <a:rect b="b" l="l" r="r" t="t"/>
              <a:pathLst>
                <a:path extrusionOk="0" h="5483" w="8297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42"/>
            <p:cNvSpPr/>
            <p:nvPr/>
          </p:nvSpPr>
          <p:spPr>
            <a:xfrm>
              <a:off x="3519650" y="3464200"/>
              <a:ext cx="179450" cy="87600"/>
            </a:xfrm>
            <a:custGeom>
              <a:rect b="b" l="l" r="r" t="t"/>
              <a:pathLst>
                <a:path extrusionOk="0" h="3504" w="7178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42"/>
            <p:cNvSpPr/>
            <p:nvPr/>
          </p:nvSpPr>
          <p:spPr>
            <a:xfrm>
              <a:off x="3448425" y="3008125"/>
              <a:ext cx="265700" cy="114050"/>
            </a:xfrm>
            <a:custGeom>
              <a:rect b="b" l="l" r="r" t="t"/>
              <a:pathLst>
                <a:path extrusionOk="0" h="4562" w="10628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42"/>
            <p:cNvSpPr/>
            <p:nvPr/>
          </p:nvSpPr>
          <p:spPr>
            <a:xfrm>
              <a:off x="3440300" y="3000850"/>
              <a:ext cx="279550" cy="128075"/>
            </a:xfrm>
            <a:custGeom>
              <a:rect b="b" l="l" r="r" t="t"/>
              <a:pathLst>
                <a:path extrusionOk="0" h="5123" w="11182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42"/>
            <p:cNvSpPr/>
            <p:nvPr/>
          </p:nvSpPr>
          <p:spPr>
            <a:xfrm>
              <a:off x="3222100" y="3043825"/>
              <a:ext cx="154200" cy="61775"/>
            </a:xfrm>
            <a:custGeom>
              <a:rect b="b" l="l" r="r" t="t"/>
              <a:pathLst>
                <a:path extrusionOk="0" h="2471" w="6168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42"/>
            <p:cNvSpPr/>
            <p:nvPr/>
          </p:nvSpPr>
          <p:spPr>
            <a:xfrm>
              <a:off x="3217575" y="3036025"/>
              <a:ext cx="166850" cy="76650"/>
            </a:xfrm>
            <a:custGeom>
              <a:rect b="b" l="l" r="r" t="t"/>
              <a:pathLst>
                <a:path extrusionOk="0" h="3066" w="6674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42"/>
            <p:cNvSpPr/>
            <p:nvPr/>
          </p:nvSpPr>
          <p:spPr>
            <a:xfrm>
              <a:off x="3744175" y="2649575"/>
              <a:ext cx="185750" cy="297200"/>
            </a:xfrm>
            <a:custGeom>
              <a:rect b="b" l="l" r="r" t="t"/>
              <a:pathLst>
                <a:path extrusionOk="0" h="11888" w="743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42"/>
            <p:cNvSpPr/>
            <p:nvPr/>
          </p:nvSpPr>
          <p:spPr>
            <a:xfrm>
              <a:off x="3736050" y="2641975"/>
              <a:ext cx="198400" cy="312025"/>
            </a:xfrm>
            <a:custGeom>
              <a:rect b="b" l="l" r="r" t="t"/>
              <a:pathLst>
                <a:path extrusionOk="0" h="12481" w="7936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42"/>
            <p:cNvSpPr/>
            <p:nvPr/>
          </p:nvSpPr>
          <p:spPr>
            <a:xfrm>
              <a:off x="3817200" y="2908125"/>
              <a:ext cx="233550" cy="136925"/>
            </a:xfrm>
            <a:custGeom>
              <a:rect b="b" l="l" r="r" t="t"/>
              <a:pathLst>
                <a:path extrusionOk="0" h="5477" w="9342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42"/>
            <p:cNvSpPr/>
            <p:nvPr/>
          </p:nvSpPr>
          <p:spPr>
            <a:xfrm>
              <a:off x="3815400" y="2900775"/>
              <a:ext cx="237175" cy="152400"/>
            </a:xfrm>
            <a:custGeom>
              <a:rect b="b" l="l" r="r" t="t"/>
              <a:pathLst>
                <a:path extrusionOk="0" h="6096" w="9487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42"/>
            <p:cNvSpPr/>
            <p:nvPr/>
          </p:nvSpPr>
          <p:spPr>
            <a:xfrm>
              <a:off x="3821700" y="2967975"/>
              <a:ext cx="66750" cy="73075"/>
            </a:xfrm>
            <a:custGeom>
              <a:rect b="b" l="l" r="r" t="t"/>
              <a:pathLst>
                <a:path extrusionOk="0" h="2923" w="267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42"/>
            <p:cNvSpPr/>
            <p:nvPr/>
          </p:nvSpPr>
          <p:spPr>
            <a:xfrm>
              <a:off x="3818100" y="2960275"/>
              <a:ext cx="73975" cy="88400"/>
            </a:xfrm>
            <a:custGeom>
              <a:rect b="b" l="l" r="r" t="t"/>
              <a:pathLst>
                <a:path extrusionOk="0" h="3536" w="2959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42"/>
            <p:cNvSpPr/>
            <p:nvPr/>
          </p:nvSpPr>
          <p:spPr>
            <a:xfrm>
              <a:off x="3797375" y="3155050"/>
              <a:ext cx="75750" cy="128050"/>
            </a:xfrm>
            <a:custGeom>
              <a:rect b="b" l="l" r="r" t="t"/>
              <a:pathLst>
                <a:path extrusionOk="0" h="5122" w="303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42"/>
            <p:cNvSpPr/>
            <p:nvPr/>
          </p:nvSpPr>
          <p:spPr>
            <a:xfrm>
              <a:off x="4011050" y="1025400"/>
              <a:ext cx="1925125" cy="2285650"/>
            </a:xfrm>
            <a:custGeom>
              <a:rect b="b" l="l" r="r" t="t"/>
              <a:pathLst>
                <a:path extrusionOk="0" h="91426" w="77005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42"/>
            <p:cNvSpPr/>
            <p:nvPr/>
          </p:nvSpPr>
          <p:spPr>
            <a:xfrm>
              <a:off x="4002950" y="1018075"/>
              <a:ext cx="1935025" cy="2300275"/>
            </a:xfrm>
            <a:custGeom>
              <a:rect b="b" l="l" r="r" t="t"/>
              <a:pathLst>
                <a:path extrusionOk="0" h="92011" w="77401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42"/>
            <p:cNvSpPr/>
            <p:nvPr/>
          </p:nvSpPr>
          <p:spPr>
            <a:xfrm>
              <a:off x="4489850" y="2578700"/>
              <a:ext cx="470700" cy="295075"/>
            </a:xfrm>
            <a:custGeom>
              <a:rect b="b" l="l" r="r" t="t"/>
              <a:pathLst>
                <a:path extrusionOk="0" h="11803" w="18828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42"/>
            <p:cNvSpPr/>
            <p:nvPr/>
          </p:nvSpPr>
          <p:spPr>
            <a:xfrm>
              <a:off x="5419475" y="1062375"/>
              <a:ext cx="516700" cy="513275"/>
            </a:xfrm>
            <a:custGeom>
              <a:rect b="b" l="l" r="r" t="t"/>
              <a:pathLst>
                <a:path extrusionOk="0" h="20531" w="20668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42"/>
            <p:cNvSpPr/>
            <p:nvPr/>
          </p:nvSpPr>
          <p:spPr>
            <a:xfrm>
              <a:off x="5411375" y="1055025"/>
              <a:ext cx="526600" cy="528425"/>
            </a:xfrm>
            <a:custGeom>
              <a:rect b="b" l="l" r="r" t="t"/>
              <a:pathLst>
                <a:path extrusionOk="0" h="21137" w="21064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42"/>
            <p:cNvSpPr/>
            <p:nvPr/>
          </p:nvSpPr>
          <p:spPr>
            <a:xfrm>
              <a:off x="4158925" y="1025400"/>
              <a:ext cx="508275" cy="645500"/>
            </a:xfrm>
            <a:custGeom>
              <a:rect b="b" l="l" r="r" t="t"/>
              <a:pathLst>
                <a:path extrusionOk="0" h="25820" w="20331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42"/>
            <p:cNvSpPr/>
            <p:nvPr/>
          </p:nvSpPr>
          <p:spPr>
            <a:xfrm>
              <a:off x="4176975" y="1018075"/>
              <a:ext cx="496850" cy="660050"/>
            </a:xfrm>
            <a:custGeom>
              <a:rect b="b" l="l" r="r" t="t"/>
              <a:pathLst>
                <a:path extrusionOk="0" h="26402" w="19874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42"/>
            <p:cNvSpPr/>
            <p:nvPr/>
          </p:nvSpPr>
          <p:spPr>
            <a:xfrm>
              <a:off x="4167950" y="1025400"/>
              <a:ext cx="499250" cy="549925"/>
            </a:xfrm>
            <a:custGeom>
              <a:rect b="b" l="l" r="r" t="t"/>
              <a:pathLst>
                <a:path extrusionOk="0" h="21997" w="1997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42"/>
            <p:cNvSpPr/>
            <p:nvPr/>
          </p:nvSpPr>
          <p:spPr>
            <a:xfrm>
              <a:off x="4176975" y="1018075"/>
              <a:ext cx="496850" cy="564825"/>
            </a:xfrm>
            <a:custGeom>
              <a:rect b="b" l="l" r="r" t="t"/>
              <a:pathLst>
                <a:path extrusionOk="0" h="22593" w="19874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42"/>
            <p:cNvSpPr/>
            <p:nvPr/>
          </p:nvSpPr>
          <p:spPr>
            <a:xfrm>
              <a:off x="4178775" y="1025400"/>
              <a:ext cx="488425" cy="508700"/>
            </a:xfrm>
            <a:custGeom>
              <a:rect b="b" l="l" r="r" t="t"/>
              <a:pathLst>
                <a:path extrusionOk="0" h="20348" w="19537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42"/>
            <p:cNvSpPr/>
            <p:nvPr/>
          </p:nvSpPr>
          <p:spPr>
            <a:xfrm>
              <a:off x="4176975" y="1018075"/>
              <a:ext cx="496850" cy="523900"/>
            </a:xfrm>
            <a:custGeom>
              <a:rect b="b" l="l" r="r" t="t"/>
              <a:pathLst>
                <a:path extrusionOk="0" h="20956" w="19874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42"/>
            <p:cNvSpPr/>
            <p:nvPr/>
          </p:nvSpPr>
          <p:spPr>
            <a:xfrm>
              <a:off x="5450150" y="1062375"/>
              <a:ext cx="486025" cy="512950"/>
            </a:xfrm>
            <a:custGeom>
              <a:rect b="b" l="l" r="r" t="t"/>
              <a:pathLst>
                <a:path extrusionOk="0" h="20518" w="19441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42"/>
            <p:cNvSpPr/>
            <p:nvPr/>
          </p:nvSpPr>
          <p:spPr>
            <a:xfrm>
              <a:off x="5442025" y="1055025"/>
              <a:ext cx="495950" cy="528425"/>
            </a:xfrm>
            <a:custGeom>
              <a:rect b="b" l="l" r="r" t="t"/>
              <a:pathLst>
                <a:path extrusionOk="0" h="21137" w="19838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42"/>
            <p:cNvSpPr/>
            <p:nvPr/>
          </p:nvSpPr>
          <p:spPr>
            <a:xfrm>
              <a:off x="4674700" y="3104025"/>
              <a:ext cx="162325" cy="244525"/>
            </a:xfrm>
            <a:custGeom>
              <a:rect b="b" l="l" r="r" t="t"/>
              <a:pathLst>
                <a:path extrusionOk="0" h="9781" w="6493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42"/>
            <p:cNvSpPr/>
            <p:nvPr/>
          </p:nvSpPr>
          <p:spPr>
            <a:xfrm>
              <a:off x="4667475" y="3096425"/>
              <a:ext cx="176750" cy="259725"/>
            </a:xfrm>
            <a:custGeom>
              <a:rect b="b" l="l" r="r" t="t"/>
              <a:pathLst>
                <a:path extrusionOk="0" h="10389" w="707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42"/>
            <p:cNvSpPr/>
            <p:nvPr/>
          </p:nvSpPr>
          <p:spPr>
            <a:xfrm>
              <a:off x="4739591" y="-166683"/>
              <a:ext cx="18104" cy="2089879"/>
            </a:xfrm>
            <a:custGeom>
              <a:rect b="b" l="l" r="r" t="t"/>
              <a:pathLst>
                <a:path extrusionOk="0" h="67410" w="722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42"/>
            <p:cNvSpPr/>
            <p:nvPr/>
          </p:nvSpPr>
          <p:spPr>
            <a:xfrm>
              <a:off x="4742325" y="1908025"/>
              <a:ext cx="15350" cy="1251550"/>
            </a:xfrm>
            <a:custGeom>
              <a:rect b="b" l="l" r="r" t="t"/>
              <a:pathLst>
                <a:path extrusionOk="0" h="50062" w="614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42"/>
            <p:cNvSpPr/>
            <p:nvPr/>
          </p:nvSpPr>
          <p:spPr>
            <a:xfrm>
              <a:off x="3923552" y="-166737"/>
              <a:ext cx="18104" cy="2984732"/>
            </a:xfrm>
            <a:custGeom>
              <a:rect b="b" l="l" r="r" t="t"/>
              <a:pathLst>
                <a:path extrusionOk="0" h="103153" w="722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42"/>
            <p:cNvSpPr/>
            <p:nvPr/>
          </p:nvSpPr>
          <p:spPr>
            <a:xfrm>
              <a:off x="3599900" y="4261400"/>
              <a:ext cx="339050" cy="267825"/>
            </a:xfrm>
            <a:custGeom>
              <a:rect b="b" l="l" r="r" t="t"/>
              <a:pathLst>
                <a:path extrusionOk="0" h="10713" w="13562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42"/>
            <p:cNvSpPr/>
            <p:nvPr/>
          </p:nvSpPr>
          <p:spPr>
            <a:xfrm>
              <a:off x="3591775" y="4254175"/>
              <a:ext cx="355300" cy="282700"/>
            </a:xfrm>
            <a:custGeom>
              <a:rect b="b" l="l" r="r" t="t"/>
              <a:pathLst>
                <a:path extrusionOk="0" h="11308" w="14212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42"/>
            <p:cNvSpPr/>
            <p:nvPr/>
          </p:nvSpPr>
          <p:spPr>
            <a:xfrm>
              <a:off x="3592675" y="4213600"/>
              <a:ext cx="394975" cy="349875"/>
            </a:xfrm>
            <a:custGeom>
              <a:rect b="b" l="l" r="r" t="t"/>
              <a:pathLst>
                <a:path extrusionOk="0" h="13995" w="15799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42"/>
            <p:cNvSpPr/>
            <p:nvPr/>
          </p:nvSpPr>
          <p:spPr>
            <a:xfrm>
              <a:off x="3584575" y="4205450"/>
              <a:ext cx="411175" cy="365600"/>
            </a:xfrm>
            <a:custGeom>
              <a:rect b="b" l="l" r="r" t="t"/>
              <a:pathLst>
                <a:path extrusionOk="0" h="14624" w="16447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42"/>
            <p:cNvSpPr/>
            <p:nvPr/>
          </p:nvSpPr>
          <p:spPr>
            <a:xfrm>
              <a:off x="3659400" y="4259600"/>
              <a:ext cx="255200" cy="233550"/>
            </a:xfrm>
            <a:custGeom>
              <a:rect b="b" l="l" r="r" t="t"/>
              <a:pathLst>
                <a:path extrusionOk="0" h="9342" w="10208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42"/>
            <p:cNvSpPr/>
            <p:nvPr/>
          </p:nvSpPr>
          <p:spPr>
            <a:xfrm>
              <a:off x="3651300" y="4252025"/>
              <a:ext cx="271425" cy="248425"/>
            </a:xfrm>
            <a:custGeom>
              <a:rect b="b" l="l" r="r" t="t"/>
              <a:pathLst>
                <a:path extrusionOk="0" h="9937" w="10857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42"/>
            <p:cNvSpPr/>
            <p:nvPr/>
          </p:nvSpPr>
          <p:spPr>
            <a:xfrm>
              <a:off x="2214925" y="4282725"/>
              <a:ext cx="151500" cy="319300"/>
            </a:xfrm>
            <a:custGeom>
              <a:rect b="b" l="l" r="r" t="t"/>
              <a:pathLst>
                <a:path extrusionOk="0" h="12772" w="606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42"/>
            <p:cNvSpPr/>
            <p:nvPr/>
          </p:nvSpPr>
          <p:spPr>
            <a:xfrm>
              <a:off x="2218525" y="4275825"/>
              <a:ext cx="153300" cy="333650"/>
            </a:xfrm>
            <a:custGeom>
              <a:rect b="b" l="l" r="r" t="t"/>
              <a:pathLst>
                <a:path extrusionOk="0" h="13346" w="6132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42"/>
            <p:cNvSpPr/>
            <p:nvPr/>
          </p:nvSpPr>
          <p:spPr>
            <a:xfrm>
              <a:off x="2166225" y="4403450"/>
              <a:ext cx="113650" cy="239800"/>
            </a:xfrm>
            <a:custGeom>
              <a:rect b="b" l="l" r="r" t="t"/>
              <a:pathLst>
                <a:path extrusionOk="0" h="9592" w="4546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42"/>
            <p:cNvSpPr/>
            <p:nvPr/>
          </p:nvSpPr>
          <p:spPr>
            <a:xfrm>
              <a:off x="2166225" y="4395750"/>
              <a:ext cx="119950" cy="255200"/>
            </a:xfrm>
            <a:custGeom>
              <a:rect b="b" l="l" r="r" t="t"/>
              <a:pathLst>
                <a:path extrusionOk="0" h="10208" w="4798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42"/>
            <p:cNvSpPr/>
            <p:nvPr/>
          </p:nvSpPr>
          <p:spPr>
            <a:xfrm>
              <a:off x="2527800" y="4365100"/>
              <a:ext cx="239875" cy="326075"/>
            </a:xfrm>
            <a:custGeom>
              <a:rect b="b" l="l" r="r" t="t"/>
              <a:pathLst>
                <a:path extrusionOk="0" h="13043" w="9595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42"/>
            <p:cNvSpPr/>
            <p:nvPr/>
          </p:nvSpPr>
          <p:spPr>
            <a:xfrm>
              <a:off x="2526000" y="4357550"/>
              <a:ext cx="235350" cy="341200"/>
            </a:xfrm>
            <a:custGeom>
              <a:rect b="b" l="l" r="r" t="t"/>
              <a:pathLst>
                <a:path extrusionOk="0" h="13648" w="9414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42"/>
            <p:cNvSpPr/>
            <p:nvPr/>
          </p:nvSpPr>
          <p:spPr>
            <a:xfrm>
              <a:off x="2313200" y="4261075"/>
              <a:ext cx="151500" cy="319325"/>
            </a:xfrm>
            <a:custGeom>
              <a:rect b="b" l="l" r="r" t="t"/>
              <a:pathLst>
                <a:path extrusionOk="0" h="12773" w="606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42"/>
            <p:cNvSpPr/>
            <p:nvPr/>
          </p:nvSpPr>
          <p:spPr>
            <a:xfrm>
              <a:off x="2316800" y="4254175"/>
              <a:ext cx="154225" cy="333650"/>
            </a:xfrm>
            <a:custGeom>
              <a:rect b="b" l="l" r="r" t="t"/>
              <a:pathLst>
                <a:path extrusionOk="0" h="13346" w="6169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42"/>
            <p:cNvSpPr/>
            <p:nvPr/>
          </p:nvSpPr>
          <p:spPr>
            <a:xfrm>
              <a:off x="2431325" y="4289025"/>
              <a:ext cx="151500" cy="319325"/>
            </a:xfrm>
            <a:custGeom>
              <a:rect b="b" l="l" r="r" t="t"/>
              <a:pathLst>
                <a:path extrusionOk="0" h="12773" w="606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42"/>
            <p:cNvSpPr/>
            <p:nvPr/>
          </p:nvSpPr>
          <p:spPr>
            <a:xfrm>
              <a:off x="2434025" y="4281225"/>
              <a:ext cx="154225" cy="334550"/>
            </a:xfrm>
            <a:custGeom>
              <a:rect b="b" l="l" r="r" t="t"/>
              <a:pathLst>
                <a:path extrusionOk="0" h="13382" w="6169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42"/>
            <p:cNvSpPr/>
            <p:nvPr/>
          </p:nvSpPr>
          <p:spPr>
            <a:xfrm>
              <a:off x="3493500" y="4624625"/>
              <a:ext cx="241675" cy="332750"/>
            </a:xfrm>
            <a:custGeom>
              <a:rect b="b" l="l" r="r" t="t"/>
              <a:pathLst>
                <a:path extrusionOk="0" h="13310" w="9667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42"/>
            <p:cNvSpPr/>
            <p:nvPr/>
          </p:nvSpPr>
          <p:spPr>
            <a:xfrm>
              <a:off x="3492600" y="4617575"/>
              <a:ext cx="237175" cy="347150"/>
            </a:xfrm>
            <a:custGeom>
              <a:rect b="b" l="l" r="r" t="t"/>
              <a:pathLst>
                <a:path extrusionOk="0" h="13886" w="9487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42"/>
            <p:cNvSpPr/>
            <p:nvPr/>
          </p:nvSpPr>
          <p:spPr>
            <a:xfrm>
              <a:off x="3610725" y="4730250"/>
              <a:ext cx="182150" cy="250325"/>
            </a:xfrm>
            <a:custGeom>
              <a:rect b="b" l="l" r="r" t="t"/>
              <a:pathLst>
                <a:path extrusionOk="0" h="10013" w="7286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42"/>
            <p:cNvSpPr/>
            <p:nvPr/>
          </p:nvSpPr>
          <p:spPr>
            <a:xfrm>
              <a:off x="3608925" y="4723050"/>
              <a:ext cx="181250" cy="265125"/>
            </a:xfrm>
            <a:custGeom>
              <a:rect b="b" l="l" r="r" t="t"/>
              <a:pathLst>
                <a:path extrusionOk="0" h="10605" w="725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42"/>
            <p:cNvSpPr/>
            <p:nvPr/>
          </p:nvSpPr>
          <p:spPr>
            <a:xfrm>
              <a:off x="3129225" y="4525600"/>
              <a:ext cx="300275" cy="286350"/>
            </a:xfrm>
            <a:custGeom>
              <a:rect b="b" l="l" r="r" t="t"/>
              <a:pathLst>
                <a:path extrusionOk="0" h="11454" w="12011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42"/>
            <p:cNvSpPr/>
            <p:nvPr/>
          </p:nvSpPr>
          <p:spPr>
            <a:xfrm>
              <a:off x="3136425" y="4518300"/>
              <a:ext cx="300300" cy="301275"/>
            </a:xfrm>
            <a:custGeom>
              <a:rect b="b" l="l" r="r" t="t"/>
              <a:pathLst>
                <a:path extrusionOk="0" h="12051" w="12012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42"/>
            <p:cNvSpPr/>
            <p:nvPr/>
          </p:nvSpPr>
          <p:spPr>
            <a:xfrm>
              <a:off x="3441200" y="4492850"/>
              <a:ext cx="241675" cy="331975"/>
            </a:xfrm>
            <a:custGeom>
              <a:rect b="b" l="l" r="r" t="t"/>
              <a:pathLst>
                <a:path extrusionOk="0" h="13279" w="9667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42"/>
            <p:cNvSpPr/>
            <p:nvPr/>
          </p:nvSpPr>
          <p:spPr>
            <a:xfrm>
              <a:off x="3440300" y="4485025"/>
              <a:ext cx="237175" cy="348075"/>
            </a:xfrm>
            <a:custGeom>
              <a:rect b="b" l="l" r="r" t="t"/>
              <a:pathLst>
                <a:path extrusionOk="0" h="13923" w="9487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42"/>
            <p:cNvSpPr/>
            <p:nvPr/>
          </p:nvSpPr>
          <p:spPr>
            <a:xfrm>
              <a:off x="3309550" y="4463625"/>
              <a:ext cx="241675" cy="332350"/>
            </a:xfrm>
            <a:custGeom>
              <a:rect b="b" l="l" r="r" t="t"/>
              <a:pathLst>
                <a:path extrusionOk="0" h="13294" w="9667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42"/>
            <p:cNvSpPr/>
            <p:nvPr/>
          </p:nvSpPr>
          <p:spPr>
            <a:xfrm>
              <a:off x="3308650" y="4456175"/>
              <a:ext cx="237175" cy="347150"/>
            </a:xfrm>
            <a:custGeom>
              <a:rect b="b" l="l" r="r" t="t"/>
              <a:pathLst>
                <a:path extrusionOk="0" h="13886" w="9487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42"/>
            <p:cNvSpPr/>
            <p:nvPr/>
          </p:nvSpPr>
          <p:spPr>
            <a:xfrm>
              <a:off x="1841625" y="4237050"/>
              <a:ext cx="1703300" cy="1232625"/>
            </a:xfrm>
            <a:custGeom>
              <a:rect b="b" l="l" r="r" t="t"/>
              <a:pathLst>
                <a:path extrusionOk="0" h="49305" w="68132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42"/>
            <p:cNvSpPr/>
            <p:nvPr/>
          </p:nvSpPr>
          <p:spPr>
            <a:xfrm>
              <a:off x="1833500" y="4229500"/>
              <a:ext cx="1718625" cy="1247750"/>
            </a:xfrm>
            <a:custGeom>
              <a:rect b="b" l="l" r="r" t="t"/>
              <a:pathLst>
                <a:path extrusionOk="0" h="49910" w="68745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42"/>
            <p:cNvSpPr/>
            <p:nvPr/>
          </p:nvSpPr>
          <p:spPr>
            <a:xfrm>
              <a:off x="5068725" y="3813275"/>
              <a:ext cx="471600" cy="14450"/>
            </a:xfrm>
            <a:custGeom>
              <a:rect b="b" l="l" r="r" t="t"/>
              <a:pathLst>
                <a:path extrusionOk="0" h="578" w="18864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42"/>
            <p:cNvSpPr/>
            <p:nvPr/>
          </p:nvSpPr>
          <p:spPr>
            <a:xfrm>
              <a:off x="4743225" y="3813275"/>
              <a:ext cx="174050" cy="14450"/>
            </a:xfrm>
            <a:custGeom>
              <a:rect b="b" l="l" r="r" t="t"/>
              <a:pathLst>
                <a:path extrusionOk="0" h="578" w="6962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42"/>
            <p:cNvSpPr/>
            <p:nvPr/>
          </p:nvSpPr>
          <p:spPr>
            <a:xfrm>
              <a:off x="5445625" y="3896225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42"/>
            <p:cNvSpPr/>
            <p:nvPr/>
          </p:nvSpPr>
          <p:spPr>
            <a:xfrm>
              <a:off x="5221125" y="3896225"/>
              <a:ext cx="174025" cy="15350"/>
            </a:xfrm>
            <a:custGeom>
              <a:rect b="b" l="l" r="r" t="t"/>
              <a:pathLst>
                <a:path extrusionOk="0" h="614" w="6961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42"/>
            <p:cNvSpPr/>
            <p:nvPr/>
          </p:nvSpPr>
          <p:spPr>
            <a:xfrm>
              <a:off x="4743225" y="3896225"/>
              <a:ext cx="384150" cy="15350"/>
            </a:xfrm>
            <a:custGeom>
              <a:rect b="b" l="l" r="r" t="t"/>
              <a:pathLst>
                <a:path extrusionOk="0" h="614" w="15366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42"/>
            <p:cNvSpPr/>
            <p:nvPr/>
          </p:nvSpPr>
          <p:spPr>
            <a:xfrm>
              <a:off x="5120125" y="3979175"/>
              <a:ext cx="420200" cy="15350"/>
            </a:xfrm>
            <a:custGeom>
              <a:rect b="b" l="l" r="r" t="t"/>
              <a:pathLst>
                <a:path extrusionOk="0" h="614" w="16808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42"/>
            <p:cNvSpPr/>
            <p:nvPr/>
          </p:nvSpPr>
          <p:spPr>
            <a:xfrm>
              <a:off x="4743225" y="3979175"/>
              <a:ext cx="304800" cy="15350"/>
            </a:xfrm>
            <a:custGeom>
              <a:rect b="b" l="l" r="r" t="t"/>
              <a:pathLst>
                <a:path extrusionOk="0" h="614" w="12192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42"/>
            <p:cNvSpPr/>
            <p:nvPr/>
          </p:nvSpPr>
          <p:spPr>
            <a:xfrm>
              <a:off x="5350950" y="4062125"/>
              <a:ext cx="189375" cy="15350"/>
            </a:xfrm>
            <a:custGeom>
              <a:rect b="b" l="l" r="r" t="t"/>
              <a:pathLst>
                <a:path extrusionOk="0" h="614" w="7575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42"/>
            <p:cNvSpPr/>
            <p:nvPr/>
          </p:nvSpPr>
          <p:spPr>
            <a:xfrm>
              <a:off x="4917250" y="4062125"/>
              <a:ext cx="376925" cy="15350"/>
            </a:xfrm>
            <a:custGeom>
              <a:rect b="b" l="l" r="r" t="t"/>
              <a:pathLst>
                <a:path extrusionOk="0" h="614" w="15077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42"/>
            <p:cNvSpPr/>
            <p:nvPr/>
          </p:nvSpPr>
          <p:spPr>
            <a:xfrm>
              <a:off x="4743225" y="4062125"/>
              <a:ext cx="109125" cy="15350"/>
            </a:xfrm>
            <a:custGeom>
              <a:rect b="b" l="l" r="r" t="t"/>
              <a:pathLst>
                <a:path extrusionOk="0" h="614" w="4365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42"/>
            <p:cNvSpPr/>
            <p:nvPr/>
          </p:nvSpPr>
          <p:spPr>
            <a:xfrm>
              <a:off x="5068725" y="4135175"/>
              <a:ext cx="471600" cy="15350"/>
            </a:xfrm>
            <a:custGeom>
              <a:rect b="b" l="l" r="r" t="t"/>
              <a:pathLst>
                <a:path extrusionOk="0" h="614" w="18864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42"/>
            <p:cNvSpPr/>
            <p:nvPr/>
          </p:nvSpPr>
          <p:spPr>
            <a:xfrm>
              <a:off x="4743225" y="4135175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42"/>
            <p:cNvSpPr/>
            <p:nvPr/>
          </p:nvSpPr>
          <p:spPr>
            <a:xfrm>
              <a:off x="5445625" y="4218125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42"/>
            <p:cNvSpPr/>
            <p:nvPr/>
          </p:nvSpPr>
          <p:spPr>
            <a:xfrm>
              <a:off x="5221125" y="4218125"/>
              <a:ext cx="174025" cy="15350"/>
            </a:xfrm>
            <a:custGeom>
              <a:rect b="b" l="l" r="r" t="t"/>
              <a:pathLst>
                <a:path extrusionOk="0" h="614" w="6961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42"/>
            <p:cNvSpPr/>
            <p:nvPr/>
          </p:nvSpPr>
          <p:spPr>
            <a:xfrm>
              <a:off x="4743225" y="4218125"/>
              <a:ext cx="384150" cy="15350"/>
            </a:xfrm>
            <a:custGeom>
              <a:rect b="b" l="l" r="r" t="t"/>
              <a:pathLst>
                <a:path extrusionOk="0" h="614" w="15366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42"/>
            <p:cNvSpPr/>
            <p:nvPr/>
          </p:nvSpPr>
          <p:spPr>
            <a:xfrm>
              <a:off x="5120125" y="4301975"/>
              <a:ext cx="420200" cy="14450"/>
            </a:xfrm>
            <a:custGeom>
              <a:rect b="b" l="l" r="r" t="t"/>
              <a:pathLst>
                <a:path extrusionOk="0" h="578" w="16808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42"/>
            <p:cNvSpPr/>
            <p:nvPr/>
          </p:nvSpPr>
          <p:spPr>
            <a:xfrm>
              <a:off x="4743225" y="4301975"/>
              <a:ext cx="304800" cy="14450"/>
            </a:xfrm>
            <a:custGeom>
              <a:rect b="b" l="l" r="r" t="t"/>
              <a:pathLst>
                <a:path extrusionOk="0" h="578" w="12192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42"/>
            <p:cNvSpPr/>
            <p:nvPr/>
          </p:nvSpPr>
          <p:spPr>
            <a:xfrm>
              <a:off x="5445625" y="4457975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42"/>
            <p:cNvSpPr/>
            <p:nvPr/>
          </p:nvSpPr>
          <p:spPr>
            <a:xfrm>
              <a:off x="5221125" y="4457975"/>
              <a:ext cx="174025" cy="15350"/>
            </a:xfrm>
            <a:custGeom>
              <a:rect b="b" l="l" r="r" t="t"/>
              <a:pathLst>
                <a:path extrusionOk="0" h="614" w="6961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42"/>
            <p:cNvSpPr/>
            <p:nvPr/>
          </p:nvSpPr>
          <p:spPr>
            <a:xfrm>
              <a:off x="4743225" y="4457975"/>
              <a:ext cx="384150" cy="15350"/>
            </a:xfrm>
            <a:custGeom>
              <a:rect b="b" l="l" r="r" t="t"/>
              <a:pathLst>
                <a:path extrusionOk="0" h="614" w="15366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42"/>
            <p:cNvSpPr/>
            <p:nvPr/>
          </p:nvSpPr>
          <p:spPr>
            <a:xfrm>
              <a:off x="5120125" y="4540925"/>
              <a:ext cx="420200" cy="15350"/>
            </a:xfrm>
            <a:custGeom>
              <a:rect b="b" l="l" r="r" t="t"/>
              <a:pathLst>
                <a:path extrusionOk="0" h="614" w="16808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42"/>
            <p:cNvSpPr/>
            <p:nvPr/>
          </p:nvSpPr>
          <p:spPr>
            <a:xfrm>
              <a:off x="4743225" y="4540925"/>
              <a:ext cx="304800" cy="15350"/>
            </a:xfrm>
            <a:custGeom>
              <a:rect b="b" l="l" r="r" t="t"/>
              <a:pathLst>
                <a:path extrusionOk="0" h="614" w="12192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42"/>
            <p:cNvSpPr/>
            <p:nvPr/>
          </p:nvSpPr>
          <p:spPr>
            <a:xfrm>
              <a:off x="5350950" y="4623875"/>
              <a:ext cx="189375" cy="15350"/>
            </a:xfrm>
            <a:custGeom>
              <a:rect b="b" l="l" r="r" t="t"/>
              <a:pathLst>
                <a:path extrusionOk="0" h="614" w="7575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42"/>
            <p:cNvSpPr/>
            <p:nvPr/>
          </p:nvSpPr>
          <p:spPr>
            <a:xfrm>
              <a:off x="4917250" y="4623875"/>
              <a:ext cx="376925" cy="15350"/>
            </a:xfrm>
            <a:custGeom>
              <a:rect b="b" l="l" r="r" t="t"/>
              <a:pathLst>
                <a:path extrusionOk="0" h="614" w="15077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42"/>
            <p:cNvSpPr/>
            <p:nvPr/>
          </p:nvSpPr>
          <p:spPr>
            <a:xfrm>
              <a:off x="4743225" y="4623875"/>
              <a:ext cx="109125" cy="15350"/>
            </a:xfrm>
            <a:custGeom>
              <a:rect b="b" l="l" r="r" t="t"/>
              <a:pathLst>
                <a:path extrusionOk="0" h="614" w="4365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42"/>
            <p:cNvSpPr/>
            <p:nvPr/>
          </p:nvSpPr>
          <p:spPr>
            <a:xfrm>
              <a:off x="5068725" y="4696900"/>
              <a:ext cx="471600" cy="15375"/>
            </a:xfrm>
            <a:custGeom>
              <a:rect b="b" l="l" r="r" t="t"/>
              <a:pathLst>
                <a:path extrusionOk="0" h="615" w="18864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42"/>
            <p:cNvSpPr/>
            <p:nvPr/>
          </p:nvSpPr>
          <p:spPr>
            <a:xfrm>
              <a:off x="4743225" y="4696900"/>
              <a:ext cx="174050" cy="15375"/>
            </a:xfrm>
            <a:custGeom>
              <a:rect b="b" l="l" r="r" t="t"/>
              <a:pathLst>
                <a:path extrusionOk="0" h="615" w="6962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42"/>
            <p:cNvSpPr/>
            <p:nvPr/>
          </p:nvSpPr>
          <p:spPr>
            <a:xfrm>
              <a:off x="5445625" y="4779875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42"/>
            <p:cNvSpPr/>
            <p:nvPr/>
          </p:nvSpPr>
          <p:spPr>
            <a:xfrm>
              <a:off x="5221125" y="4779875"/>
              <a:ext cx="174025" cy="15350"/>
            </a:xfrm>
            <a:custGeom>
              <a:rect b="b" l="l" r="r" t="t"/>
              <a:pathLst>
                <a:path extrusionOk="0" h="614" w="6961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42"/>
            <p:cNvSpPr/>
            <p:nvPr/>
          </p:nvSpPr>
          <p:spPr>
            <a:xfrm>
              <a:off x="4743225" y="4779875"/>
              <a:ext cx="384150" cy="15350"/>
            </a:xfrm>
            <a:custGeom>
              <a:rect b="b" l="l" r="r" t="t"/>
              <a:pathLst>
                <a:path extrusionOk="0" h="614" w="15366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42"/>
            <p:cNvSpPr/>
            <p:nvPr/>
          </p:nvSpPr>
          <p:spPr>
            <a:xfrm>
              <a:off x="5619650" y="3718600"/>
              <a:ext cx="671775" cy="1228275"/>
            </a:xfrm>
            <a:custGeom>
              <a:rect b="b" l="l" r="r" t="t"/>
              <a:pathLst>
                <a:path extrusionOk="0" h="49131" w="26871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42"/>
            <p:cNvSpPr/>
            <p:nvPr/>
          </p:nvSpPr>
          <p:spPr>
            <a:xfrm>
              <a:off x="4803625" y="3226950"/>
              <a:ext cx="1458050" cy="440500"/>
            </a:xfrm>
            <a:custGeom>
              <a:rect b="b" l="l" r="r" t="t"/>
              <a:pathLst>
                <a:path extrusionOk="0" h="17620" w="58322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42"/>
            <p:cNvSpPr/>
            <p:nvPr/>
          </p:nvSpPr>
          <p:spPr>
            <a:xfrm>
              <a:off x="5103900" y="3278575"/>
              <a:ext cx="89275" cy="89275"/>
            </a:xfrm>
            <a:custGeom>
              <a:rect b="b" l="l" r="r" t="t"/>
              <a:pathLst>
                <a:path extrusionOk="0" h="3571" w="3571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42"/>
            <p:cNvSpPr/>
            <p:nvPr/>
          </p:nvSpPr>
          <p:spPr>
            <a:xfrm>
              <a:off x="5096675" y="3271350"/>
              <a:ext cx="103725" cy="103725"/>
            </a:xfrm>
            <a:custGeom>
              <a:rect b="b" l="l" r="r" t="t"/>
              <a:pathLst>
                <a:path extrusionOk="0" h="4149" w="4149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42"/>
            <p:cNvSpPr/>
            <p:nvPr/>
          </p:nvSpPr>
          <p:spPr>
            <a:xfrm>
              <a:off x="5561050" y="3311025"/>
              <a:ext cx="89275" cy="88400"/>
            </a:xfrm>
            <a:custGeom>
              <a:rect b="b" l="l" r="r" t="t"/>
              <a:pathLst>
                <a:path extrusionOk="0" h="3536" w="3571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42"/>
            <p:cNvSpPr/>
            <p:nvPr/>
          </p:nvSpPr>
          <p:spPr>
            <a:xfrm>
              <a:off x="5553825" y="3302925"/>
              <a:ext cx="103725" cy="104600"/>
            </a:xfrm>
            <a:custGeom>
              <a:rect b="b" l="l" r="r" t="t"/>
              <a:pathLst>
                <a:path extrusionOk="0" h="4184" w="4149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42"/>
            <p:cNvSpPr/>
            <p:nvPr/>
          </p:nvSpPr>
          <p:spPr>
            <a:xfrm>
              <a:off x="5872125" y="3545475"/>
              <a:ext cx="89300" cy="89275"/>
            </a:xfrm>
            <a:custGeom>
              <a:rect b="b" l="l" r="r" t="t"/>
              <a:pathLst>
                <a:path extrusionOk="0" h="3571" w="3572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42"/>
            <p:cNvSpPr/>
            <p:nvPr/>
          </p:nvSpPr>
          <p:spPr>
            <a:xfrm>
              <a:off x="5864900" y="3538250"/>
              <a:ext cx="103725" cy="103725"/>
            </a:xfrm>
            <a:custGeom>
              <a:rect b="b" l="l" r="r" t="t"/>
              <a:pathLst>
                <a:path extrusionOk="0" h="4149" w="4149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42"/>
            <p:cNvSpPr/>
            <p:nvPr/>
          </p:nvSpPr>
          <p:spPr>
            <a:xfrm>
              <a:off x="6202150" y="3190200"/>
              <a:ext cx="89275" cy="88400"/>
            </a:xfrm>
            <a:custGeom>
              <a:rect b="b" l="l" r="r" t="t"/>
              <a:pathLst>
                <a:path extrusionOk="0" h="3536" w="3571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42"/>
            <p:cNvSpPr/>
            <p:nvPr/>
          </p:nvSpPr>
          <p:spPr>
            <a:xfrm>
              <a:off x="6194925" y="3183000"/>
              <a:ext cx="103725" cy="103700"/>
            </a:xfrm>
            <a:custGeom>
              <a:rect b="b" l="l" r="r" t="t"/>
              <a:pathLst>
                <a:path extrusionOk="0" h="4148" w="4149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42"/>
            <p:cNvSpPr/>
            <p:nvPr/>
          </p:nvSpPr>
          <p:spPr>
            <a:xfrm>
              <a:off x="4767575" y="3615800"/>
              <a:ext cx="89275" cy="88400"/>
            </a:xfrm>
            <a:custGeom>
              <a:rect b="b" l="l" r="r" t="t"/>
              <a:pathLst>
                <a:path extrusionOk="0" h="3536" w="3571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42"/>
            <p:cNvSpPr/>
            <p:nvPr/>
          </p:nvSpPr>
          <p:spPr>
            <a:xfrm>
              <a:off x="4760350" y="3607675"/>
              <a:ext cx="103725" cy="103725"/>
            </a:xfrm>
            <a:custGeom>
              <a:rect b="b" l="l" r="r" t="t"/>
              <a:pathLst>
                <a:path extrusionOk="0" h="4149" w="4149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42"/>
            <p:cNvSpPr/>
            <p:nvPr/>
          </p:nvSpPr>
          <p:spPr>
            <a:xfrm>
              <a:off x="5351850" y="3488650"/>
              <a:ext cx="89300" cy="88400"/>
            </a:xfrm>
            <a:custGeom>
              <a:rect b="b" l="l" r="r" t="t"/>
              <a:pathLst>
                <a:path extrusionOk="0" h="3536" w="3572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42"/>
            <p:cNvSpPr/>
            <p:nvPr/>
          </p:nvSpPr>
          <p:spPr>
            <a:xfrm>
              <a:off x="5344650" y="3480550"/>
              <a:ext cx="103700" cy="104625"/>
            </a:xfrm>
            <a:custGeom>
              <a:rect b="b" l="l" r="r" t="t"/>
              <a:pathLst>
                <a:path extrusionOk="0" h="4185" w="4148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42"/>
            <p:cNvSpPr/>
            <p:nvPr/>
          </p:nvSpPr>
          <p:spPr>
            <a:xfrm>
              <a:off x="2393450" y="2124425"/>
              <a:ext cx="147900" cy="90200"/>
            </a:xfrm>
            <a:custGeom>
              <a:rect b="b" l="l" r="r" t="t"/>
              <a:pathLst>
                <a:path extrusionOk="0" h="3608" w="5916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42"/>
            <p:cNvSpPr/>
            <p:nvPr/>
          </p:nvSpPr>
          <p:spPr>
            <a:xfrm>
              <a:off x="1756875" y="1902825"/>
              <a:ext cx="783575" cy="901950"/>
            </a:xfrm>
            <a:custGeom>
              <a:rect b="b" l="l" r="r" t="t"/>
              <a:pathLst>
                <a:path extrusionOk="0" h="36078" w="31343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42"/>
            <p:cNvSpPr/>
            <p:nvPr/>
          </p:nvSpPr>
          <p:spPr>
            <a:xfrm>
              <a:off x="1887600" y="2053425"/>
              <a:ext cx="522100" cy="600750"/>
            </a:xfrm>
            <a:custGeom>
              <a:rect b="b" l="l" r="r" t="t"/>
              <a:pathLst>
                <a:path extrusionOk="0" h="24030" w="20884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42"/>
            <p:cNvSpPr/>
            <p:nvPr/>
          </p:nvSpPr>
          <p:spPr>
            <a:xfrm>
              <a:off x="2140975" y="1573500"/>
              <a:ext cx="15350" cy="344475"/>
            </a:xfrm>
            <a:custGeom>
              <a:rect b="b" l="l" r="r" t="t"/>
              <a:pathLst>
                <a:path extrusionOk="0" h="13779" w="614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42"/>
            <p:cNvSpPr/>
            <p:nvPr/>
          </p:nvSpPr>
          <p:spPr>
            <a:xfrm>
              <a:off x="2083275" y="1499550"/>
              <a:ext cx="129875" cy="129875"/>
            </a:xfrm>
            <a:custGeom>
              <a:rect b="b" l="l" r="r" t="t"/>
              <a:pathLst>
                <a:path extrusionOk="0" h="5195" w="5195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42"/>
            <p:cNvSpPr/>
            <p:nvPr/>
          </p:nvSpPr>
          <p:spPr>
            <a:xfrm>
              <a:off x="2076050" y="1492350"/>
              <a:ext cx="145200" cy="144300"/>
            </a:xfrm>
            <a:custGeom>
              <a:rect b="b" l="l" r="r" t="t"/>
              <a:pathLst>
                <a:path extrusionOk="0" h="5772" w="5808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42"/>
            <p:cNvSpPr/>
            <p:nvPr/>
          </p:nvSpPr>
          <p:spPr>
            <a:xfrm>
              <a:off x="2140975" y="2779950"/>
              <a:ext cx="15350" cy="345350"/>
            </a:xfrm>
            <a:custGeom>
              <a:rect b="b" l="l" r="r" t="t"/>
              <a:pathLst>
                <a:path extrusionOk="0" h="13814" w="614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2083275" y="3068475"/>
              <a:ext cx="129875" cy="129875"/>
            </a:xfrm>
            <a:custGeom>
              <a:rect b="b" l="l" r="r" t="t"/>
              <a:pathLst>
                <a:path extrusionOk="0" h="5195" w="5195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42"/>
            <p:cNvSpPr/>
            <p:nvPr/>
          </p:nvSpPr>
          <p:spPr>
            <a:xfrm>
              <a:off x="2076050" y="3061275"/>
              <a:ext cx="145200" cy="145175"/>
            </a:xfrm>
            <a:custGeom>
              <a:rect b="b" l="l" r="r" t="t"/>
              <a:pathLst>
                <a:path extrusionOk="0" h="5807" w="5808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42"/>
            <p:cNvSpPr/>
            <p:nvPr/>
          </p:nvSpPr>
          <p:spPr>
            <a:xfrm>
              <a:off x="1755975" y="2124425"/>
              <a:ext cx="147900" cy="90200"/>
            </a:xfrm>
            <a:custGeom>
              <a:rect b="b" l="l" r="r" t="t"/>
              <a:pathLst>
                <a:path extrusionOk="0" h="3608" w="5916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42"/>
            <p:cNvSpPr/>
            <p:nvPr/>
          </p:nvSpPr>
          <p:spPr>
            <a:xfrm>
              <a:off x="1897525" y="2348350"/>
              <a:ext cx="513075" cy="161125"/>
            </a:xfrm>
            <a:custGeom>
              <a:rect b="b" l="l" r="r" t="t"/>
              <a:pathLst>
                <a:path extrusionOk="0" h="6445" w="20523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42"/>
            <p:cNvSpPr/>
            <p:nvPr/>
          </p:nvSpPr>
          <p:spPr>
            <a:xfrm>
              <a:off x="2151800" y="2053200"/>
              <a:ext cx="15350" cy="310200"/>
            </a:xfrm>
            <a:custGeom>
              <a:rect b="b" l="l" r="r" t="t"/>
              <a:pathLst>
                <a:path extrusionOk="0" h="12408" w="614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42"/>
            <p:cNvSpPr/>
            <p:nvPr/>
          </p:nvSpPr>
          <p:spPr>
            <a:xfrm>
              <a:off x="2929950" y="911675"/>
              <a:ext cx="189375" cy="15350"/>
            </a:xfrm>
            <a:custGeom>
              <a:rect b="b" l="l" r="r" t="t"/>
              <a:pathLst>
                <a:path extrusionOk="0" h="614" w="7575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42"/>
            <p:cNvSpPr/>
            <p:nvPr/>
          </p:nvSpPr>
          <p:spPr>
            <a:xfrm>
              <a:off x="2496250" y="911675"/>
              <a:ext cx="376925" cy="15350"/>
            </a:xfrm>
            <a:custGeom>
              <a:rect b="b" l="l" r="r" t="t"/>
              <a:pathLst>
                <a:path extrusionOk="0" h="614" w="15077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42"/>
            <p:cNvSpPr/>
            <p:nvPr/>
          </p:nvSpPr>
          <p:spPr>
            <a:xfrm>
              <a:off x="2322225" y="911675"/>
              <a:ext cx="109125" cy="15350"/>
            </a:xfrm>
            <a:custGeom>
              <a:rect b="b" l="l" r="r" t="t"/>
              <a:pathLst>
                <a:path extrusionOk="0" h="614" w="4365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42"/>
            <p:cNvSpPr/>
            <p:nvPr/>
          </p:nvSpPr>
          <p:spPr>
            <a:xfrm>
              <a:off x="2647725" y="984700"/>
              <a:ext cx="471600" cy="15350"/>
            </a:xfrm>
            <a:custGeom>
              <a:rect b="b" l="l" r="r" t="t"/>
              <a:pathLst>
                <a:path extrusionOk="0" h="614" w="18864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42"/>
            <p:cNvSpPr/>
            <p:nvPr/>
          </p:nvSpPr>
          <p:spPr>
            <a:xfrm>
              <a:off x="2322225" y="984700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42"/>
            <p:cNvSpPr/>
            <p:nvPr/>
          </p:nvSpPr>
          <p:spPr>
            <a:xfrm>
              <a:off x="3024625" y="1067650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42"/>
            <p:cNvSpPr/>
            <p:nvPr/>
          </p:nvSpPr>
          <p:spPr>
            <a:xfrm>
              <a:off x="2800100" y="1067650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42"/>
            <p:cNvSpPr/>
            <p:nvPr/>
          </p:nvSpPr>
          <p:spPr>
            <a:xfrm>
              <a:off x="2322225" y="1067650"/>
              <a:ext cx="384125" cy="15350"/>
            </a:xfrm>
            <a:custGeom>
              <a:rect b="b" l="l" r="r" t="t"/>
              <a:pathLst>
                <a:path extrusionOk="0" h="614" w="15365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42"/>
            <p:cNvSpPr/>
            <p:nvPr/>
          </p:nvSpPr>
          <p:spPr>
            <a:xfrm>
              <a:off x="2699125" y="1151525"/>
              <a:ext cx="420200" cy="14450"/>
            </a:xfrm>
            <a:custGeom>
              <a:rect b="b" l="l" r="r" t="t"/>
              <a:pathLst>
                <a:path extrusionOk="0" h="578" w="16808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42"/>
            <p:cNvSpPr/>
            <p:nvPr/>
          </p:nvSpPr>
          <p:spPr>
            <a:xfrm>
              <a:off x="2322225" y="1151525"/>
              <a:ext cx="304775" cy="14450"/>
            </a:xfrm>
            <a:custGeom>
              <a:rect b="b" l="l" r="r" t="t"/>
              <a:pathLst>
                <a:path extrusionOk="0" h="578" w="12191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42"/>
            <p:cNvSpPr/>
            <p:nvPr/>
          </p:nvSpPr>
          <p:spPr>
            <a:xfrm>
              <a:off x="2929950" y="1234475"/>
              <a:ext cx="189375" cy="14450"/>
            </a:xfrm>
            <a:custGeom>
              <a:rect b="b" l="l" r="r" t="t"/>
              <a:pathLst>
                <a:path extrusionOk="0" h="578" w="7575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42"/>
            <p:cNvSpPr/>
            <p:nvPr/>
          </p:nvSpPr>
          <p:spPr>
            <a:xfrm>
              <a:off x="2496250" y="1234475"/>
              <a:ext cx="376925" cy="14450"/>
            </a:xfrm>
            <a:custGeom>
              <a:rect b="b" l="l" r="r" t="t"/>
              <a:pathLst>
                <a:path extrusionOk="0" h="578" w="15077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42"/>
            <p:cNvSpPr/>
            <p:nvPr/>
          </p:nvSpPr>
          <p:spPr>
            <a:xfrm>
              <a:off x="2322225" y="1234475"/>
              <a:ext cx="109125" cy="14450"/>
            </a:xfrm>
            <a:custGeom>
              <a:rect b="b" l="l" r="r" t="t"/>
              <a:pathLst>
                <a:path extrusionOk="0" h="578" w="4365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42"/>
            <p:cNvSpPr/>
            <p:nvPr/>
          </p:nvSpPr>
          <p:spPr>
            <a:xfrm>
              <a:off x="2647725" y="1306600"/>
              <a:ext cx="471600" cy="15350"/>
            </a:xfrm>
            <a:custGeom>
              <a:rect b="b" l="l" r="r" t="t"/>
              <a:pathLst>
                <a:path extrusionOk="0" h="614" w="18864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42"/>
            <p:cNvSpPr/>
            <p:nvPr/>
          </p:nvSpPr>
          <p:spPr>
            <a:xfrm>
              <a:off x="2322225" y="1306600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42"/>
            <p:cNvSpPr/>
            <p:nvPr/>
          </p:nvSpPr>
          <p:spPr>
            <a:xfrm>
              <a:off x="3024625" y="1390450"/>
              <a:ext cx="94700" cy="14450"/>
            </a:xfrm>
            <a:custGeom>
              <a:rect b="b" l="l" r="r" t="t"/>
              <a:pathLst>
                <a:path extrusionOk="0" h="578" w="3788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42"/>
            <p:cNvSpPr/>
            <p:nvPr/>
          </p:nvSpPr>
          <p:spPr>
            <a:xfrm>
              <a:off x="2800100" y="1390450"/>
              <a:ext cx="174050" cy="14450"/>
            </a:xfrm>
            <a:custGeom>
              <a:rect b="b" l="l" r="r" t="t"/>
              <a:pathLst>
                <a:path extrusionOk="0" h="578" w="6962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42"/>
            <p:cNvSpPr/>
            <p:nvPr/>
          </p:nvSpPr>
          <p:spPr>
            <a:xfrm>
              <a:off x="2322225" y="1390450"/>
              <a:ext cx="384125" cy="14450"/>
            </a:xfrm>
            <a:custGeom>
              <a:rect b="b" l="l" r="r" t="t"/>
              <a:pathLst>
                <a:path extrusionOk="0" h="578" w="15365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42"/>
            <p:cNvSpPr/>
            <p:nvPr/>
          </p:nvSpPr>
          <p:spPr>
            <a:xfrm>
              <a:off x="2699125" y="1473400"/>
              <a:ext cx="420200" cy="15375"/>
            </a:xfrm>
            <a:custGeom>
              <a:rect b="b" l="l" r="r" t="t"/>
              <a:pathLst>
                <a:path extrusionOk="0" h="615" w="16808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42"/>
            <p:cNvSpPr/>
            <p:nvPr/>
          </p:nvSpPr>
          <p:spPr>
            <a:xfrm>
              <a:off x="2322225" y="1473400"/>
              <a:ext cx="304775" cy="15375"/>
            </a:xfrm>
            <a:custGeom>
              <a:rect b="b" l="l" r="r" t="t"/>
              <a:pathLst>
                <a:path extrusionOk="0" h="615" w="12191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42"/>
            <p:cNvSpPr/>
            <p:nvPr/>
          </p:nvSpPr>
          <p:spPr>
            <a:xfrm>
              <a:off x="2929950" y="1556375"/>
              <a:ext cx="189375" cy="15350"/>
            </a:xfrm>
            <a:custGeom>
              <a:rect b="b" l="l" r="r" t="t"/>
              <a:pathLst>
                <a:path extrusionOk="0" h="614" w="7575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42"/>
            <p:cNvSpPr/>
            <p:nvPr/>
          </p:nvSpPr>
          <p:spPr>
            <a:xfrm>
              <a:off x="2496250" y="1556375"/>
              <a:ext cx="376925" cy="15350"/>
            </a:xfrm>
            <a:custGeom>
              <a:rect b="b" l="l" r="r" t="t"/>
              <a:pathLst>
                <a:path extrusionOk="0" h="614" w="15077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42"/>
            <p:cNvSpPr/>
            <p:nvPr/>
          </p:nvSpPr>
          <p:spPr>
            <a:xfrm>
              <a:off x="2322225" y="1556375"/>
              <a:ext cx="109125" cy="15350"/>
            </a:xfrm>
            <a:custGeom>
              <a:rect b="b" l="l" r="r" t="t"/>
              <a:pathLst>
                <a:path extrusionOk="0" h="614" w="4365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42"/>
            <p:cNvSpPr/>
            <p:nvPr/>
          </p:nvSpPr>
          <p:spPr>
            <a:xfrm>
              <a:off x="2647725" y="1629400"/>
              <a:ext cx="471600" cy="15350"/>
            </a:xfrm>
            <a:custGeom>
              <a:rect b="b" l="l" r="r" t="t"/>
              <a:pathLst>
                <a:path extrusionOk="0" h="614" w="18864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42"/>
            <p:cNvSpPr/>
            <p:nvPr/>
          </p:nvSpPr>
          <p:spPr>
            <a:xfrm>
              <a:off x="2322225" y="1629400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42"/>
            <p:cNvSpPr/>
            <p:nvPr/>
          </p:nvSpPr>
          <p:spPr>
            <a:xfrm>
              <a:off x="3024625" y="1712350"/>
              <a:ext cx="94700" cy="15350"/>
            </a:xfrm>
            <a:custGeom>
              <a:rect b="b" l="l" r="r" t="t"/>
              <a:pathLst>
                <a:path extrusionOk="0" h="614" w="3788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42"/>
            <p:cNvSpPr/>
            <p:nvPr/>
          </p:nvSpPr>
          <p:spPr>
            <a:xfrm>
              <a:off x="2800100" y="1712350"/>
              <a:ext cx="174050" cy="15350"/>
            </a:xfrm>
            <a:custGeom>
              <a:rect b="b" l="l" r="r" t="t"/>
              <a:pathLst>
                <a:path extrusionOk="0" h="614" w="6962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42"/>
            <p:cNvSpPr/>
            <p:nvPr/>
          </p:nvSpPr>
          <p:spPr>
            <a:xfrm>
              <a:off x="2322225" y="1712350"/>
              <a:ext cx="384125" cy="15350"/>
            </a:xfrm>
            <a:custGeom>
              <a:rect b="b" l="l" r="r" t="t"/>
              <a:pathLst>
                <a:path extrusionOk="0" h="614" w="15365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42"/>
            <p:cNvSpPr/>
            <p:nvPr/>
          </p:nvSpPr>
          <p:spPr>
            <a:xfrm>
              <a:off x="2699125" y="1795300"/>
              <a:ext cx="420200" cy="15375"/>
            </a:xfrm>
            <a:custGeom>
              <a:rect b="b" l="l" r="r" t="t"/>
              <a:pathLst>
                <a:path extrusionOk="0" h="615" w="16808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42"/>
            <p:cNvSpPr/>
            <p:nvPr/>
          </p:nvSpPr>
          <p:spPr>
            <a:xfrm>
              <a:off x="2322225" y="1795300"/>
              <a:ext cx="304775" cy="15375"/>
            </a:xfrm>
            <a:custGeom>
              <a:rect b="b" l="l" r="r" t="t"/>
              <a:pathLst>
                <a:path extrusionOk="0" h="615" w="12191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42"/>
            <p:cNvSpPr/>
            <p:nvPr/>
          </p:nvSpPr>
          <p:spPr>
            <a:xfrm>
              <a:off x="2929950" y="1879175"/>
              <a:ext cx="189375" cy="14450"/>
            </a:xfrm>
            <a:custGeom>
              <a:rect b="b" l="l" r="r" t="t"/>
              <a:pathLst>
                <a:path extrusionOk="0" h="578" w="7575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42"/>
            <p:cNvSpPr/>
            <p:nvPr/>
          </p:nvSpPr>
          <p:spPr>
            <a:xfrm>
              <a:off x="2496250" y="1879175"/>
              <a:ext cx="376925" cy="14450"/>
            </a:xfrm>
            <a:custGeom>
              <a:rect b="b" l="l" r="r" t="t"/>
              <a:pathLst>
                <a:path extrusionOk="0" h="578" w="15077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42"/>
            <p:cNvSpPr/>
            <p:nvPr/>
          </p:nvSpPr>
          <p:spPr>
            <a:xfrm>
              <a:off x="2322225" y="1879175"/>
              <a:ext cx="109125" cy="14450"/>
            </a:xfrm>
            <a:custGeom>
              <a:rect b="b" l="l" r="r" t="t"/>
              <a:pathLst>
                <a:path extrusionOk="0" h="578" w="4365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8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9" name="Google Shape;2699;p43"/>
          <p:cNvPicPr preferRelativeResize="0"/>
          <p:nvPr/>
        </p:nvPicPr>
        <p:blipFill>
          <a:blip r:embed="rId3">
            <a:alphaModFix amt="84000"/>
          </a:blip>
          <a:stretch>
            <a:fillRect/>
          </a:stretch>
        </p:blipFill>
        <p:spPr>
          <a:xfrm>
            <a:off x="4711200" y="1564300"/>
            <a:ext cx="2710976" cy="1611925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8000" fadeDir="5400012" kx="0" rotWithShape="0" algn="bl" stA="0" stPos="0" sy="-100000" ky="0"/>
          </a:effectLst>
        </p:spPr>
      </p:pic>
      <p:sp>
        <p:nvSpPr>
          <p:cNvPr id="2700" name="Google Shape;2700;p43"/>
          <p:cNvSpPr txBox="1"/>
          <p:nvPr>
            <p:ph idx="1" type="body"/>
          </p:nvPr>
        </p:nvSpPr>
        <p:spPr>
          <a:xfrm>
            <a:off x="125550" y="1186650"/>
            <a:ext cx="3705600" cy="30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Implementing One-Time Passwords plays a crucial role in improving online security, providing an additional layer of protection against cyber threats.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importance of OTPs stems from several key factors that address shortcomings of traditional authentication methods, such as static passwords.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01" name="Google Shape;2701;p43"/>
          <p:cNvSpPr txBox="1"/>
          <p:nvPr>
            <p:ph type="title"/>
          </p:nvPr>
        </p:nvSpPr>
        <p:spPr>
          <a:xfrm>
            <a:off x="20985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IX. Conclusion</a:t>
            </a:r>
            <a:endParaRPr/>
          </a:p>
        </p:txBody>
      </p:sp>
      <p:grpSp>
        <p:nvGrpSpPr>
          <p:cNvPr id="2702" name="Google Shape;2702;p43"/>
          <p:cNvGrpSpPr/>
          <p:nvPr/>
        </p:nvGrpSpPr>
        <p:grpSpPr>
          <a:xfrm>
            <a:off x="3831152" y="807450"/>
            <a:ext cx="4097650" cy="3780909"/>
            <a:chOff x="1230400" y="410075"/>
            <a:chExt cx="5124625" cy="4728500"/>
          </a:xfrm>
        </p:grpSpPr>
        <p:sp>
          <p:nvSpPr>
            <p:cNvPr id="2703" name="Google Shape;2703;p43"/>
            <p:cNvSpPr/>
            <p:nvPr/>
          </p:nvSpPr>
          <p:spPr>
            <a:xfrm>
              <a:off x="1384675" y="410150"/>
              <a:ext cx="4970350" cy="3655600"/>
            </a:xfrm>
            <a:custGeom>
              <a:rect b="b" l="l" r="r" t="t"/>
              <a:pathLst>
                <a:path extrusionOk="0" h="146224" w="198814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43"/>
            <p:cNvSpPr/>
            <p:nvPr/>
          </p:nvSpPr>
          <p:spPr>
            <a:xfrm>
              <a:off x="1515675" y="410075"/>
              <a:ext cx="4819275" cy="3654050"/>
            </a:xfrm>
            <a:custGeom>
              <a:rect b="b" l="l" r="r" t="t"/>
              <a:pathLst>
                <a:path extrusionOk="0" h="146162" w="192771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43"/>
            <p:cNvSpPr/>
            <p:nvPr/>
          </p:nvSpPr>
          <p:spPr>
            <a:xfrm>
              <a:off x="1972925" y="4531000"/>
              <a:ext cx="4095225" cy="240325"/>
            </a:xfrm>
            <a:custGeom>
              <a:rect b="b" l="l" r="r" t="t"/>
              <a:pathLst>
                <a:path extrusionOk="0" h="9613" w="163809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43"/>
            <p:cNvSpPr/>
            <p:nvPr/>
          </p:nvSpPr>
          <p:spPr>
            <a:xfrm>
              <a:off x="1972925" y="4535825"/>
              <a:ext cx="4095225" cy="235500"/>
            </a:xfrm>
            <a:custGeom>
              <a:rect b="b" l="l" r="r" t="t"/>
              <a:pathLst>
                <a:path extrusionOk="0" h="9420" w="163809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43"/>
            <p:cNvSpPr/>
            <p:nvPr/>
          </p:nvSpPr>
          <p:spPr>
            <a:xfrm>
              <a:off x="2121600" y="3176250"/>
              <a:ext cx="133425" cy="207225"/>
            </a:xfrm>
            <a:custGeom>
              <a:rect b="b" l="l" r="r" t="t"/>
              <a:pathLst>
                <a:path extrusionOk="0" h="8289" w="5337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43"/>
            <p:cNvSpPr/>
            <p:nvPr/>
          </p:nvSpPr>
          <p:spPr>
            <a:xfrm>
              <a:off x="1502000" y="3626850"/>
              <a:ext cx="143875" cy="202650"/>
            </a:xfrm>
            <a:custGeom>
              <a:rect b="b" l="l" r="r" t="t"/>
              <a:pathLst>
                <a:path extrusionOk="0" h="8106" w="5755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43"/>
            <p:cNvSpPr/>
            <p:nvPr/>
          </p:nvSpPr>
          <p:spPr>
            <a:xfrm>
              <a:off x="2656800" y="3458200"/>
              <a:ext cx="462900" cy="1053550"/>
            </a:xfrm>
            <a:custGeom>
              <a:rect b="b" l="l" r="r" t="t"/>
              <a:pathLst>
                <a:path extrusionOk="0" h="42142" w="18516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43"/>
            <p:cNvSpPr/>
            <p:nvPr/>
          </p:nvSpPr>
          <p:spPr>
            <a:xfrm>
              <a:off x="1230400" y="3120375"/>
              <a:ext cx="1581525" cy="1453250"/>
            </a:xfrm>
            <a:custGeom>
              <a:rect b="b" l="l" r="r" t="t"/>
              <a:pathLst>
                <a:path extrusionOk="0" h="58130" w="63261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43"/>
            <p:cNvSpPr/>
            <p:nvPr/>
          </p:nvSpPr>
          <p:spPr>
            <a:xfrm>
              <a:off x="2969400" y="4123575"/>
              <a:ext cx="426750" cy="440400"/>
            </a:xfrm>
            <a:custGeom>
              <a:rect b="b" l="l" r="r" t="t"/>
              <a:pathLst>
                <a:path extrusionOk="0" h="17616" w="1707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43"/>
            <p:cNvSpPr/>
            <p:nvPr/>
          </p:nvSpPr>
          <p:spPr>
            <a:xfrm>
              <a:off x="1515675" y="3626950"/>
              <a:ext cx="126175" cy="202525"/>
            </a:xfrm>
            <a:custGeom>
              <a:rect b="b" l="l" r="r" t="t"/>
              <a:pathLst>
                <a:path extrusionOk="0" h="8101" w="5047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43"/>
            <p:cNvSpPr/>
            <p:nvPr/>
          </p:nvSpPr>
          <p:spPr>
            <a:xfrm>
              <a:off x="2659200" y="4023125"/>
              <a:ext cx="458100" cy="488625"/>
            </a:xfrm>
            <a:custGeom>
              <a:rect b="b" l="l" r="r" t="t"/>
              <a:pathLst>
                <a:path extrusionOk="0" h="19545" w="18324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43"/>
            <p:cNvSpPr/>
            <p:nvPr/>
          </p:nvSpPr>
          <p:spPr>
            <a:xfrm>
              <a:off x="1239225" y="3702475"/>
              <a:ext cx="1564650" cy="871150"/>
            </a:xfrm>
            <a:custGeom>
              <a:rect b="b" l="l" r="r" t="t"/>
              <a:pathLst>
                <a:path extrusionOk="0" h="34846" w="62586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43"/>
            <p:cNvSpPr/>
            <p:nvPr/>
          </p:nvSpPr>
          <p:spPr>
            <a:xfrm>
              <a:off x="2159350" y="3969275"/>
              <a:ext cx="152725" cy="66725"/>
            </a:xfrm>
            <a:custGeom>
              <a:rect b="b" l="l" r="r" t="t"/>
              <a:pathLst>
                <a:path extrusionOk="0" h="2669" w="6109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43"/>
            <p:cNvSpPr/>
            <p:nvPr/>
          </p:nvSpPr>
          <p:spPr>
            <a:xfrm>
              <a:off x="2104725" y="3692850"/>
              <a:ext cx="29750" cy="98050"/>
            </a:xfrm>
            <a:custGeom>
              <a:rect b="b" l="l" r="r" t="t"/>
              <a:pathLst>
                <a:path extrusionOk="0" h="3922" w="119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43"/>
            <p:cNvSpPr/>
            <p:nvPr/>
          </p:nvSpPr>
          <p:spPr>
            <a:xfrm>
              <a:off x="2091050" y="3538550"/>
              <a:ext cx="43425" cy="60300"/>
            </a:xfrm>
            <a:custGeom>
              <a:rect b="b" l="l" r="r" t="t"/>
              <a:pathLst>
                <a:path extrusionOk="0" h="2412" w="1737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43"/>
            <p:cNvSpPr/>
            <p:nvPr/>
          </p:nvSpPr>
          <p:spPr>
            <a:xfrm>
              <a:off x="1844350" y="3120675"/>
              <a:ext cx="110925" cy="121375"/>
            </a:xfrm>
            <a:custGeom>
              <a:rect b="b" l="l" r="r" t="t"/>
              <a:pathLst>
                <a:path extrusionOk="0" h="4855" w="4437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43"/>
            <p:cNvSpPr/>
            <p:nvPr/>
          </p:nvSpPr>
          <p:spPr>
            <a:xfrm>
              <a:off x="2971000" y="4123575"/>
              <a:ext cx="423525" cy="440400"/>
            </a:xfrm>
            <a:custGeom>
              <a:rect b="b" l="l" r="r" t="t"/>
              <a:pathLst>
                <a:path extrusionOk="0" h="17616" w="16941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43"/>
            <p:cNvSpPr/>
            <p:nvPr/>
          </p:nvSpPr>
          <p:spPr>
            <a:xfrm>
              <a:off x="2693750" y="3458200"/>
              <a:ext cx="388975" cy="1053550"/>
            </a:xfrm>
            <a:custGeom>
              <a:rect b="b" l="l" r="r" t="t"/>
              <a:pathLst>
                <a:path extrusionOk="0" h="42142" w="15559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43"/>
            <p:cNvSpPr/>
            <p:nvPr/>
          </p:nvSpPr>
          <p:spPr>
            <a:xfrm>
              <a:off x="2391600" y="4114750"/>
              <a:ext cx="416300" cy="462900"/>
            </a:xfrm>
            <a:custGeom>
              <a:rect b="b" l="l" r="r" t="t"/>
              <a:pathLst>
                <a:path extrusionOk="0" h="18516" w="16652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43"/>
            <p:cNvSpPr/>
            <p:nvPr/>
          </p:nvSpPr>
          <p:spPr>
            <a:xfrm>
              <a:off x="2967000" y="4119550"/>
              <a:ext cx="431550" cy="448450"/>
            </a:xfrm>
            <a:custGeom>
              <a:rect b="b" l="l" r="r" t="t"/>
              <a:pathLst>
                <a:path extrusionOk="0" h="17938" w="17262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43"/>
            <p:cNvSpPr/>
            <p:nvPr/>
          </p:nvSpPr>
          <p:spPr>
            <a:xfrm>
              <a:off x="3413000" y="3916250"/>
              <a:ext cx="1215075" cy="654150"/>
            </a:xfrm>
            <a:custGeom>
              <a:rect b="b" l="l" r="r" t="t"/>
              <a:pathLst>
                <a:path extrusionOk="0" h="26166" w="48603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43"/>
            <p:cNvSpPr/>
            <p:nvPr/>
          </p:nvSpPr>
          <p:spPr>
            <a:xfrm>
              <a:off x="3404950" y="3908200"/>
              <a:ext cx="1231150" cy="669450"/>
            </a:xfrm>
            <a:custGeom>
              <a:rect b="b" l="l" r="r" t="t"/>
              <a:pathLst>
                <a:path extrusionOk="0" h="26778" w="49246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43"/>
            <p:cNvSpPr/>
            <p:nvPr/>
          </p:nvSpPr>
          <p:spPr>
            <a:xfrm>
              <a:off x="3503800" y="4023125"/>
              <a:ext cx="1032675" cy="432375"/>
            </a:xfrm>
            <a:custGeom>
              <a:rect b="b" l="l" r="r" t="t"/>
              <a:pathLst>
                <a:path extrusionOk="0" h="17295" w="41307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43"/>
            <p:cNvSpPr/>
            <p:nvPr/>
          </p:nvSpPr>
          <p:spPr>
            <a:xfrm>
              <a:off x="3495775" y="4023125"/>
              <a:ext cx="1049525" cy="432375"/>
            </a:xfrm>
            <a:custGeom>
              <a:rect b="b" l="l" r="r" t="t"/>
              <a:pathLst>
                <a:path extrusionOk="0" h="17295" w="41981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43"/>
            <p:cNvSpPr/>
            <p:nvPr/>
          </p:nvSpPr>
          <p:spPr>
            <a:xfrm>
              <a:off x="3552825" y="3963650"/>
              <a:ext cx="934625" cy="134250"/>
            </a:xfrm>
            <a:custGeom>
              <a:rect b="b" l="l" r="r" t="t"/>
              <a:pathLst>
                <a:path extrusionOk="0" h="5370" w="37385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43"/>
            <p:cNvSpPr/>
            <p:nvPr/>
          </p:nvSpPr>
          <p:spPr>
            <a:xfrm>
              <a:off x="3545600" y="3956425"/>
              <a:ext cx="949875" cy="148700"/>
            </a:xfrm>
            <a:custGeom>
              <a:rect b="b" l="l" r="r" t="t"/>
              <a:pathLst>
                <a:path extrusionOk="0" h="5948" w="37995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43"/>
            <p:cNvSpPr/>
            <p:nvPr/>
          </p:nvSpPr>
          <p:spPr>
            <a:xfrm>
              <a:off x="2141675" y="3577925"/>
              <a:ext cx="3757700" cy="438000"/>
            </a:xfrm>
            <a:custGeom>
              <a:rect b="b" l="l" r="r" t="t"/>
              <a:pathLst>
                <a:path extrusionOk="0" h="17520" w="150308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43"/>
            <p:cNvSpPr/>
            <p:nvPr/>
          </p:nvSpPr>
          <p:spPr>
            <a:xfrm>
              <a:off x="2134450" y="3570700"/>
              <a:ext cx="3772175" cy="452450"/>
            </a:xfrm>
            <a:custGeom>
              <a:rect b="b" l="l" r="r" t="t"/>
              <a:pathLst>
                <a:path extrusionOk="0" h="18098" w="150887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43"/>
            <p:cNvSpPr/>
            <p:nvPr/>
          </p:nvSpPr>
          <p:spPr>
            <a:xfrm>
              <a:off x="2141675" y="1197625"/>
              <a:ext cx="3757700" cy="2818300"/>
            </a:xfrm>
            <a:custGeom>
              <a:rect b="b" l="l" r="r" t="t"/>
              <a:pathLst>
                <a:path extrusionOk="0" h="112732" w="150308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43"/>
            <p:cNvSpPr/>
            <p:nvPr/>
          </p:nvSpPr>
          <p:spPr>
            <a:xfrm>
              <a:off x="2134450" y="1190400"/>
              <a:ext cx="3772175" cy="2832750"/>
            </a:xfrm>
            <a:custGeom>
              <a:rect b="b" l="l" r="r" t="t"/>
              <a:pathLst>
                <a:path extrusionOk="0" h="113310" w="150887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43"/>
            <p:cNvSpPr/>
            <p:nvPr/>
          </p:nvSpPr>
          <p:spPr>
            <a:xfrm>
              <a:off x="3951400" y="3727400"/>
              <a:ext cx="138250" cy="139050"/>
            </a:xfrm>
            <a:custGeom>
              <a:rect b="b" l="l" r="r" t="t"/>
              <a:pathLst>
                <a:path extrusionOk="0" h="5562" w="553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43"/>
            <p:cNvSpPr/>
            <p:nvPr/>
          </p:nvSpPr>
          <p:spPr>
            <a:xfrm>
              <a:off x="3943375" y="3720175"/>
              <a:ext cx="153525" cy="153500"/>
            </a:xfrm>
            <a:custGeom>
              <a:rect b="b" l="l" r="r" t="t"/>
              <a:pathLst>
                <a:path extrusionOk="0" h="6140" w="6141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43"/>
            <p:cNvSpPr/>
            <p:nvPr/>
          </p:nvSpPr>
          <p:spPr>
            <a:xfrm>
              <a:off x="3413000" y="4570400"/>
              <a:ext cx="1215075" cy="57075"/>
            </a:xfrm>
            <a:custGeom>
              <a:rect b="b" l="l" r="r" t="t"/>
              <a:pathLst>
                <a:path extrusionOk="0" h="2283" w="48603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43"/>
            <p:cNvSpPr/>
            <p:nvPr/>
          </p:nvSpPr>
          <p:spPr>
            <a:xfrm>
              <a:off x="3404950" y="4563150"/>
              <a:ext cx="1230350" cy="71550"/>
            </a:xfrm>
            <a:custGeom>
              <a:rect b="b" l="l" r="r" t="t"/>
              <a:pathLst>
                <a:path extrusionOk="0" h="2862" w="49214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43"/>
            <p:cNvSpPr/>
            <p:nvPr/>
          </p:nvSpPr>
          <p:spPr>
            <a:xfrm>
              <a:off x="2180250" y="2902900"/>
              <a:ext cx="162350" cy="178425"/>
            </a:xfrm>
            <a:custGeom>
              <a:rect b="b" l="l" r="r" t="t"/>
              <a:pathLst>
                <a:path extrusionOk="0" h="7137" w="6494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43"/>
            <p:cNvSpPr/>
            <p:nvPr/>
          </p:nvSpPr>
          <p:spPr>
            <a:xfrm>
              <a:off x="2177050" y="2895650"/>
              <a:ext cx="172800" cy="192900"/>
            </a:xfrm>
            <a:custGeom>
              <a:rect b="b" l="l" r="r" t="t"/>
              <a:pathLst>
                <a:path extrusionOk="0" h="7716" w="6912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43"/>
            <p:cNvSpPr/>
            <p:nvPr/>
          </p:nvSpPr>
          <p:spPr>
            <a:xfrm>
              <a:off x="2210000" y="2764900"/>
              <a:ext cx="282075" cy="242375"/>
            </a:xfrm>
            <a:custGeom>
              <a:rect b="b" l="l" r="r" t="t"/>
              <a:pathLst>
                <a:path extrusionOk="0" h="9695" w="11283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43"/>
            <p:cNvSpPr/>
            <p:nvPr/>
          </p:nvSpPr>
          <p:spPr>
            <a:xfrm>
              <a:off x="2214000" y="2758250"/>
              <a:ext cx="276475" cy="255575"/>
            </a:xfrm>
            <a:custGeom>
              <a:rect b="b" l="l" r="r" t="t"/>
              <a:pathLst>
                <a:path extrusionOk="0" h="10223" w="11059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43"/>
            <p:cNvSpPr/>
            <p:nvPr/>
          </p:nvSpPr>
          <p:spPr>
            <a:xfrm>
              <a:off x="2414900" y="2812075"/>
              <a:ext cx="12900" cy="42625"/>
            </a:xfrm>
            <a:custGeom>
              <a:rect b="b" l="l" r="r" t="t"/>
              <a:pathLst>
                <a:path extrusionOk="0" h="1705" w="516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43"/>
            <p:cNvSpPr/>
            <p:nvPr/>
          </p:nvSpPr>
          <p:spPr>
            <a:xfrm>
              <a:off x="2047650" y="2005300"/>
              <a:ext cx="213800" cy="665375"/>
            </a:xfrm>
            <a:custGeom>
              <a:rect b="b" l="l" r="r" t="t"/>
              <a:pathLst>
                <a:path extrusionOk="0" h="26615" w="8552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43"/>
            <p:cNvSpPr/>
            <p:nvPr/>
          </p:nvSpPr>
          <p:spPr>
            <a:xfrm>
              <a:off x="2047650" y="2204550"/>
              <a:ext cx="80400" cy="466125"/>
            </a:xfrm>
            <a:custGeom>
              <a:rect b="b" l="l" r="r" t="t"/>
              <a:pathLst>
                <a:path extrusionOk="0" h="18645" w="3216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43"/>
            <p:cNvSpPr/>
            <p:nvPr/>
          </p:nvSpPr>
          <p:spPr>
            <a:xfrm>
              <a:off x="2054100" y="2240725"/>
              <a:ext cx="69925" cy="289325"/>
            </a:xfrm>
            <a:custGeom>
              <a:rect b="b" l="l" r="r" t="t"/>
              <a:pathLst>
                <a:path extrusionOk="0" h="11573" w="2797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43"/>
            <p:cNvSpPr/>
            <p:nvPr/>
          </p:nvSpPr>
          <p:spPr>
            <a:xfrm>
              <a:off x="2040425" y="1998825"/>
              <a:ext cx="226650" cy="679075"/>
            </a:xfrm>
            <a:custGeom>
              <a:rect b="b" l="l" r="r" t="t"/>
              <a:pathLst>
                <a:path extrusionOk="0" h="27163" w="9066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43"/>
            <p:cNvSpPr/>
            <p:nvPr/>
          </p:nvSpPr>
          <p:spPr>
            <a:xfrm>
              <a:off x="2352225" y="3549925"/>
              <a:ext cx="682300" cy="202825"/>
            </a:xfrm>
            <a:custGeom>
              <a:rect b="b" l="l" r="r" t="t"/>
              <a:pathLst>
                <a:path extrusionOk="0" h="8113" w="27292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43"/>
            <p:cNvSpPr/>
            <p:nvPr/>
          </p:nvSpPr>
          <p:spPr>
            <a:xfrm>
              <a:off x="2345000" y="3543375"/>
              <a:ext cx="682275" cy="216200"/>
            </a:xfrm>
            <a:custGeom>
              <a:rect b="b" l="l" r="r" t="t"/>
              <a:pathLst>
                <a:path extrusionOk="0" h="8648" w="27291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43"/>
            <p:cNvSpPr/>
            <p:nvPr/>
          </p:nvSpPr>
          <p:spPr>
            <a:xfrm>
              <a:off x="1661925" y="2524225"/>
              <a:ext cx="708000" cy="1228100"/>
            </a:xfrm>
            <a:custGeom>
              <a:rect b="b" l="l" r="r" t="t"/>
              <a:pathLst>
                <a:path extrusionOk="0" h="49124" w="2832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43"/>
            <p:cNvSpPr/>
            <p:nvPr/>
          </p:nvSpPr>
          <p:spPr>
            <a:xfrm>
              <a:off x="1745500" y="2526000"/>
              <a:ext cx="524775" cy="1109800"/>
            </a:xfrm>
            <a:custGeom>
              <a:rect b="b" l="l" r="r" t="t"/>
              <a:pathLst>
                <a:path extrusionOk="0" h="44392" w="20991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43"/>
            <p:cNvSpPr/>
            <p:nvPr/>
          </p:nvSpPr>
          <p:spPr>
            <a:xfrm>
              <a:off x="1745500" y="2598325"/>
              <a:ext cx="511925" cy="1037475"/>
            </a:xfrm>
            <a:custGeom>
              <a:rect b="b" l="l" r="r" t="t"/>
              <a:pathLst>
                <a:path extrusionOk="0" h="41499" w="20477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43"/>
            <p:cNvSpPr/>
            <p:nvPr/>
          </p:nvSpPr>
          <p:spPr>
            <a:xfrm>
              <a:off x="1655500" y="2517150"/>
              <a:ext cx="716850" cy="1242100"/>
            </a:xfrm>
            <a:custGeom>
              <a:rect b="b" l="l" r="r" t="t"/>
              <a:pathLst>
                <a:path extrusionOk="0" h="49684" w="28674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43"/>
            <p:cNvSpPr/>
            <p:nvPr/>
          </p:nvSpPr>
          <p:spPr>
            <a:xfrm>
              <a:off x="2159350" y="2939125"/>
              <a:ext cx="140675" cy="185600"/>
            </a:xfrm>
            <a:custGeom>
              <a:rect b="b" l="l" r="r" t="t"/>
              <a:pathLst>
                <a:path extrusionOk="0" h="7424" w="5627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43"/>
            <p:cNvSpPr/>
            <p:nvPr/>
          </p:nvSpPr>
          <p:spPr>
            <a:xfrm>
              <a:off x="2152925" y="2932625"/>
              <a:ext cx="154325" cy="199000"/>
            </a:xfrm>
            <a:custGeom>
              <a:rect b="b" l="l" r="r" t="t"/>
              <a:pathLst>
                <a:path extrusionOk="0" h="7960" w="6173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43"/>
            <p:cNvSpPr/>
            <p:nvPr/>
          </p:nvSpPr>
          <p:spPr>
            <a:xfrm>
              <a:off x="2144100" y="3174525"/>
              <a:ext cx="314225" cy="554975"/>
            </a:xfrm>
            <a:custGeom>
              <a:rect b="b" l="l" r="r" t="t"/>
              <a:pathLst>
                <a:path extrusionOk="0" h="22199" w="12569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43"/>
            <p:cNvSpPr/>
            <p:nvPr/>
          </p:nvSpPr>
          <p:spPr>
            <a:xfrm>
              <a:off x="2144100" y="3245225"/>
              <a:ext cx="167175" cy="374525"/>
            </a:xfrm>
            <a:custGeom>
              <a:rect b="b" l="l" r="r" t="t"/>
              <a:pathLst>
                <a:path extrusionOk="0" h="14981" w="6687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43"/>
            <p:cNvSpPr/>
            <p:nvPr/>
          </p:nvSpPr>
          <p:spPr>
            <a:xfrm>
              <a:off x="2169800" y="3376225"/>
              <a:ext cx="141475" cy="243525"/>
            </a:xfrm>
            <a:custGeom>
              <a:rect b="b" l="l" r="r" t="t"/>
              <a:pathLst>
                <a:path extrusionOk="0" h="9741" w="5659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43"/>
            <p:cNvSpPr/>
            <p:nvPr/>
          </p:nvSpPr>
          <p:spPr>
            <a:xfrm>
              <a:off x="2144100" y="3245225"/>
              <a:ext cx="167175" cy="374525"/>
            </a:xfrm>
            <a:custGeom>
              <a:rect b="b" l="l" r="r" t="t"/>
              <a:pathLst>
                <a:path extrusionOk="0" h="14981" w="6687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43"/>
            <p:cNvSpPr/>
            <p:nvPr/>
          </p:nvSpPr>
          <p:spPr>
            <a:xfrm>
              <a:off x="2136850" y="3167975"/>
              <a:ext cx="325500" cy="568300"/>
            </a:xfrm>
            <a:custGeom>
              <a:rect b="b" l="l" r="r" t="t"/>
              <a:pathLst>
                <a:path extrusionOk="0" h="22732" w="1302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43"/>
            <p:cNvSpPr/>
            <p:nvPr/>
          </p:nvSpPr>
          <p:spPr>
            <a:xfrm>
              <a:off x="2314450" y="3589175"/>
              <a:ext cx="147900" cy="140325"/>
            </a:xfrm>
            <a:custGeom>
              <a:rect b="b" l="l" r="r" t="t"/>
              <a:pathLst>
                <a:path extrusionOk="0" h="5613" w="5916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43"/>
            <p:cNvSpPr/>
            <p:nvPr/>
          </p:nvSpPr>
          <p:spPr>
            <a:xfrm>
              <a:off x="2307225" y="3582450"/>
              <a:ext cx="156725" cy="153825"/>
            </a:xfrm>
            <a:custGeom>
              <a:rect b="b" l="l" r="r" t="t"/>
              <a:pathLst>
                <a:path extrusionOk="0" h="6153" w="6269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43"/>
            <p:cNvSpPr/>
            <p:nvPr/>
          </p:nvSpPr>
          <p:spPr>
            <a:xfrm>
              <a:off x="2013100" y="2523650"/>
              <a:ext cx="178425" cy="93975"/>
            </a:xfrm>
            <a:custGeom>
              <a:rect b="b" l="l" r="r" t="t"/>
              <a:pathLst>
                <a:path extrusionOk="0" h="3759" w="7137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43"/>
            <p:cNvSpPr/>
            <p:nvPr/>
          </p:nvSpPr>
          <p:spPr>
            <a:xfrm>
              <a:off x="2013100" y="2524400"/>
              <a:ext cx="86025" cy="93225"/>
            </a:xfrm>
            <a:custGeom>
              <a:rect b="b" l="l" r="r" t="t"/>
              <a:pathLst>
                <a:path extrusionOk="0" h="3729" w="3441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43"/>
            <p:cNvSpPr/>
            <p:nvPr/>
          </p:nvSpPr>
          <p:spPr>
            <a:xfrm>
              <a:off x="2023550" y="2524400"/>
              <a:ext cx="75575" cy="93225"/>
            </a:xfrm>
            <a:custGeom>
              <a:rect b="b" l="l" r="r" t="t"/>
              <a:pathLst>
                <a:path extrusionOk="0" h="3729" w="3023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43"/>
            <p:cNvSpPr/>
            <p:nvPr/>
          </p:nvSpPr>
          <p:spPr>
            <a:xfrm>
              <a:off x="2016325" y="2517150"/>
              <a:ext cx="182450" cy="106975"/>
            </a:xfrm>
            <a:custGeom>
              <a:rect b="b" l="l" r="r" t="t"/>
              <a:pathLst>
                <a:path extrusionOk="0" h="4279" w="7298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43"/>
            <p:cNvSpPr/>
            <p:nvPr/>
          </p:nvSpPr>
          <p:spPr>
            <a:xfrm>
              <a:off x="2067750" y="3353725"/>
              <a:ext cx="137450" cy="96575"/>
            </a:xfrm>
            <a:custGeom>
              <a:rect b="b" l="l" r="r" t="t"/>
              <a:pathLst>
                <a:path extrusionOk="0" h="3863" w="5498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43"/>
            <p:cNvSpPr/>
            <p:nvPr/>
          </p:nvSpPr>
          <p:spPr>
            <a:xfrm>
              <a:off x="2120800" y="2560950"/>
              <a:ext cx="365650" cy="417475"/>
            </a:xfrm>
            <a:custGeom>
              <a:rect b="b" l="l" r="r" t="t"/>
              <a:pathLst>
                <a:path extrusionOk="0" h="16699" w="14626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43"/>
            <p:cNvSpPr/>
            <p:nvPr/>
          </p:nvSpPr>
          <p:spPr>
            <a:xfrm>
              <a:off x="2124000" y="2554125"/>
              <a:ext cx="348800" cy="430975"/>
            </a:xfrm>
            <a:custGeom>
              <a:rect b="b" l="l" r="r" t="t"/>
              <a:pathLst>
                <a:path extrusionOk="0" h="17239" w="13952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43"/>
            <p:cNvSpPr/>
            <p:nvPr/>
          </p:nvSpPr>
          <p:spPr>
            <a:xfrm>
              <a:off x="2203550" y="2655875"/>
              <a:ext cx="254775" cy="296875"/>
            </a:xfrm>
            <a:custGeom>
              <a:rect b="b" l="l" r="r" t="t"/>
              <a:pathLst>
                <a:path extrusionOk="0" h="11875" w="10191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43"/>
            <p:cNvSpPr/>
            <p:nvPr/>
          </p:nvSpPr>
          <p:spPr>
            <a:xfrm>
              <a:off x="2254175" y="2833475"/>
              <a:ext cx="89250" cy="68800"/>
            </a:xfrm>
            <a:custGeom>
              <a:rect b="b" l="l" r="r" t="t"/>
              <a:pathLst>
                <a:path extrusionOk="0" h="2752" w="357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43"/>
            <p:cNvSpPr/>
            <p:nvPr/>
          </p:nvSpPr>
          <p:spPr>
            <a:xfrm>
              <a:off x="1974675" y="4962550"/>
              <a:ext cx="249000" cy="116775"/>
            </a:xfrm>
            <a:custGeom>
              <a:rect b="b" l="l" r="r" t="t"/>
              <a:pathLst>
                <a:path extrusionOk="0" h="4671" w="996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43"/>
            <p:cNvSpPr/>
            <p:nvPr/>
          </p:nvSpPr>
          <p:spPr>
            <a:xfrm>
              <a:off x="1969700" y="4955525"/>
              <a:ext cx="258000" cy="130800"/>
            </a:xfrm>
            <a:custGeom>
              <a:rect b="b" l="l" r="r" t="t"/>
              <a:pathLst>
                <a:path extrusionOk="0" h="5232" w="1032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43"/>
            <p:cNvSpPr/>
            <p:nvPr/>
          </p:nvSpPr>
          <p:spPr>
            <a:xfrm>
              <a:off x="1977750" y="5042900"/>
              <a:ext cx="245925" cy="36350"/>
            </a:xfrm>
            <a:custGeom>
              <a:rect b="b" l="l" r="r" t="t"/>
              <a:pathLst>
                <a:path extrusionOk="0" h="1454" w="9837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43"/>
            <p:cNvSpPr/>
            <p:nvPr/>
          </p:nvSpPr>
          <p:spPr>
            <a:xfrm>
              <a:off x="1970525" y="5036475"/>
              <a:ext cx="257175" cy="49850"/>
            </a:xfrm>
            <a:custGeom>
              <a:rect b="b" l="l" r="r" t="t"/>
              <a:pathLst>
                <a:path extrusionOk="0" h="1994" w="10287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43"/>
            <p:cNvSpPr/>
            <p:nvPr/>
          </p:nvSpPr>
          <p:spPr>
            <a:xfrm>
              <a:off x="1259325" y="4948900"/>
              <a:ext cx="232650" cy="183350"/>
            </a:xfrm>
            <a:custGeom>
              <a:rect b="b" l="l" r="r" t="t"/>
              <a:pathLst>
                <a:path extrusionOk="0" h="7334" w="9306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43"/>
            <p:cNvSpPr/>
            <p:nvPr/>
          </p:nvSpPr>
          <p:spPr>
            <a:xfrm>
              <a:off x="1255300" y="4942425"/>
              <a:ext cx="238700" cy="196150"/>
            </a:xfrm>
            <a:custGeom>
              <a:rect b="b" l="l" r="r" t="t"/>
              <a:pathLst>
                <a:path extrusionOk="0" h="7846" w="9548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43"/>
            <p:cNvSpPr/>
            <p:nvPr/>
          </p:nvSpPr>
          <p:spPr>
            <a:xfrm>
              <a:off x="1259325" y="4995500"/>
              <a:ext cx="227450" cy="136700"/>
            </a:xfrm>
            <a:custGeom>
              <a:rect b="b" l="l" r="r" t="t"/>
              <a:pathLst>
                <a:path extrusionOk="0" h="5468" w="9098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43"/>
            <p:cNvSpPr/>
            <p:nvPr/>
          </p:nvSpPr>
          <p:spPr>
            <a:xfrm>
              <a:off x="1255300" y="4989075"/>
              <a:ext cx="238700" cy="149500"/>
            </a:xfrm>
            <a:custGeom>
              <a:rect b="b" l="l" r="r" t="t"/>
              <a:pathLst>
                <a:path extrusionOk="0" h="5980" w="9548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43"/>
            <p:cNvSpPr/>
            <p:nvPr/>
          </p:nvSpPr>
          <p:spPr>
            <a:xfrm>
              <a:off x="1608075" y="3506400"/>
              <a:ext cx="458900" cy="1476275"/>
            </a:xfrm>
            <a:custGeom>
              <a:rect b="b" l="l" r="r" t="t"/>
              <a:pathLst>
                <a:path extrusionOk="0" h="59051" w="18356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43"/>
            <p:cNvSpPr/>
            <p:nvPr/>
          </p:nvSpPr>
          <p:spPr>
            <a:xfrm>
              <a:off x="1606475" y="3499650"/>
              <a:ext cx="466925" cy="1489450"/>
            </a:xfrm>
            <a:custGeom>
              <a:rect b="b" l="l" r="r" t="t"/>
              <a:pathLst>
                <a:path extrusionOk="0" h="59578" w="18677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43"/>
            <p:cNvSpPr/>
            <p:nvPr/>
          </p:nvSpPr>
          <p:spPr>
            <a:xfrm>
              <a:off x="1318775" y="3717750"/>
              <a:ext cx="634875" cy="1260100"/>
            </a:xfrm>
            <a:custGeom>
              <a:rect b="b" l="l" r="r" t="t"/>
              <a:pathLst>
                <a:path extrusionOk="0" h="50404" w="25395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43"/>
            <p:cNvSpPr/>
            <p:nvPr/>
          </p:nvSpPr>
          <p:spPr>
            <a:xfrm>
              <a:off x="1311550" y="3711175"/>
              <a:ext cx="649350" cy="1273425"/>
            </a:xfrm>
            <a:custGeom>
              <a:rect b="b" l="l" r="r" t="t"/>
              <a:pathLst>
                <a:path extrusionOk="0" h="50937" w="25974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43"/>
            <p:cNvSpPr/>
            <p:nvPr/>
          </p:nvSpPr>
          <p:spPr>
            <a:xfrm>
              <a:off x="1848375" y="3941000"/>
              <a:ext cx="67525" cy="394925"/>
            </a:xfrm>
            <a:custGeom>
              <a:rect b="b" l="l" r="r" t="t"/>
              <a:pathLst>
                <a:path extrusionOk="0" h="15797" w="2701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43"/>
            <p:cNvSpPr/>
            <p:nvPr/>
          </p:nvSpPr>
          <p:spPr>
            <a:xfrm>
              <a:off x="1633800" y="3761650"/>
              <a:ext cx="54675" cy="233375"/>
            </a:xfrm>
            <a:custGeom>
              <a:rect b="b" l="l" r="r" t="t"/>
              <a:pathLst>
                <a:path extrusionOk="0" h="9335" w="2187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43"/>
            <p:cNvSpPr/>
            <p:nvPr/>
          </p:nvSpPr>
          <p:spPr>
            <a:xfrm>
              <a:off x="1827475" y="3665300"/>
              <a:ext cx="123775" cy="93475"/>
            </a:xfrm>
            <a:custGeom>
              <a:rect b="b" l="l" r="r" t="t"/>
              <a:pathLst>
                <a:path extrusionOk="0" h="3739" w="4951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43"/>
            <p:cNvSpPr/>
            <p:nvPr/>
          </p:nvSpPr>
          <p:spPr>
            <a:xfrm>
              <a:off x="1726225" y="3634675"/>
              <a:ext cx="181625" cy="758150"/>
            </a:xfrm>
            <a:custGeom>
              <a:rect b="b" l="l" r="r" t="t"/>
              <a:pathLst>
                <a:path extrusionOk="0" h="30326" w="7265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43"/>
            <p:cNvSpPr/>
            <p:nvPr/>
          </p:nvSpPr>
          <p:spPr>
            <a:xfrm>
              <a:off x="1690850" y="4417675"/>
              <a:ext cx="32975" cy="40550"/>
            </a:xfrm>
            <a:custGeom>
              <a:rect b="b" l="l" r="r" t="t"/>
              <a:pathLst>
                <a:path extrusionOk="0" h="1622" w="1319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0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1" name="Google Shape;27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525" y="3746500"/>
            <a:ext cx="4181475" cy="113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2" name="Google Shape;2792;p44"/>
          <p:cNvSpPr txBox="1"/>
          <p:nvPr>
            <p:ph type="title"/>
          </p:nvPr>
        </p:nvSpPr>
        <p:spPr>
          <a:xfrm>
            <a:off x="2103138" y="80769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</a:t>
            </a:r>
            <a:endParaRPr sz="7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For Your A</a:t>
            </a:r>
            <a:r>
              <a:rPr lang="en" sz="7200"/>
              <a:t>ttention</a:t>
            </a:r>
            <a:r>
              <a:rPr lang="en" sz="7200"/>
              <a:t>!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6" name="Google Shape;1886;p34"/>
          <p:cNvGrpSpPr/>
          <p:nvPr/>
        </p:nvGrpSpPr>
        <p:grpSpPr>
          <a:xfrm>
            <a:off x="219847" y="649698"/>
            <a:ext cx="635100" cy="734640"/>
            <a:chOff x="731647" y="573573"/>
            <a:chExt cx="635100" cy="734640"/>
          </a:xfrm>
        </p:grpSpPr>
        <p:grpSp>
          <p:nvGrpSpPr>
            <p:cNvPr id="1887" name="Google Shape;1887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888" name="Google Shape;1888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1889" name="Google Shape;1889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</p:grpSp>
        <p:grpSp>
          <p:nvGrpSpPr>
            <p:cNvPr id="1890" name="Google Shape;1890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891" name="Google Shape;1891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595959"/>
                  </a:solidFill>
                </a:endParaRPr>
              </a:p>
            </p:txBody>
          </p:sp>
          <p:sp>
            <p:nvSpPr>
              <p:cNvPr id="1892" name="Google Shape;1892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595959"/>
                  </a:solidFill>
                </a:endParaRPr>
              </a:p>
            </p:txBody>
          </p:sp>
          <p:sp>
            <p:nvSpPr>
              <p:cNvPr id="1893" name="Google Shape;1893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894" name="Google Shape;1894;p34"/>
          <p:cNvGrpSpPr/>
          <p:nvPr/>
        </p:nvGrpSpPr>
        <p:grpSpPr>
          <a:xfrm>
            <a:off x="219847" y="1538148"/>
            <a:ext cx="635100" cy="733490"/>
            <a:chOff x="731647" y="1650460"/>
            <a:chExt cx="635100" cy="733490"/>
          </a:xfrm>
        </p:grpSpPr>
        <p:grpSp>
          <p:nvGrpSpPr>
            <p:cNvPr id="1895" name="Google Shape;1895;p34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896" name="Google Shape;1896;p34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1897" name="Google Shape;1897;p34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</p:grpSp>
        <p:grpSp>
          <p:nvGrpSpPr>
            <p:cNvPr id="1898" name="Google Shape;1898;p34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899" name="Google Shape;1899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595959"/>
                  </a:solidFill>
                </a:endParaRPr>
              </a:p>
            </p:txBody>
          </p:sp>
          <p:sp>
            <p:nvSpPr>
              <p:cNvPr id="1900" name="Google Shape;1900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595959"/>
                  </a:solidFill>
                </a:endParaRPr>
              </a:p>
            </p:txBody>
          </p:sp>
          <p:sp>
            <p:nvSpPr>
              <p:cNvPr id="1901" name="Google Shape;1901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02" name="Google Shape;1902;p34"/>
          <p:cNvGrpSpPr/>
          <p:nvPr/>
        </p:nvGrpSpPr>
        <p:grpSpPr>
          <a:xfrm>
            <a:off x="219847" y="2412689"/>
            <a:ext cx="635100" cy="734984"/>
            <a:chOff x="731647" y="2728277"/>
            <a:chExt cx="635100" cy="734984"/>
          </a:xfrm>
        </p:grpSpPr>
        <p:grpSp>
          <p:nvGrpSpPr>
            <p:cNvPr id="1903" name="Google Shape;1903;p34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1904" name="Google Shape;1904;p34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1905" name="Google Shape;1905;p34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</p:grpSp>
        <p:grpSp>
          <p:nvGrpSpPr>
            <p:cNvPr id="1906" name="Google Shape;1906;p34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1907" name="Google Shape;1907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595959"/>
                  </a:solidFill>
                </a:endParaRPr>
              </a:p>
            </p:txBody>
          </p:sp>
          <p:sp>
            <p:nvSpPr>
              <p:cNvPr id="1908" name="Google Shape;1908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595959"/>
                  </a:solidFill>
                </a:endParaRPr>
              </a:p>
            </p:txBody>
          </p:sp>
          <p:sp>
            <p:nvSpPr>
              <p:cNvPr id="1909" name="Google Shape;1909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10" name="Google Shape;1910;p34"/>
          <p:cNvGrpSpPr/>
          <p:nvPr/>
        </p:nvGrpSpPr>
        <p:grpSpPr>
          <a:xfrm>
            <a:off x="219847" y="3288725"/>
            <a:ext cx="635100" cy="734704"/>
            <a:chOff x="731647" y="3806675"/>
            <a:chExt cx="635100" cy="734704"/>
          </a:xfrm>
        </p:grpSpPr>
        <p:grpSp>
          <p:nvGrpSpPr>
            <p:cNvPr id="1911" name="Google Shape;1911;p34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912" name="Google Shape;1912;p34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1913" name="Google Shape;1913;p34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</p:grpSp>
        <p:grpSp>
          <p:nvGrpSpPr>
            <p:cNvPr id="1914" name="Google Shape;1914;p34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915" name="Google Shape;1915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595959"/>
                  </a:solidFill>
                </a:endParaRPr>
              </a:p>
            </p:txBody>
          </p:sp>
          <p:sp>
            <p:nvSpPr>
              <p:cNvPr id="1916" name="Google Shape;1916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595959"/>
                  </a:solidFill>
                </a:endParaRPr>
              </a:p>
            </p:txBody>
          </p:sp>
          <p:sp>
            <p:nvSpPr>
              <p:cNvPr id="1917" name="Google Shape;1917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918" name="Google Shape;1918;p34"/>
          <p:cNvSpPr txBox="1"/>
          <p:nvPr>
            <p:ph type="title"/>
          </p:nvPr>
        </p:nvSpPr>
        <p:spPr>
          <a:xfrm>
            <a:off x="2934749" y="73691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919" name="Google Shape;1919;p34"/>
          <p:cNvSpPr txBox="1"/>
          <p:nvPr>
            <p:ph idx="1" type="subTitle"/>
          </p:nvPr>
        </p:nvSpPr>
        <p:spPr>
          <a:xfrm>
            <a:off x="1112683" y="780193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Introduction</a:t>
            </a:r>
            <a:endParaRPr sz="1500"/>
          </a:p>
        </p:txBody>
      </p:sp>
      <p:sp>
        <p:nvSpPr>
          <p:cNvPr id="1920" name="Google Shape;1920;p34"/>
          <p:cNvSpPr txBox="1"/>
          <p:nvPr>
            <p:ph idx="3" type="subTitle"/>
          </p:nvPr>
        </p:nvSpPr>
        <p:spPr>
          <a:xfrm>
            <a:off x="1112683" y="1652472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are one-time passwords?</a:t>
            </a:r>
            <a:endParaRPr sz="1500"/>
          </a:p>
        </p:txBody>
      </p:sp>
      <p:sp>
        <p:nvSpPr>
          <p:cNvPr id="1921" name="Google Shape;1921;p34"/>
          <p:cNvSpPr txBox="1"/>
          <p:nvPr>
            <p:ph idx="5" type="subTitle"/>
          </p:nvPr>
        </p:nvSpPr>
        <p:spPr>
          <a:xfrm>
            <a:off x="1152399" y="2524750"/>
            <a:ext cx="2954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How do one-time passwords work?</a:t>
            </a:r>
            <a:endParaRPr sz="1500"/>
          </a:p>
        </p:txBody>
      </p:sp>
      <p:sp>
        <p:nvSpPr>
          <p:cNvPr id="1922" name="Google Shape;1922;p34"/>
          <p:cNvSpPr txBox="1"/>
          <p:nvPr>
            <p:ph idx="7" type="subTitle"/>
          </p:nvPr>
        </p:nvSpPr>
        <p:spPr>
          <a:xfrm>
            <a:off x="1112683" y="3464069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Types of one-time passwords</a:t>
            </a:r>
            <a:endParaRPr sz="1500"/>
          </a:p>
        </p:txBody>
      </p:sp>
      <p:sp>
        <p:nvSpPr>
          <p:cNvPr id="1923" name="Google Shape;1923;p34"/>
          <p:cNvSpPr txBox="1"/>
          <p:nvPr>
            <p:ph idx="9" type="title"/>
          </p:nvPr>
        </p:nvSpPr>
        <p:spPr>
          <a:xfrm>
            <a:off x="302016" y="798501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</a:t>
            </a:r>
            <a:endParaRPr sz="1700"/>
          </a:p>
        </p:txBody>
      </p:sp>
      <p:sp>
        <p:nvSpPr>
          <p:cNvPr id="1924" name="Google Shape;1924;p34"/>
          <p:cNvSpPr txBox="1"/>
          <p:nvPr>
            <p:ph idx="13" type="title"/>
          </p:nvPr>
        </p:nvSpPr>
        <p:spPr>
          <a:xfrm>
            <a:off x="302016" y="168905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II</a:t>
            </a:r>
            <a:endParaRPr sz="1700"/>
          </a:p>
        </p:txBody>
      </p:sp>
      <p:sp>
        <p:nvSpPr>
          <p:cNvPr id="1925" name="Google Shape;1925;p34"/>
          <p:cNvSpPr txBox="1"/>
          <p:nvPr>
            <p:ph idx="14" type="title"/>
          </p:nvPr>
        </p:nvSpPr>
        <p:spPr>
          <a:xfrm>
            <a:off x="302016" y="2564773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III</a:t>
            </a:r>
            <a:endParaRPr sz="1700"/>
          </a:p>
        </p:txBody>
      </p:sp>
      <p:sp>
        <p:nvSpPr>
          <p:cNvPr id="1926" name="Google Shape;1926;p34"/>
          <p:cNvSpPr txBox="1"/>
          <p:nvPr>
            <p:ph idx="15" type="title"/>
          </p:nvPr>
        </p:nvSpPr>
        <p:spPr>
          <a:xfrm>
            <a:off x="302016" y="344140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IV</a:t>
            </a:r>
            <a:endParaRPr sz="1700"/>
          </a:p>
        </p:txBody>
      </p:sp>
      <p:grpSp>
        <p:nvGrpSpPr>
          <p:cNvPr id="1927" name="Google Shape;1927;p34"/>
          <p:cNvGrpSpPr/>
          <p:nvPr/>
        </p:nvGrpSpPr>
        <p:grpSpPr>
          <a:xfrm>
            <a:off x="219847" y="4164487"/>
            <a:ext cx="635100" cy="734704"/>
            <a:chOff x="731647" y="3806675"/>
            <a:chExt cx="635100" cy="734704"/>
          </a:xfrm>
        </p:grpSpPr>
        <p:grpSp>
          <p:nvGrpSpPr>
            <p:cNvPr id="1928" name="Google Shape;1928;p34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929" name="Google Shape;1929;p34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1930" name="Google Shape;1930;p34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</p:grpSp>
        <p:grpSp>
          <p:nvGrpSpPr>
            <p:cNvPr id="1931" name="Google Shape;1931;p34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932" name="Google Shape;1932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595959"/>
                  </a:solidFill>
                </a:endParaRPr>
              </a:p>
            </p:txBody>
          </p:sp>
          <p:sp>
            <p:nvSpPr>
              <p:cNvPr id="1933" name="Google Shape;1933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595959"/>
                  </a:solidFill>
                </a:endParaRPr>
              </a:p>
            </p:txBody>
          </p:sp>
          <p:sp>
            <p:nvSpPr>
              <p:cNvPr id="1934" name="Google Shape;1934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935" name="Google Shape;1935;p34"/>
          <p:cNvSpPr txBox="1"/>
          <p:nvPr>
            <p:ph idx="7" type="subTitle"/>
          </p:nvPr>
        </p:nvSpPr>
        <p:spPr>
          <a:xfrm>
            <a:off x="1112683" y="4339832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OTP Generation Methods</a:t>
            </a:r>
            <a:endParaRPr sz="1500"/>
          </a:p>
        </p:txBody>
      </p:sp>
      <p:sp>
        <p:nvSpPr>
          <p:cNvPr id="1936" name="Google Shape;1936;p34"/>
          <p:cNvSpPr txBox="1"/>
          <p:nvPr>
            <p:ph idx="15" type="title"/>
          </p:nvPr>
        </p:nvSpPr>
        <p:spPr>
          <a:xfrm>
            <a:off x="302016" y="4317165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V</a:t>
            </a:r>
            <a:endParaRPr sz="1700"/>
          </a:p>
        </p:txBody>
      </p:sp>
      <p:grpSp>
        <p:nvGrpSpPr>
          <p:cNvPr id="1937" name="Google Shape;1937;p34"/>
          <p:cNvGrpSpPr/>
          <p:nvPr/>
        </p:nvGrpSpPr>
        <p:grpSpPr>
          <a:xfrm>
            <a:off x="5037222" y="1029886"/>
            <a:ext cx="635100" cy="734640"/>
            <a:chOff x="731647" y="573573"/>
            <a:chExt cx="635100" cy="734640"/>
          </a:xfrm>
        </p:grpSpPr>
        <p:grpSp>
          <p:nvGrpSpPr>
            <p:cNvPr id="1938" name="Google Shape;1938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939" name="Google Shape;1939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1940" name="Google Shape;1940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</p:grpSp>
        <p:grpSp>
          <p:nvGrpSpPr>
            <p:cNvPr id="1941" name="Google Shape;1941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942" name="Google Shape;1942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595959"/>
                  </a:solidFill>
                </a:endParaRPr>
              </a:p>
            </p:txBody>
          </p:sp>
          <p:sp>
            <p:nvSpPr>
              <p:cNvPr id="1943" name="Google Shape;1943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595959"/>
                  </a:solidFill>
                </a:endParaRPr>
              </a:p>
            </p:txBody>
          </p:sp>
          <p:sp>
            <p:nvSpPr>
              <p:cNvPr id="1944" name="Google Shape;1944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45" name="Google Shape;1945;p34"/>
          <p:cNvGrpSpPr/>
          <p:nvPr/>
        </p:nvGrpSpPr>
        <p:grpSpPr>
          <a:xfrm>
            <a:off x="5037222" y="1918335"/>
            <a:ext cx="635100" cy="733490"/>
            <a:chOff x="731647" y="1650460"/>
            <a:chExt cx="635100" cy="733490"/>
          </a:xfrm>
        </p:grpSpPr>
        <p:grpSp>
          <p:nvGrpSpPr>
            <p:cNvPr id="1946" name="Google Shape;1946;p34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947" name="Google Shape;1947;p34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1948" name="Google Shape;1948;p34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</p:grpSp>
        <p:grpSp>
          <p:nvGrpSpPr>
            <p:cNvPr id="1949" name="Google Shape;1949;p34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950" name="Google Shape;1950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595959"/>
                  </a:solidFill>
                </a:endParaRPr>
              </a:p>
            </p:txBody>
          </p:sp>
          <p:sp>
            <p:nvSpPr>
              <p:cNvPr id="1951" name="Google Shape;1951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595959"/>
                  </a:solidFill>
                </a:endParaRPr>
              </a:p>
            </p:txBody>
          </p:sp>
          <p:sp>
            <p:nvSpPr>
              <p:cNvPr id="1952" name="Google Shape;1952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53" name="Google Shape;1953;p34"/>
          <p:cNvGrpSpPr/>
          <p:nvPr/>
        </p:nvGrpSpPr>
        <p:grpSpPr>
          <a:xfrm>
            <a:off x="5037222" y="2792877"/>
            <a:ext cx="635100" cy="734984"/>
            <a:chOff x="731647" y="2728277"/>
            <a:chExt cx="635100" cy="734984"/>
          </a:xfrm>
        </p:grpSpPr>
        <p:grpSp>
          <p:nvGrpSpPr>
            <p:cNvPr id="1954" name="Google Shape;1954;p34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1955" name="Google Shape;1955;p34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1956" name="Google Shape;1956;p34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</p:grpSp>
        <p:grpSp>
          <p:nvGrpSpPr>
            <p:cNvPr id="1957" name="Google Shape;1957;p34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1958" name="Google Shape;1958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595959"/>
                  </a:solidFill>
                </a:endParaRPr>
              </a:p>
            </p:txBody>
          </p:sp>
          <p:sp>
            <p:nvSpPr>
              <p:cNvPr id="1959" name="Google Shape;1959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595959"/>
                  </a:solidFill>
                </a:endParaRPr>
              </a:p>
            </p:txBody>
          </p:sp>
          <p:sp>
            <p:nvSpPr>
              <p:cNvPr id="1960" name="Google Shape;1960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61" name="Google Shape;1961;p34"/>
          <p:cNvGrpSpPr/>
          <p:nvPr/>
        </p:nvGrpSpPr>
        <p:grpSpPr>
          <a:xfrm>
            <a:off x="5037222" y="3668912"/>
            <a:ext cx="635100" cy="734704"/>
            <a:chOff x="731647" y="3806675"/>
            <a:chExt cx="635100" cy="734704"/>
          </a:xfrm>
        </p:grpSpPr>
        <p:grpSp>
          <p:nvGrpSpPr>
            <p:cNvPr id="1962" name="Google Shape;1962;p34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963" name="Google Shape;1963;p34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1964" name="Google Shape;1964;p34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</p:grpSp>
        <p:grpSp>
          <p:nvGrpSpPr>
            <p:cNvPr id="1965" name="Google Shape;1965;p34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966" name="Google Shape;1966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595959"/>
                  </a:solidFill>
                </a:endParaRPr>
              </a:p>
            </p:txBody>
          </p:sp>
          <p:sp>
            <p:nvSpPr>
              <p:cNvPr id="1967" name="Google Shape;1967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595959"/>
                  </a:solidFill>
                </a:endParaRPr>
              </a:p>
            </p:txBody>
          </p:sp>
          <p:sp>
            <p:nvSpPr>
              <p:cNvPr id="1968" name="Google Shape;1968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969" name="Google Shape;1969;p34"/>
          <p:cNvSpPr txBox="1"/>
          <p:nvPr>
            <p:ph idx="1" type="subTitle"/>
          </p:nvPr>
        </p:nvSpPr>
        <p:spPr>
          <a:xfrm>
            <a:off x="5930058" y="1160381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One-time password security</a:t>
            </a:r>
            <a:endParaRPr sz="1500"/>
          </a:p>
        </p:txBody>
      </p:sp>
      <p:sp>
        <p:nvSpPr>
          <p:cNvPr id="1970" name="Google Shape;1970;p34"/>
          <p:cNvSpPr txBox="1"/>
          <p:nvPr>
            <p:ph idx="3" type="subTitle"/>
          </p:nvPr>
        </p:nvSpPr>
        <p:spPr>
          <a:xfrm>
            <a:off x="5930058" y="2032660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Common use cases</a:t>
            </a:r>
            <a:endParaRPr sz="1500"/>
          </a:p>
        </p:txBody>
      </p:sp>
      <p:sp>
        <p:nvSpPr>
          <p:cNvPr id="1971" name="Google Shape;1971;p34"/>
          <p:cNvSpPr txBox="1"/>
          <p:nvPr>
            <p:ph idx="5" type="subTitle"/>
          </p:nvPr>
        </p:nvSpPr>
        <p:spPr>
          <a:xfrm>
            <a:off x="5969774" y="2904938"/>
            <a:ext cx="2954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Explanation of the Practical Case</a:t>
            </a:r>
            <a:endParaRPr sz="1500"/>
          </a:p>
        </p:txBody>
      </p:sp>
      <p:sp>
        <p:nvSpPr>
          <p:cNvPr id="1972" name="Google Shape;1972;p34"/>
          <p:cNvSpPr txBox="1"/>
          <p:nvPr>
            <p:ph idx="7" type="subTitle"/>
          </p:nvPr>
        </p:nvSpPr>
        <p:spPr>
          <a:xfrm>
            <a:off x="5930058" y="3844257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Conclusion</a:t>
            </a:r>
            <a:endParaRPr sz="1500"/>
          </a:p>
        </p:txBody>
      </p:sp>
      <p:sp>
        <p:nvSpPr>
          <p:cNvPr id="1973" name="Google Shape;1973;p34"/>
          <p:cNvSpPr txBox="1"/>
          <p:nvPr>
            <p:ph idx="9" type="title"/>
          </p:nvPr>
        </p:nvSpPr>
        <p:spPr>
          <a:xfrm>
            <a:off x="5119391" y="1178689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VI</a:t>
            </a:r>
            <a:endParaRPr sz="1700"/>
          </a:p>
        </p:txBody>
      </p:sp>
      <p:sp>
        <p:nvSpPr>
          <p:cNvPr id="1974" name="Google Shape;1974;p34"/>
          <p:cNvSpPr txBox="1"/>
          <p:nvPr>
            <p:ph idx="13" type="title"/>
          </p:nvPr>
        </p:nvSpPr>
        <p:spPr>
          <a:xfrm>
            <a:off x="5119391" y="2069243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VII</a:t>
            </a:r>
            <a:endParaRPr sz="1700"/>
          </a:p>
        </p:txBody>
      </p:sp>
      <p:sp>
        <p:nvSpPr>
          <p:cNvPr id="1975" name="Google Shape;1975;p34"/>
          <p:cNvSpPr txBox="1"/>
          <p:nvPr>
            <p:ph idx="14" type="title"/>
          </p:nvPr>
        </p:nvSpPr>
        <p:spPr>
          <a:xfrm>
            <a:off x="5119391" y="29449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VIII</a:t>
            </a:r>
            <a:endParaRPr sz="1700"/>
          </a:p>
        </p:txBody>
      </p:sp>
      <p:sp>
        <p:nvSpPr>
          <p:cNvPr id="1976" name="Google Shape;1976;p34"/>
          <p:cNvSpPr txBox="1"/>
          <p:nvPr>
            <p:ph idx="15" type="title"/>
          </p:nvPr>
        </p:nvSpPr>
        <p:spPr>
          <a:xfrm>
            <a:off x="5119391" y="382159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IX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35"/>
          <p:cNvSpPr txBox="1"/>
          <p:nvPr>
            <p:ph type="title"/>
          </p:nvPr>
        </p:nvSpPr>
        <p:spPr>
          <a:xfrm>
            <a:off x="1430525" y="224050"/>
            <a:ext cx="5293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romanUcPeriod"/>
            </a:pPr>
            <a:r>
              <a:rPr lang="en"/>
              <a:t>Introduction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35"/>
          <p:cNvSpPr txBox="1"/>
          <p:nvPr>
            <p:ph idx="1" type="body"/>
          </p:nvPr>
        </p:nvSpPr>
        <p:spPr>
          <a:xfrm>
            <a:off x="708025" y="873325"/>
            <a:ext cx="4725900" cy="35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one-time password is a password that only has one use, also known as dynamic password.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usually used as a second authentication factor, in addition to the username and password commonly used.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One-time passwords represent a significant advancement in cybersecurity.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3" name="Google Shape;1983;p35"/>
          <p:cNvGrpSpPr/>
          <p:nvPr/>
        </p:nvGrpSpPr>
        <p:grpSpPr>
          <a:xfrm>
            <a:off x="5626432" y="1058805"/>
            <a:ext cx="3147339" cy="3158540"/>
            <a:chOff x="1543000" y="363475"/>
            <a:chExt cx="4748550" cy="4765450"/>
          </a:xfrm>
        </p:grpSpPr>
        <p:sp>
          <p:nvSpPr>
            <p:cNvPr id="1984" name="Google Shape;1984;p35"/>
            <p:cNvSpPr/>
            <p:nvPr/>
          </p:nvSpPr>
          <p:spPr>
            <a:xfrm>
              <a:off x="2633500" y="1376825"/>
              <a:ext cx="426725" cy="34575"/>
            </a:xfrm>
            <a:custGeom>
              <a:rect b="b" l="l" r="r" t="t"/>
              <a:pathLst>
                <a:path extrusionOk="0" h="1383" w="17069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5"/>
            <p:cNvSpPr/>
            <p:nvPr/>
          </p:nvSpPr>
          <p:spPr>
            <a:xfrm>
              <a:off x="1543000" y="778275"/>
              <a:ext cx="4748550" cy="3293100"/>
            </a:xfrm>
            <a:custGeom>
              <a:rect b="b" l="l" r="r" t="t"/>
              <a:pathLst>
                <a:path extrusionOk="0" h="131724" w="189942">
                  <a:moveTo>
                    <a:pt x="36388" y="45769"/>
                  </a:moveTo>
                  <a:cubicBezTo>
                    <a:pt x="37127" y="45769"/>
                    <a:pt x="37738" y="46315"/>
                    <a:pt x="37802" y="47023"/>
                  </a:cubicBezTo>
                  <a:lnTo>
                    <a:pt x="64321" y="47023"/>
                  </a:lnTo>
                  <a:lnTo>
                    <a:pt x="64321" y="47569"/>
                  </a:lnTo>
                  <a:lnTo>
                    <a:pt x="37770" y="47569"/>
                  </a:lnTo>
                  <a:cubicBezTo>
                    <a:pt x="37609" y="48180"/>
                    <a:pt x="37063" y="48630"/>
                    <a:pt x="36388" y="48630"/>
                  </a:cubicBezTo>
                  <a:cubicBezTo>
                    <a:pt x="35616" y="48630"/>
                    <a:pt x="34973" y="47987"/>
                    <a:pt x="34973" y="47183"/>
                  </a:cubicBezTo>
                  <a:cubicBezTo>
                    <a:pt x="34973" y="46412"/>
                    <a:pt x="35616" y="45769"/>
                    <a:pt x="36388" y="45769"/>
                  </a:cubicBezTo>
                  <a:close/>
                  <a:moveTo>
                    <a:pt x="151722" y="45769"/>
                  </a:moveTo>
                  <a:cubicBezTo>
                    <a:pt x="152525" y="45769"/>
                    <a:pt x="153168" y="46412"/>
                    <a:pt x="153168" y="47183"/>
                  </a:cubicBezTo>
                  <a:cubicBezTo>
                    <a:pt x="153168" y="47987"/>
                    <a:pt x="152525" y="48630"/>
                    <a:pt x="151722" y="48630"/>
                  </a:cubicBezTo>
                  <a:cubicBezTo>
                    <a:pt x="151047" y="48630"/>
                    <a:pt x="150468" y="48115"/>
                    <a:pt x="150339" y="47473"/>
                  </a:cubicBezTo>
                  <a:lnTo>
                    <a:pt x="132371" y="47473"/>
                  </a:lnTo>
                  <a:lnTo>
                    <a:pt x="132371" y="46926"/>
                  </a:lnTo>
                  <a:lnTo>
                    <a:pt x="150339" y="46926"/>
                  </a:lnTo>
                  <a:cubicBezTo>
                    <a:pt x="150468" y="46251"/>
                    <a:pt x="151047" y="45769"/>
                    <a:pt x="151722" y="45769"/>
                  </a:cubicBezTo>
                  <a:close/>
                  <a:moveTo>
                    <a:pt x="172166" y="59495"/>
                  </a:moveTo>
                  <a:cubicBezTo>
                    <a:pt x="172969" y="59495"/>
                    <a:pt x="173612" y="60137"/>
                    <a:pt x="173612" y="60941"/>
                  </a:cubicBezTo>
                  <a:cubicBezTo>
                    <a:pt x="173612" y="61616"/>
                    <a:pt x="173098" y="62195"/>
                    <a:pt x="172455" y="62323"/>
                  </a:cubicBezTo>
                  <a:lnTo>
                    <a:pt x="172455" y="77142"/>
                  </a:lnTo>
                  <a:lnTo>
                    <a:pt x="163840" y="77142"/>
                  </a:lnTo>
                  <a:lnTo>
                    <a:pt x="163840" y="86689"/>
                  </a:lnTo>
                  <a:lnTo>
                    <a:pt x="163326" y="86689"/>
                  </a:lnTo>
                  <a:lnTo>
                    <a:pt x="163326" y="76628"/>
                  </a:lnTo>
                  <a:lnTo>
                    <a:pt x="171908" y="76628"/>
                  </a:lnTo>
                  <a:lnTo>
                    <a:pt x="171908" y="62323"/>
                  </a:lnTo>
                  <a:cubicBezTo>
                    <a:pt x="171233" y="62195"/>
                    <a:pt x="170751" y="61616"/>
                    <a:pt x="170751" y="60941"/>
                  </a:cubicBezTo>
                  <a:cubicBezTo>
                    <a:pt x="170751" y="60137"/>
                    <a:pt x="171394" y="59495"/>
                    <a:pt x="172166" y="59495"/>
                  </a:cubicBezTo>
                  <a:close/>
                  <a:moveTo>
                    <a:pt x="13790" y="80131"/>
                  </a:moveTo>
                  <a:cubicBezTo>
                    <a:pt x="14433" y="80131"/>
                    <a:pt x="14979" y="80549"/>
                    <a:pt x="15140" y="81128"/>
                  </a:cubicBezTo>
                  <a:lnTo>
                    <a:pt x="28094" y="81128"/>
                  </a:lnTo>
                  <a:lnTo>
                    <a:pt x="28094" y="85789"/>
                  </a:lnTo>
                  <a:cubicBezTo>
                    <a:pt x="28544" y="85950"/>
                    <a:pt x="28866" y="86367"/>
                    <a:pt x="28962" y="86850"/>
                  </a:cubicBezTo>
                  <a:lnTo>
                    <a:pt x="174062" y="86850"/>
                  </a:lnTo>
                  <a:cubicBezTo>
                    <a:pt x="174158" y="86175"/>
                    <a:pt x="174737" y="85692"/>
                    <a:pt x="175444" y="85692"/>
                  </a:cubicBezTo>
                  <a:cubicBezTo>
                    <a:pt x="176248" y="85692"/>
                    <a:pt x="176859" y="86303"/>
                    <a:pt x="176859" y="87107"/>
                  </a:cubicBezTo>
                  <a:cubicBezTo>
                    <a:pt x="176859" y="87878"/>
                    <a:pt x="176248" y="88521"/>
                    <a:pt x="175444" y="88521"/>
                  </a:cubicBezTo>
                  <a:cubicBezTo>
                    <a:pt x="174737" y="88521"/>
                    <a:pt x="174158" y="88039"/>
                    <a:pt x="174062" y="87364"/>
                  </a:cubicBezTo>
                  <a:lnTo>
                    <a:pt x="28962" y="87364"/>
                  </a:lnTo>
                  <a:cubicBezTo>
                    <a:pt x="28834" y="88039"/>
                    <a:pt x="28255" y="88521"/>
                    <a:pt x="27548" y="88521"/>
                  </a:cubicBezTo>
                  <a:cubicBezTo>
                    <a:pt x="26873" y="88521"/>
                    <a:pt x="26294" y="88039"/>
                    <a:pt x="26166" y="87364"/>
                  </a:cubicBezTo>
                  <a:lnTo>
                    <a:pt x="21441" y="87364"/>
                  </a:lnTo>
                  <a:cubicBezTo>
                    <a:pt x="21312" y="88039"/>
                    <a:pt x="20733" y="88521"/>
                    <a:pt x="20058" y="88521"/>
                  </a:cubicBezTo>
                  <a:cubicBezTo>
                    <a:pt x="19255" y="88521"/>
                    <a:pt x="18612" y="87878"/>
                    <a:pt x="18612" y="87107"/>
                  </a:cubicBezTo>
                  <a:cubicBezTo>
                    <a:pt x="18612" y="86303"/>
                    <a:pt x="19255" y="85692"/>
                    <a:pt x="20058" y="85692"/>
                  </a:cubicBezTo>
                  <a:cubicBezTo>
                    <a:pt x="20733" y="85692"/>
                    <a:pt x="21312" y="86175"/>
                    <a:pt x="21441" y="86850"/>
                  </a:cubicBezTo>
                  <a:lnTo>
                    <a:pt x="26166" y="86850"/>
                  </a:lnTo>
                  <a:cubicBezTo>
                    <a:pt x="26294" y="86175"/>
                    <a:pt x="26841" y="85692"/>
                    <a:pt x="27548" y="85692"/>
                  </a:cubicBezTo>
                  <a:lnTo>
                    <a:pt x="27548" y="81642"/>
                  </a:lnTo>
                  <a:lnTo>
                    <a:pt x="15205" y="81642"/>
                  </a:lnTo>
                  <a:cubicBezTo>
                    <a:pt x="15172" y="82381"/>
                    <a:pt x="14562" y="82992"/>
                    <a:pt x="13790" y="82992"/>
                  </a:cubicBezTo>
                  <a:cubicBezTo>
                    <a:pt x="13019" y="82992"/>
                    <a:pt x="12376" y="82349"/>
                    <a:pt x="12376" y="81546"/>
                  </a:cubicBezTo>
                  <a:cubicBezTo>
                    <a:pt x="12376" y="80774"/>
                    <a:pt x="13019" y="80131"/>
                    <a:pt x="13790" y="80131"/>
                  </a:cubicBezTo>
                  <a:close/>
                  <a:moveTo>
                    <a:pt x="175862" y="104915"/>
                  </a:moveTo>
                  <a:cubicBezTo>
                    <a:pt x="176634" y="104915"/>
                    <a:pt x="177276" y="105526"/>
                    <a:pt x="177276" y="106329"/>
                  </a:cubicBezTo>
                  <a:cubicBezTo>
                    <a:pt x="177276" y="107101"/>
                    <a:pt x="176634" y="107743"/>
                    <a:pt x="175862" y="107743"/>
                  </a:cubicBezTo>
                  <a:cubicBezTo>
                    <a:pt x="175155" y="107743"/>
                    <a:pt x="174576" y="107261"/>
                    <a:pt x="174448" y="106586"/>
                  </a:cubicBezTo>
                  <a:lnTo>
                    <a:pt x="155675" y="106586"/>
                  </a:lnTo>
                  <a:cubicBezTo>
                    <a:pt x="155579" y="107197"/>
                    <a:pt x="155065" y="107679"/>
                    <a:pt x="154454" y="107743"/>
                  </a:cubicBezTo>
                  <a:lnTo>
                    <a:pt x="154454" y="112597"/>
                  </a:lnTo>
                  <a:lnTo>
                    <a:pt x="174448" y="112597"/>
                  </a:lnTo>
                  <a:cubicBezTo>
                    <a:pt x="174544" y="111890"/>
                    <a:pt x="175123" y="111376"/>
                    <a:pt x="175862" y="111376"/>
                  </a:cubicBezTo>
                  <a:cubicBezTo>
                    <a:pt x="176634" y="111376"/>
                    <a:pt x="177276" y="112019"/>
                    <a:pt x="177276" y="112790"/>
                  </a:cubicBezTo>
                  <a:cubicBezTo>
                    <a:pt x="177276" y="113594"/>
                    <a:pt x="176634" y="114205"/>
                    <a:pt x="175862" y="114205"/>
                  </a:cubicBezTo>
                  <a:cubicBezTo>
                    <a:pt x="175187" y="114205"/>
                    <a:pt x="174641" y="113755"/>
                    <a:pt x="174480" y="113144"/>
                  </a:cubicBezTo>
                  <a:lnTo>
                    <a:pt x="153908" y="113144"/>
                  </a:lnTo>
                  <a:lnTo>
                    <a:pt x="153908" y="107711"/>
                  </a:lnTo>
                  <a:cubicBezTo>
                    <a:pt x="153393" y="107551"/>
                    <a:pt x="153007" y="107133"/>
                    <a:pt x="152879" y="106586"/>
                  </a:cubicBezTo>
                  <a:lnTo>
                    <a:pt x="130056" y="106586"/>
                  </a:lnTo>
                  <a:lnTo>
                    <a:pt x="130056" y="106072"/>
                  </a:lnTo>
                  <a:lnTo>
                    <a:pt x="152879" y="106072"/>
                  </a:lnTo>
                  <a:cubicBezTo>
                    <a:pt x="153007" y="105397"/>
                    <a:pt x="153586" y="104915"/>
                    <a:pt x="154293" y="104915"/>
                  </a:cubicBezTo>
                  <a:cubicBezTo>
                    <a:pt x="155000" y="104915"/>
                    <a:pt x="155579" y="105397"/>
                    <a:pt x="155675" y="106072"/>
                  </a:cubicBezTo>
                  <a:lnTo>
                    <a:pt x="174448" y="106072"/>
                  </a:lnTo>
                  <a:cubicBezTo>
                    <a:pt x="174576" y="105397"/>
                    <a:pt x="175155" y="104915"/>
                    <a:pt x="175862" y="104915"/>
                  </a:cubicBezTo>
                  <a:close/>
                  <a:moveTo>
                    <a:pt x="26584" y="101090"/>
                  </a:moveTo>
                  <a:cubicBezTo>
                    <a:pt x="27323" y="101090"/>
                    <a:pt x="27934" y="101668"/>
                    <a:pt x="27998" y="102375"/>
                  </a:cubicBezTo>
                  <a:lnTo>
                    <a:pt x="35841" y="102375"/>
                  </a:lnTo>
                  <a:lnTo>
                    <a:pt x="35841" y="111376"/>
                  </a:lnTo>
                  <a:lnTo>
                    <a:pt x="52588" y="111376"/>
                  </a:lnTo>
                  <a:cubicBezTo>
                    <a:pt x="52685" y="110797"/>
                    <a:pt x="53135" y="110347"/>
                    <a:pt x="53713" y="110251"/>
                  </a:cubicBezTo>
                  <a:lnTo>
                    <a:pt x="53713" y="105943"/>
                  </a:lnTo>
                  <a:lnTo>
                    <a:pt x="63292" y="105943"/>
                  </a:lnTo>
                  <a:lnTo>
                    <a:pt x="63292" y="106490"/>
                  </a:lnTo>
                  <a:lnTo>
                    <a:pt x="54260" y="106490"/>
                  </a:lnTo>
                  <a:lnTo>
                    <a:pt x="54260" y="110251"/>
                  </a:lnTo>
                  <a:cubicBezTo>
                    <a:pt x="54903" y="110379"/>
                    <a:pt x="55417" y="110958"/>
                    <a:pt x="55417" y="111633"/>
                  </a:cubicBezTo>
                  <a:cubicBezTo>
                    <a:pt x="55417" y="112437"/>
                    <a:pt x="54774" y="113079"/>
                    <a:pt x="53971" y="113079"/>
                  </a:cubicBezTo>
                  <a:cubicBezTo>
                    <a:pt x="53296" y="113079"/>
                    <a:pt x="52717" y="112565"/>
                    <a:pt x="52588" y="111922"/>
                  </a:cubicBezTo>
                  <a:lnTo>
                    <a:pt x="35327" y="111922"/>
                  </a:lnTo>
                  <a:lnTo>
                    <a:pt x="35327" y="102922"/>
                  </a:lnTo>
                  <a:lnTo>
                    <a:pt x="27934" y="102922"/>
                  </a:lnTo>
                  <a:cubicBezTo>
                    <a:pt x="27805" y="103436"/>
                    <a:pt x="27387" y="103822"/>
                    <a:pt x="26841" y="103918"/>
                  </a:cubicBezTo>
                  <a:lnTo>
                    <a:pt x="26841" y="117644"/>
                  </a:lnTo>
                  <a:lnTo>
                    <a:pt x="18290" y="117644"/>
                  </a:lnTo>
                  <a:cubicBezTo>
                    <a:pt x="18097" y="118190"/>
                    <a:pt x="17583" y="118576"/>
                    <a:pt x="16972" y="118576"/>
                  </a:cubicBezTo>
                  <a:cubicBezTo>
                    <a:pt x="16169" y="118576"/>
                    <a:pt x="15526" y="117933"/>
                    <a:pt x="15526" y="117130"/>
                  </a:cubicBezTo>
                  <a:cubicBezTo>
                    <a:pt x="15526" y="116358"/>
                    <a:pt x="16169" y="115715"/>
                    <a:pt x="16972" y="115715"/>
                  </a:cubicBezTo>
                  <a:cubicBezTo>
                    <a:pt x="17744" y="115715"/>
                    <a:pt x="18355" y="116326"/>
                    <a:pt x="18387" y="117098"/>
                  </a:cubicBezTo>
                  <a:lnTo>
                    <a:pt x="26326" y="117098"/>
                  </a:lnTo>
                  <a:lnTo>
                    <a:pt x="26326" y="103918"/>
                  </a:lnTo>
                  <a:cubicBezTo>
                    <a:pt x="25780" y="103822"/>
                    <a:pt x="25362" y="103436"/>
                    <a:pt x="25234" y="102922"/>
                  </a:cubicBezTo>
                  <a:lnTo>
                    <a:pt x="14208" y="102922"/>
                  </a:lnTo>
                  <a:cubicBezTo>
                    <a:pt x="14015" y="103500"/>
                    <a:pt x="13501" y="103950"/>
                    <a:pt x="12826" y="103950"/>
                  </a:cubicBezTo>
                  <a:cubicBezTo>
                    <a:pt x="12054" y="103950"/>
                    <a:pt x="11411" y="103308"/>
                    <a:pt x="11411" y="102504"/>
                  </a:cubicBezTo>
                  <a:cubicBezTo>
                    <a:pt x="11411" y="101732"/>
                    <a:pt x="12054" y="101090"/>
                    <a:pt x="12826" y="101090"/>
                  </a:cubicBezTo>
                  <a:cubicBezTo>
                    <a:pt x="13565" y="101090"/>
                    <a:pt x="14176" y="101668"/>
                    <a:pt x="14240" y="102375"/>
                  </a:cubicBezTo>
                  <a:lnTo>
                    <a:pt x="25169" y="102375"/>
                  </a:lnTo>
                  <a:cubicBezTo>
                    <a:pt x="25234" y="101668"/>
                    <a:pt x="25844" y="101090"/>
                    <a:pt x="26584" y="101090"/>
                  </a:cubicBezTo>
                  <a:close/>
                  <a:moveTo>
                    <a:pt x="124560" y="0"/>
                  </a:moveTo>
                  <a:cubicBezTo>
                    <a:pt x="120308" y="0"/>
                    <a:pt x="116346" y="676"/>
                    <a:pt x="112666" y="1602"/>
                  </a:cubicBezTo>
                  <a:cubicBezTo>
                    <a:pt x="100098" y="4720"/>
                    <a:pt x="94119" y="11889"/>
                    <a:pt x="80425" y="18317"/>
                  </a:cubicBezTo>
                  <a:lnTo>
                    <a:pt x="80425" y="20985"/>
                  </a:lnTo>
                  <a:lnTo>
                    <a:pt x="92030" y="20985"/>
                  </a:lnTo>
                  <a:lnTo>
                    <a:pt x="92030" y="21532"/>
                  </a:lnTo>
                  <a:lnTo>
                    <a:pt x="79879" y="21532"/>
                  </a:lnTo>
                  <a:lnTo>
                    <a:pt x="79879" y="18575"/>
                  </a:lnTo>
                  <a:cubicBezTo>
                    <a:pt x="78915" y="19025"/>
                    <a:pt x="77886" y="19475"/>
                    <a:pt x="76825" y="19925"/>
                  </a:cubicBezTo>
                  <a:cubicBezTo>
                    <a:pt x="71007" y="22368"/>
                    <a:pt x="66057" y="23364"/>
                    <a:pt x="61235" y="23878"/>
                  </a:cubicBezTo>
                  <a:lnTo>
                    <a:pt x="61235" y="25839"/>
                  </a:lnTo>
                  <a:lnTo>
                    <a:pt x="43781" y="25839"/>
                  </a:lnTo>
                  <a:cubicBezTo>
                    <a:pt x="43652" y="26514"/>
                    <a:pt x="43074" y="26996"/>
                    <a:pt x="42367" y="26996"/>
                  </a:cubicBezTo>
                  <a:cubicBezTo>
                    <a:pt x="41595" y="26996"/>
                    <a:pt x="40952" y="26354"/>
                    <a:pt x="40952" y="25582"/>
                  </a:cubicBezTo>
                  <a:cubicBezTo>
                    <a:pt x="40952" y="25454"/>
                    <a:pt x="40984" y="25293"/>
                    <a:pt x="41016" y="25164"/>
                  </a:cubicBezTo>
                  <a:lnTo>
                    <a:pt x="41016" y="25164"/>
                  </a:lnTo>
                  <a:cubicBezTo>
                    <a:pt x="37995" y="25518"/>
                    <a:pt x="34780" y="26000"/>
                    <a:pt x="31212" y="26771"/>
                  </a:cubicBezTo>
                  <a:cubicBezTo>
                    <a:pt x="11315" y="31015"/>
                    <a:pt x="0" y="57919"/>
                    <a:pt x="0" y="73252"/>
                  </a:cubicBezTo>
                  <a:cubicBezTo>
                    <a:pt x="0" y="88617"/>
                    <a:pt x="1190" y="110829"/>
                    <a:pt x="18323" y="122337"/>
                  </a:cubicBezTo>
                  <a:cubicBezTo>
                    <a:pt x="21926" y="124750"/>
                    <a:pt x="26555" y="125698"/>
                    <a:pt x="31770" y="125698"/>
                  </a:cubicBezTo>
                  <a:cubicBezTo>
                    <a:pt x="41351" y="125698"/>
                    <a:pt x="52908" y="122500"/>
                    <a:pt x="63710" y="119315"/>
                  </a:cubicBezTo>
                  <a:cubicBezTo>
                    <a:pt x="74506" y="116135"/>
                    <a:pt x="84516" y="112925"/>
                    <a:pt x="91055" y="112925"/>
                  </a:cubicBezTo>
                  <a:cubicBezTo>
                    <a:pt x="91389" y="112925"/>
                    <a:pt x="91714" y="112934"/>
                    <a:pt x="92030" y="112951"/>
                  </a:cubicBezTo>
                  <a:cubicBezTo>
                    <a:pt x="108005" y="113787"/>
                    <a:pt x="126328" y="131723"/>
                    <a:pt x="149311" y="131723"/>
                  </a:cubicBezTo>
                  <a:cubicBezTo>
                    <a:pt x="181552" y="131723"/>
                    <a:pt x="189941" y="89871"/>
                    <a:pt x="184605" y="59945"/>
                  </a:cubicBezTo>
                  <a:cubicBezTo>
                    <a:pt x="182002" y="45351"/>
                    <a:pt x="174866" y="33908"/>
                    <a:pt x="165704" y="23332"/>
                  </a:cubicBezTo>
                  <a:cubicBezTo>
                    <a:pt x="164644" y="22143"/>
                    <a:pt x="163615" y="20985"/>
                    <a:pt x="162586" y="19893"/>
                  </a:cubicBezTo>
                  <a:lnTo>
                    <a:pt x="135360" y="19893"/>
                  </a:lnTo>
                  <a:cubicBezTo>
                    <a:pt x="135135" y="20439"/>
                    <a:pt x="134621" y="20825"/>
                    <a:pt x="134010" y="20825"/>
                  </a:cubicBezTo>
                  <a:cubicBezTo>
                    <a:pt x="133239" y="20825"/>
                    <a:pt x="132596" y="20182"/>
                    <a:pt x="132596" y="19410"/>
                  </a:cubicBezTo>
                  <a:cubicBezTo>
                    <a:pt x="132596" y="18671"/>
                    <a:pt x="133142" y="18060"/>
                    <a:pt x="133882" y="17996"/>
                  </a:cubicBezTo>
                  <a:lnTo>
                    <a:pt x="133882" y="11728"/>
                  </a:lnTo>
                  <a:lnTo>
                    <a:pt x="118067" y="11728"/>
                  </a:lnTo>
                  <a:lnTo>
                    <a:pt x="118067" y="19893"/>
                  </a:lnTo>
                  <a:lnTo>
                    <a:pt x="99391" y="19893"/>
                  </a:lnTo>
                  <a:lnTo>
                    <a:pt x="99391" y="34743"/>
                  </a:lnTo>
                  <a:lnTo>
                    <a:pt x="98844" y="34743"/>
                  </a:lnTo>
                  <a:lnTo>
                    <a:pt x="98844" y="19346"/>
                  </a:lnTo>
                  <a:lnTo>
                    <a:pt x="117520" y="19346"/>
                  </a:lnTo>
                  <a:lnTo>
                    <a:pt x="117520" y="11181"/>
                  </a:lnTo>
                  <a:lnTo>
                    <a:pt x="147061" y="11181"/>
                  </a:lnTo>
                  <a:cubicBezTo>
                    <a:pt x="147189" y="10506"/>
                    <a:pt x="147768" y="10024"/>
                    <a:pt x="148443" y="10024"/>
                  </a:cubicBezTo>
                  <a:cubicBezTo>
                    <a:pt x="149247" y="10024"/>
                    <a:pt x="149889" y="10667"/>
                    <a:pt x="149889" y="11439"/>
                  </a:cubicBezTo>
                  <a:cubicBezTo>
                    <a:pt x="149889" y="12242"/>
                    <a:pt x="149247" y="12885"/>
                    <a:pt x="148443" y="12885"/>
                  </a:cubicBezTo>
                  <a:cubicBezTo>
                    <a:pt x="147768" y="12885"/>
                    <a:pt x="147189" y="12371"/>
                    <a:pt x="147061" y="11728"/>
                  </a:cubicBezTo>
                  <a:lnTo>
                    <a:pt x="134396" y="11728"/>
                  </a:lnTo>
                  <a:lnTo>
                    <a:pt x="134396" y="18028"/>
                  </a:lnTo>
                  <a:cubicBezTo>
                    <a:pt x="135007" y="18189"/>
                    <a:pt x="135424" y="18735"/>
                    <a:pt x="135424" y="19346"/>
                  </a:cubicBezTo>
                  <a:lnTo>
                    <a:pt x="162072" y="19346"/>
                  </a:lnTo>
                  <a:cubicBezTo>
                    <a:pt x="147671" y="4232"/>
                    <a:pt x="135206" y="0"/>
                    <a:pt x="124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5"/>
            <p:cNvSpPr/>
            <p:nvPr/>
          </p:nvSpPr>
          <p:spPr>
            <a:xfrm>
              <a:off x="2633500" y="1376825"/>
              <a:ext cx="426725" cy="34575"/>
            </a:xfrm>
            <a:custGeom>
              <a:rect b="b" l="l" r="r" t="t"/>
              <a:pathLst>
                <a:path extrusionOk="0" h="1383" w="17069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5"/>
            <p:cNvSpPr/>
            <p:nvPr/>
          </p:nvSpPr>
          <p:spPr>
            <a:xfrm>
              <a:off x="1543000" y="778150"/>
              <a:ext cx="4652125" cy="3230550"/>
            </a:xfrm>
            <a:custGeom>
              <a:rect b="b" l="l" r="r" t="t"/>
              <a:pathLst>
                <a:path extrusionOk="0" h="129222" w="186085">
                  <a:moveTo>
                    <a:pt x="36388" y="45774"/>
                  </a:moveTo>
                  <a:cubicBezTo>
                    <a:pt x="37127" y="45774"/>
                    <a:pt x="37738" y="46320"/>
                    <a:pt x="37802" y="47028"/>
                  </a:cubicBezTo>
                  <a:lnTo>
                    <a:pt x="64321" y="47028"/>
                  </a:lnTo>
                  <a:lnTo>
                    <a:pt x="64321" y="47574"/>
                  </a:lnTo>
                  <a:lnTo>
                    <a:pt x="37770" y="47574"/>
                  </a:lnTo>
                  <a:cubicBezTo>
                    <a:pt x="37609" y="48185"/>
                    <a:pt x="37063" y="48635"/>
                    <a:pt x="36388" y="48635"/>
                  </a:cubicBezTo>
                  <a:cubicBezTo>
                    <a:pt x="35616" y="48635"/>
                    <a:pt x="34973" y="47992"/>
                    <a:pt x="34973" y="47188"/>
                  </a:cubicBezTo>
                  <a:cubicBezTo>
                    <a:pt x="34973" y="46417"/>
                    <a:pt x="35616" y="45774"/>
                    <a:pt x="36388" y="45774"/>
                  </a:cubicBezTo>
                  <a:close/>
                  <a:moveTo>
                    <a:pt x="151722" y="45774"/>
                  </a:moveTo>
                  <a:cubicBezTo>
                    <a:pt x="152525" y="45774"/>
                    <a:pt x="153168" y="46417"/>
                    <a:pt x="153168" y="47188"/>
                  </a:cubicBezTo>
                  <a:cubicBezTo>
                    <a:pt x="153168" y="47992"/>
                    <a:pt x="152525" y="48635"/>
                    <a:pt x="151722" y="48635"/>
                  </a:cubicBezTo>
                  <a:cubicBezTo>
                    <a:pt x="151047" y="48635"/>
                    <a:pt x="150468" y="48120"/>
                    <a:pt x="150339" y="47478"/>
                  </a:cubicBezTo>
                  <a:lnTo>
                    <a:pt x="132371" y="47478"/>
                  </a:lnTo>
                  <a:lnTo>
                    <a:pt x="132371" y="46931"/>
                  </a:lnTo>
                  <a:lnTo>
                    <a:pt x="150339" y="46931"/>
                  </a:lnTo>
                  <a:cubicBezTo>
                    <a:pt x="150468" y="46256"/>
                    <a:pt x="151047" y="45774"/>
                    <a:pt x="151722" y="45774"/>
                  </a:cubicBezTo>
                  <a:close/>
                  <a:moveTo>
                    <a:pt x="172166" y="59500"/>
                  </a:moveTo>
                  <a:cubicBezTo>
                    <a:pt x="172969" y="59500"/>
                    <a:pt x="173612" y="60142"/>
                    <a:pt x="173612" y="60946"/>
                  </a:cubicBezTo>
                  <a:cubicBezTo>
                    <a:pt x="173612" y="61621"/>
                    <a:pt x="173098" y="62200"/>
                    <a:pt x="172455" y="62328"/>
                  </a:cubicBezTo>
                  <a:lnTo>
                    <a:pt x="172455" y="77147"/>
                  </a:lnTo>
                  <a:lnTo>
                    <a:pt x="163840" y="77147"/>
                  </a:lnTo>
                  <a:lnTo>
                    <a:pt x="163840" y="86694"/>
                  </a:lnTo>
                  <a:lnTo>
                    <a:pt x="163326" y="86694"/>
                  </a:lnTo>
                  <a:lnTo>
                    <a:pt x="163326" y="76633"/>
                  </a:lnTo>
                  <a:lnTo>
                    <a:pt x="171908" y="76633"/>
                  </a:lnTo>
                  <a:lnTo>
                    <a:pt x="171908" y="62328"/>
                  </a:lnTo>
                  <a:cubicBezTo>
                    <a:pt x="171233" y="62200"/>
                    <a:pt x="170751" y="61621"/>
                    <a:pt x="170751" y="60946"/>
                  </a:cubicBezTo>
                  <a:cubicBezTo>
                    <a:pt x="170751" y="60142"/>
                    <a:pt x="171394" y="59500"/>
                    <a:pt x="172166" y="59500"/>
                  </a:cubicBezTo>
                  <a:close/>
                  <a:moveTo>
                    <a:pt x="13790" y="80136"/>
                  </a:moveTo>
                  <a:cubicBezTo>
                    <a:pt x="14433" y="80136"/>
                    <a:pt x="14979" y="80554"/>
                    <a:pt x="15140" y="81133"/>
                  </a:cubicBezTo>
                  <a:lnTo>
                    <a:pt x="28094" y="81133"/>
                  </a:lnTo>
                  <a:lnTo>
                    <a:pt x="28094" y="85794"/>
                  </a:lnTo>
                  <a:cubicBezTo>
                    <a:pt x="28544" y="85955"/>
                    <a:pt x="28866" y="86372"/>
                    <a:pt x="28962" y="86855"/>
                  </a:cubicBezTo>
                  <a:lnTo>
                    <a:pt x="174062" y="86855"/>
                  </a:lnTo>
                  <a:cubicBezTo>
                    <a:pt x="174158" y="86180"/>
                    <a:pt x="174737" y="85697"/>
                    <a:pt x="175444" y="85697"/>
                  </a:cubicBezTo>
                  <a:cubicBezTo>
                    <a:pt x="176248" y="85697"/>
                    <a:pt x="176859" y="86308"/>
                    <a:pt x="176859" y="87112"/>
                  </a:cubicBezTo>
                  <a:cubicBezTo>
                    <a:pt x="176859" y="87883"/>
                    <a:pt x="176248" y="88526"/>
                    <a:pt x="175444" y="88526"/>
                  </a:cubicBezTo>
                  <a:cubicBezTo>
                    <a:pt x="174737" y="88526"/>
                    <a:pt x="174158" y="88044"/>
                    <a:pt x="174062" y="87369"/>
                  </a:cubicBezTo>
                  <a:lnTo>
                    <a:pt x="28962" y="87369"/>
                  </a:lnTo>
                  <a:cubicBezTo>
                    <a:pt x="28834" y="88044"/>
                    <a:pt x="28255" y="88526"/>
                    <a:pt x="27548" y="88526"/>
                  </a:cubicBezTo>
                  <a:cubicBezTo>
                    <a:pt x="26873" y="88526"/>
                    <a:pt x="26294" y="88044"/>
                    <a:pt x="26166" y="87369"/>
                  </a:cubicBezTo>
                  <a:lnTo>
                    <a:pt x="21441" y="87369"/>
                  </a:lnTo>
                  <a:cubicBezTo>
                    <a:pt x="21312" y="88044"/>
                    <a:pt x="20733" y="88526"/>
                    <a:pt x="20058" y="88526"/>
                  </a:cubicBezTo>
                  <a:cubicBezTo>
                    <a:pt x="19255" y="88526"/>
                    <a:pt x="18612" y="87883"/>
                    <a:pt x="18612" y="87112"/>
                  </a:cubicBezTo>
                  <a:cubicBezTo>
                    <a:pt x="18612" y="86308"/>
                    <a:pt x="19255" y="85697"/>
                    <a:pt x="20058" y="85697"/>
                  </a:cubicBezTo>
                  <a:cubicBezTo>
                    <a:pt x="20733" y="85697"/>
                    <a:pt x="21312" y="86180"/>
                    <a:pt x="21441" y="86855"/>
                  </a:cubicBezTo>
                  <a:lnTo>
                    <a:pt x="26166" y="86855"/>
                  </a:lnTo>
                  <a:cubicBezTo>
                    <a:pt x="26294" y="86180"/>
                    <a:pt x="26841" y="85697"/>
                    <a:pt x="27548" y="85697"/>
                  </a:cubicBezTo>
                  <a:lnTo>
                    <a:pt x="27548" y="81647"/>
                  </a:lnTo>
                  <a:lnTo>
                    <a:pt x="15205" y="81647"/>
                  </a:lnTo>
                  <a:cubicBezTo>
                    <a:pt x="15172" y="82386"/>
                    <a:pt x="14562" y="82997"/>
                    <a:pt x="13790" y="82997"/>
                  </a:cubicBezTo>
                  <a:cubicBezTo>
                    <a:pt x="13019" y="82997"/>
                    <a:pt x="12376" y="82354"/>
                    <a:pt x="12376" y="81551"/>
                  </a:cubicBezTo>
                  <a:cubicBezTo>
                    <a:pt x="12376" y="80779"/>
                    <a:pt x="13019" y="80136"/>
                    <a:pt x="13790" y="80136"/>
                  </a:cubicBezTo>
                  <a:close/>
                  <a:moveTo>
                    <a:pt x="175862" y="104920"/>
                  </a:moveTo>
                  <a:cubicBezTo>
                    <a:pt x="176634" y="104920"/>
                    <a:pt x="177276" y="105531"/>
                    <a:pt x="177276" y="106334"/>
                  </a:cubicBezTo>
                  <a:cubicBezTo>
                    <a:pt x="177276" y="107106"/>
                    <a:pt x="176634" y="107748"/>
                    <a:pt x="175862" y="107748"/>
                  </a:cubicBezTo>
                  <a:cubicBezTo>
                    <a:pt x="175155" y="107748"/>
                    <a:pt x="174576" y="107266"/>
                    <a:pt x="174448" y="106591"/>
                  </a:cubicBezTo>
                  <a:lnTo>
                    <a:pt x="155675" y="106591"/>
                  </a:lnTo>
                  <a:cubicBezTo>
                    <a:pt x="155579" y="107202"/>
                    <a:pt x="155065" y="107684"/>
                    <a:pt x="154454" y="107748"/>
                  </a:cubicBezTo>
                  <a:lnTo>
                    <a:pt x="154454" y="112602"/>
                  </a:lnTo>
                  <a:lnTo>
                    <a:pt x="174448" y="112602"/>
                  </a:lnTo>
                  <a:cubicBezTo>
                    <a:pt x="174544" y="111895"/>
                    <a:pt x="175123" y="111381"/>
                    <a:pt x="175862" y="111381"/>
                  </a:cubicBezTo>
                  <a:cubicBezTo>
                    <a:pt x="176634" y="111381"/>
                    <a:pt x="177276" y="112024"/>
                    <a:pt x="177276" y="112795"/>
                  </a:cubicBezTo>
                  <a:cubicBezTo>
                    <a:pt x="177276" y="113599"/>
                    <a:pt x="176634" y="114210"/>
                    <a:pt x="175862" y="114210"/>
                  </a:cubicBezTo>
                  <a:cubicBezTo>
                    <a:pt x="175187" y="114210"/>
                    <a:pt x="174641" y="113760"/>
                    <a:pt x="174480" y="113149"/>
                  </a:cubicBezTo>
                  <a:lnTo>
                    <a:pt x="153908" y="113149"/>
                  </a:lnTo>
                  <a:lnTo>
                    <a:pt x="153908" y="107716"/>
                  </a:lnTo>
                  <a:cubicBezTo>
                    <a:pt x="153393" y="107556"/>
                    <a:pt x="153007" y="107138"/>
                    <a:pt x="152879" y="106591"/>
                  </a:cubicBezTo>
                  <a:lnTo>
                    <a:pt x="130056" y="106591"/>
                  </a:lnTo>
                  <a:lnTo>
                    <a:pt x="130056" y="106077"/>
                  </a:lnTo>
                  <a:lnTo>
                    <a:pt x="152879" y="106077"/>
                  </a:lnTo>
                  <a:cubicBezTo>
                    <a:pt x="153007" y="105402"/>
                    <a:pt x="153586" y="104920"/>
                    <a:pt x="154293" y="104920"/>
                  </a:cubicBezTo>
                  <a:cubicBezTo>
                    <a:pt x="155000" y="104920"/>
                    <a:pt x="155579" y="105402"/>
                    <a:pt x="155675" y="106077"/>
                  </a:cubicBezTo>
                  <a:lnTo>
                    <a:pt x="174448" y="106077"/>
                  </a:lnTo>
                  <a:cubicBezTo>
                    <a:pt x="174576" y="105402"/>
                    <a:pt x="175155" y="104920"/>
                    <a:pt x="175862" y="104920"/>
                  </a:cubicBezTo>
                  <a:close/>
                  <a:moveTo>
                    <a:pt x="26584" y="101095"/>
                  </a:moveTo>
                  <a:cubicBezTo>
                    <a:pt x="27323" y="101095"/>
                    <a:pt x="27934" y="101673"/>
                    <a:pt x="27998" y="102380"/>
                  </a:cubicBezTo>
                  <a:lnTo>
                    <a:pt x="35841" y="102380"/>
                  </a:lnTo>
                  <a:lnTo>
                    <a:pt x="35841" y="111381"/>
                  </a:lnTo>
                  <a:lnTo>
                    <a:pt x="52588" y="111381"/>
                  </a:lnTo>
                  <a:cubicBezTo>
                    <a:pt x="52685" y="110802"/>
                    <a:pt x="53135" y="110352"/>
                    <a:pt x="53713" y="110256"/>
                  </a:cubicBezTo>
                  <a:lnTo>
                    <a:pt x="53713" y="105948"/>
                  </a:lnTo>
                  <a:lnTo>
                    <a:pt x="63292" y="105948"/>
                  </a:lnTo>
                  <a:lnTo>
                    <a:pt x="63292" y="106495"/>
                  </a:lnTo>
                  <a:lnTo>
                    <a:pt x="54260" y="106495"/>
                  </a:lnTo>
                  <a:lnTo>
                    <a:pt x="54260" y="110256"/>
                  </a:lnTo>
                  <a:cubicBezTo>
                    <a:pt x="54903" y="110384"/>
                    <a:pt x="55417" y="110963"/>
                    <a:pt x="55417" y="111638"/>
                  </a:cubicBezTo>
                  <a:cubicBezTo>
                    <a:pt x="55417" y="112442"/>
                    <a:pt x="54774" y="113084"/>
                    <a:pt x="53971" y="113084"/>
                  </a:cubicBezTo>
                  <a:cubicBezTo>
                    <a:pt x="53296" y="113084"/>
                    <a:pt x="52717" y="112570"/>
                    <a:pt x="52588" y="111927"/>
                  </a:cubicBezTo>
                  <a:lnTo>
                    <a:pt x="35327" y="111927"/>
                  </a:lnTo>
                  <a:lnTo>
                    <a:pt x="35327" y="102927"/>
                  </a:lnTo>
                  <a:lnTo>
                    <a:pt x="27934" y="102927"/>
                  </a:lnTo>
                  <a:cubicBezTo>
                    <a:pt x="27805" y="103441"/>
                    <a:pt x="27387" y="103827"/>
                    <a:pt x="26841" y="103923"/>
                  </a:cubicBezTo>
                  <a:lnTo>
                    <a:pt x="26841" y="117649"/>
                  </a:lnTo>
                  <a:lnTo>
                    <a:pt x="18290" y="117649"/>
                  </a:lnTo>
                  <a:cubicBezTo>
                    <a:pt x="18097" y="118195"/>
                    <a:pt x="17583" y="118581"/>
                    <a:pt x="16972" y="118581"/>
                  </a:cubicBezTo>
                  <a:cubicBezTo>
                    <a:pt x="16169" y="118581"/>
                    <a:pt x="15526" y="117938"/>
                    <a:pt x="15526" y="117135"/>
                  </a:cubicBezTo>
                  <a:cubicBezTo>
                    <a:pt x="15526" y="116363"/>
                    <a:pt x="16169" y="115720"/>
                    <a:pt x="16972" y="115720"/>
                  </a:cubicBezTo>
                  <a:cubicBezTo>
                    <a:pt x="17744" y="115720"/>
                    <a:pt x="18355" y="116331"/>
                    <a:pt x="18387" y="117103"/>
                  </a:cubicBezTo>
                  <a:lnTo>
                    <a:pt x="26326" y="117103"/>
                  </a:lnTo>
                  <a:lnTo>
                    <a:pt x="26326" y="103923"/>
                  </a:lnTo>
                  <a:cubicBezTo>
                    <a:pt x="25780" y="103827"/>
                    <a:pt x="25362" y="103441"/>
                    <a:pt x="25234" y="102927"/>
                  </a:cubicBezTo>
                  <a:lnTo>
                    <a:pt x="14208" y="102927"/>
                  </a:lnTo>
                  <a:cubicBezTo>
                    <a:pt x="14015" y="103505"/>
                    <a:pt x="13501" y="103955"/>
                    <a:pt x="12826" y="103955"/>
                  </a:cubicBezTo>
                  <a:cubicBezTo>
                    <a:pt x="12054" y="103955"/>
                    <a:pt x="11411" y="103313"/>
                    <a:pt x="11411" y="102509"/>
                  </a:cubicBezTo>
                  <a:cubicBezTo>
                    <a:pt x="11411" y="101737"/>
                    <a:pt x="12054" y="101095"/>
                    <a:pt x="12826" y="101095"/>
                  </a:cubicBezTo>
                  <a:cubicBezTo>
                    <a:pt x="13565" y="101095"/>
                    <a:pt x="14176" y="101673"/>
                    <a:pt x="14240" y="102380"/>
                  </a:cubicBezTo>
                  <a:lnTo>
                    <a:pt x="25169" y="102380"/>
                  </a:lnTo>
                  <a:cubicBezTo>
                    <a:pt x="25234" y="101673"/>
                    <a:pt x="25844" y="101095"/>
                    <a:pt x="26584" y="101095"/>
                  </a:cubicBezTo>
                  <a:close/>
                  <a:moveTo>
                    <a:pt x="124560" y="0"/>
                  </a:moveTo>
                  <a:cubicBezTo>
                    <a:pt x="120317" y="0"/>
                    <a:pt x="116363" y="675"/>
                    <a:pt x="112666" y="1607"/>
                  </a:cubicBezTo>
                  <a:cubicBezTo>
                    <a:pt x="100098" y="4725"/>
                    <a:pt x="94119" y="11894"/>
                    <a:pt x="80425" y="18322"/>
                  </a:cubicBezTo>
                  <a:lnTo>
                    <a:pt x="80425" y="20990"/>
                  </a:lnTo>
                  <a:lnTo>
                    <a:pt x="92030" y="20990"/>
                  </a:lnTo>
                  <a:lnTo>
                    <a:pt x="92030" y="21537"/>
                  </a:lnTo>
                  <a:lnTo>
                    <a:pt x="79879" y="21537"/>
                  </a:lnTo>
                  <a:lnTo>
                    <a:pt x="79879" y="18580"/>
                  </a:lnTo>
                  <a:cubicBezTo>
                    <a:pt x="78915" y="19030"/>
                    <a:pt x="77886" y="19480"/>
                    <a:pt x="76825" y="19930"/>
                  </a:cubicBezTo>
                  <a:cubicBezTo>
                    <a:pt x="71007" y="22373"/>
                    <a:pt x="66057" y="23369"/>
                    <a:pt x="61235" y="23883"/>
                  </a:cubicBezTo>
                  <a:lnTo>
                    <a:pt x="61235" y="25844"/>
                  </a:lnTo>
                  <a:lnTo>
                    <a:pt x="43781" y="25844"/>
                  </a:lnTo>
                  <a:cubicBezTo>
                    <a:pt x="43652" y="26519"/>
                    <a:pt x="43074" y="27001"/>
                    <a:pt x="42367" y="27001"/>
                  </a:cubicBezTo>
                  <a:cubicBezTo>
                    <a:pt x="41595" y="27001"/>
                    <a:pt x="40952" y="26359"/>
                    <a:pt x="40952" y="25587"/>
                  </a:cubicBezTo>
                  <a:cubicBezTo>
                    <a:pt x="40952" y="25459"/>
                    <a:pt x="40984" y="25298"/>
                    <a:pt x="41016" y="25169"/>
                  </a:cubicBezTo>
                  <a:lnTo>
                    <a:pt x="41016" y="25169"/>
                  </a:lnTo>
                  <a:cubicBezTo>
                    <a:pt x="37995" y="25523"/>
                    <a:pt x="34780" y="26005"/>
                    <a:pt x="31212" y="26776"/>
                  </a:cubicBezTo>
                  <a:cubicBezTo>
                    <a:pt x="11315" y="31020"/>
                    <a:pt x="0" y="57924"/>
                    <a:pt x="0" y="73257"/>
                  </a:cubicBezTo>
                  <a:cubicBezTo>
                    <a:pt x="0" y="88622"/>
                    <a:pt x="1190" y="110834"/>
                    <a:pt x="18323" y="122342"/>
                  </a:cubicBezTo>
                  <a:cubicBezTo>
                    <a:pt x="21923" y="124753"/>
                    <a:pt x="26551" y="125717"/>
                    <a:pt x="31791" y="125717"/>
                  </a:cubicBezTo>
                  <a:cubicBezTo>
                    <a:pt x="41370" y="125717"/>
                    <a:pt x="52910" y="122503"/>
                    <a:pt x="63710" y="119320"/>
                  </a:cubicBezTo>
                  <a:cubicBezTo>
                    <a:pt x="74511" y="116138"/>
                    <a:pt x="84540" y="112924"/>
                    <a:pt x="91065" y="112924"/>
                  </a:cubicBezTo>
                  <a:cubicBezTo>
                    <a:pt x="91387" y="112924"/>
                    <a:pt x="91708" y="112924"/>
                    <a:pt x="92030" y="112956"/>
                  </a:cubicBezTo>
                  <a:cubicBezTo>
                    <a:pt x="98748" y="113309"/>
                    <a:pt x="105916" y="116717"/>
                    <a:pt x="113695" y="120510"/>
                  </a:cubicBezTo>
                  <a:cubicBezTo>
                    <a:pt x="132757" y="121699"/>
                    <a:pt x="149600" y="124817"/>
                    <a:pt x="161911" y="129221"/>
                  </a:cubicBezTo>
                  <a:cubicBezTo>
                    <a:pt x="179044" y="121796"/>
                    <a:pt x="186084" y="99005"/>
                    <a:pt x="186084" y="77147"/>
                  </a:cubicBezTo>
                  <a:cubicBezTo>
                    <a:pt x="186084" y="71232"/>
                    <a:pt x="185570" y="65382"/>
                    <a:pt x="184605" y="59950"/>
                  </a:cubicBezTo>
                  <a:cubicBezTo>
                    <a:pt x="182002" y="45356"/>
                    <a:pt x="174866" y="33913"/>
                    <a:pt x="165704" y="23337"/>
                  </a:cubicBezTo>
                  <a:cubicBezTo>
                    <a:pt x="164644" y="22148"/>
                    <a:pt x="163615" y="20990"/>
                    <a:pt x="162586" y="19898"/>
                  </a:cubicBezTo>
                  <a:lnTo>
                    <a:pt x="135360" y="19898"/>
                  </a:lnTo>
                  <a:cubicBezTo>
                    <a:pt x="135135" y="20444"/>
                    <a:pt x="134621" y="20830"/>
                    <a:pt x="134010" y="20830"/>
                  </a:cubicBezTo>
                  <a:cubicBezTo>
                    <a:pt x="133239" y="20830"/>
                    <a:pt x="132596" y="20187"/>
                    <a:pt x="132596" y="19415"/>
                  </a:cubicBezTo>
                  <a:cubicBezTo>
                    <a:pt x="132596" y="18676"/>
                    <a:pt x="133142" y="18065"/>
                    <a:pt x="133882" y="18001"/>
                  </a:cubicBezTo>
                  <a:lnTo>
                    <a:pt x="133882" y="11733"/>
                  </a:lnTo>
                  <a:lnTo>
                    <a:pt x="118067" y="11733"/>
                  </a:lnTo>
                  <a:lnTo>
                    <a:pt x="118067" y="19898"/>
                  </a:lnTo>
                  <a:lnTo>
                    <a:pt x="99391" y="19898"/>
                  </a:lnTo>
                  <a:lnTo>
                    <a:pt x="99391" y="34748"/>
                  </a:lnTo>
                  <a:lnTo>
                    <a:pt x="98844" y="34748"/>
                  </a:lnTo>
                  <a:lnTo>
                    <a:pt x="98844" y="19351"/>
                  </a:lnTo>
                  <a:lnTo>
                    <a:pt x="117520" y="19351"/>
                  </a:lnTo>
                  <a:lnTo>
                    <a:pt x="117520" y="11186"/>
                  </a:lnTo>
                  <a:lnTo>
                    <a:pt x="147061" y="11186"/>
                  </a:lnTo>
                  <a:cubicBezTo>
                    <a:pt x="147189" y="10511"/>
                    <a:pt x="147768" y="10029"/>
                    <a:pt x="148443" y="10029"/>
                  </a:cubicBezTo>
                  <a:cubicBezTo>
                    <a:pt x="149247" y="10029"/>
                    <a:pt x="149889" y="10672"/>
                    <a:pt x="149889" y="11444"/>
                  </a:cubicBezTo>
                  <a:cubicBezTo>
                    <a:pt x="149889" y="12247"/>
                    <a:pt x="149247" y="12890"/>
                    <a:pt x="148443" y="12890"/>
                  </a:cubicBezTo>
                  <a:cubicBezTo>
                    <a:pt x="147768" y="12890"/>
                    <a:pt x="147189" y="12376"/>
                    <a:pt x="147061" y="11733"/>
                  </a:cubicBezTo>
                  <a:lnTo>
                    <a:pt x="134396" y="11733"/>
                  </a:lnTo>
                  <a:lnTo>
                    <a:pt x="134396" y="18033"/>
                  </a:lnTo>
                  <a:cubicBezTo>
                    <a:pt x="135007" y="18194"/>
                    <a:pt x="135424" y="18740"/>
                    <a:pt x="135424" y="19351"/>
                  </a:cubicBezTo>
                  <a:lnTo>
                    <a:pt x="162072" y="19351"/>
                  </a:lnTo>
                  <a:cubicBezTo>
                    <a:pt x="147671" y="4211"/>
                    <a:pt x="135199" y="0"/>
                    <a:pt x="124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5"/>
            <p:cNvSpPr/>
            <p:nvPr/>
          </p:nvSpPr>
          <p:spPr>
            <a:xfrm>
              <a:off x="3805950" y="681700"/>
              <a:ext cx="395400" cy="385775"/>
            </a:xfrm>
            <a:custGeom>
              <a:rect b="b" l="l" r="r" t="t"/>
              <a:pathLst>
                <a:path extrusionOk="0" h="15431" w="15816">
                  <a:moveTo>
                    <a:pt x="7908" y="2251"/>
                  </a:moveTo>
                  <a:cubicBezTo>
                    <a:pt x="11026" y="2251"/>
                    <a:pt x="13566" y="4790"/>
                    <a:pt x="13566" y="7908"/>
                  </a:cubicBezTo>
                  <a:lnTo>
                    <a:pt x="13566" y="13180"/>
                  </a:lnTo>
                  <a:lnTo>
                    <a:pt x="2251" y="13180"/>
                  </a:lnTo>
                  <a:lnTo>
                    <a:pt x="2251" y="7908"/>
                  </a:lnTo>
                  <a:cubicBezTo>
                    <a:pt x="2251" y="4790"/>
                    <a:pt x="4790" y="2251"/>
                    <a:pt x="7908" y="2251"/>
                  </a:cubicBezTo>
                  <a:close/>
                  <a:moveTo>
                    <a:pt x="7908" y="1"/>
                  </a:moveTo>
                  <a:cubicBezTo>
                    <a:pt x="3537" y="1"/>
                    <a:pt x="1" y="3537"/>
                    <a:pt x="1" y="7908"/>
                  </a:cubicBezTo>
                  <a:lnTo>
                    <a:pt x="1" y="14305"/>
                  </a:lnTo>
                  <a:cubicBezTo>
                    <a:pt x="1" y="14948"/>
                    <a:pt x="483" y="15430"/>
                    <a:pt x="1126" y="15430"/>
                  </a:cubicBezTo>
                  <a:lnTo>
                    <a:pt x="14691" y="15430"/>
                  </a:lnTo>
                  <a:cubicBezTo>
                    <a:pt x="15302" y="15430"/>
                    <a:pt x="15816" y="14948"/>
                    <a:pt x="15816" y="14305"/>
                  </a:cubicBezTo>
                  <a:lnTo>
                    <a:pt x="15816" y="7908"/>
                  </a:lnTo>
                  <a:cubicBezTo>
                    <a:pt x="15816" y="3537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5"/>
            <p:cNvSpPr/>
            <p:nvPr/>
          </p:nvSpPr>
          <p:spPr>
            <a:xfrm>
              <a:off x="3798725" y="675275"/>
              <a:ext cx="409050" cy="399425"/>
            </a:xfrm>
            <a:custGeom>
              <a:rect b="b" l="l" r="r" t="t"/>
              <a:pathLst>
                <a:path extrusionOk="0" h="15977" w="16362">
                  <a:moveTo>
                    <a:pt x="8197" y="2765"/>
                  </a:moveTo>
                  <a:cubicBezTo>
                    <a:pt x="9676" y="2765"/>
                    <a:pt x="11026" y="3376"/>
                    <a:pt x="11990" y="4372"/>
                  </a:cubicBezTo>
                  <a:cubicBezTo>
                    <a:pt x="12987" y="5337"/>
                    <a:pt x="13598" y="6687"/>
                    <a:pt x="13598" y="8165"/>
                  </a:cubicBezTo>
                  <a:lnTo>
                    <a:pt x="13598" y="13180"/>
                  </a:lnTo>
                  <a:lnTo>
                    <a:pt x="2797" y="13180"/>
                  </a:lnTo>
                  <a:lnTo>
                    <a:pt x="2797" y="8165"/>
                  </a:lnTo>
                  <a:cubicBezTo>
                    <a:pt x="2797" y="6687"/>
                    <a:pt x="3408" y="5337"/>
                    <a:pt x="4372" y="4372"/>
                  </a:cubicBezTo>
                  <a:cubicBezTo>
                    <a:pt x="5369" y="3376"/>
                    <a:pt x="6719" y="2765"/>
                    <a:pt x="8197" y="2765"/>
                  </a:cubicBezTo>
                  <a:close/>
                  <a:moveTo>
                    <a:pt x="8197" y="2251"/>
                  </a:moveTo>
                  <a:cubicBezTo>
                    <a:pt x="4919" y="2251"/>
                    <a:pt x="2251" y="4919"/>
                    <a:pt x="2251" y="8165"/>
                  </a:cubicBezTo>
                  <a:lnTo>
                    <a:pt x="2251" y="13437"/>
                  </a:lnTo>
                  <a:cubicBezTo>
                    <a:pt x="2251" y="13501"/>
                    <a:pt x="2283" y="13566"/>
                    <a:pt x="2347" y="13630"/>
                  </a:cubicBezTo>
                  <a:cubicBezTo>
                    <a:pt x="2379" y="13694"/>
                    <a:pt x="2476" y="13694"/>
                    <a:pt x="2540" y="13694"/>
                  </a:cubicBezTo>
                  <a:lnTo>
                    <a:pt x="13855" y="13694"/>
                  </a:lnTo>
                  <a:cubicBezTo>
                    <a:pt x="13919" y="13694"/>
                    <a:pt x="13983" y="13694"/>
                    <a:pt x="14048" y="13630"/>
                  </a:cubicBezTo>
                  <a:cubicBezTo>
                    <a:pt x="14080" y="13566"/>
                    <a:pt x="14112" y="13501"/>
                    <a:pt x="14112" y="13437"/>
                  </a:cubicBezTo>
                  <a:lnTo>
                    <a:pt x="14112" y="8165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15"/>
                  </a:moveTo>
                  <a:cubicBezTo>
                    <a:pt x="10287" y="515"/>
                    <a:pt x="12215" y="1383"/>
                    <a:pt x="13598" y="2765"/>
                  </a:cubicBezTo>
                  <a:cubicBezTo>
                    <a:pt x="14980" y="4147"/>
                    <a:pt x="15848" y="6076"/>
                    <a:pt x="15848" y="8165"/>
                  </a:cubicBezTo>
                  <a:lnTo>
                    <a:pt x="15848" y="14562"/>
                  </a:lnTo>
                  <a:cubicBezTo>
                    <a:pt x="15848" y="15044"/>
                    <a:pt x="15462" y="15430"/>
                    <a:pt x="14980" y="15430"/>
                  </a:cubicBezTo>
                  <a:lnTo>
                    <a:pt x="1415" y="15430"/>
                  </a:lnTo>
                  <a:cubicBezTo>
                    <a:pt x="933" y="15430"/>
                    <a:pt x="547" y="15044"/>
                    <a:pt x="547" y="14562"/>
                  </a:cubicBezTo>
                  <a:lnTo>
                    <a:pt x="547" y="8165"/>
                  </a:lnTo>
                  <a:cubicBezTo>
                    <a:pt x="547" y="6076"/>
                    <a:pt x="1415" y="4147"/>
                    <a:pt x="2797" y="2765"/>
                  </a:cubicBezTo>
                  <a:cubicBezTo>
                    <a:pt x="4179" y="1383"/>
                    <a:pt x="6076" y="515"/>
                    <a:pt x="8197" y="515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65"/>
                  </a:cubicBezTo>
                  <a:lnTo>
                    <a:pt x="0" y="14562"/>
                  </a:lnTo>
                  <a:cubicBezTo>
                    <a:pt x="0" y="15334"/>
                    <a:pt x="643" y="15976"/>
                    <a:pt x="1415" y="15976"/>
                  </a:cubicBezTo>
                  <a:lnTo>
                    <a:pt x="14980" y="15976"/>
                  </a:lnTo>
                  <a:cubicBezTo>
                    <a:pt x="15751" y="15976"/>
                    <a:pt x="16362" y="15334"/>
                    <a:pt x="16362" y="14562"/>
                  </a:cubicBezTo>
                  <a:lnTo>
                    <a:pt x="16362" y="8165"/>
                  </a:lnTo>
                  <a:cubicBezTo>
                    <a:pt x="16362" y="3665"/>
                    <a:pt x="12698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5"/>
            <p:cNvSpPr/>
            <p:nvPr/>
          </p:nvSpPr>
          <p:spPr>
            <a:xfrm>
              <a:off x="3784250" y="990300"/>
              <a:ext cx="432375" cy="365650"/>
            </a:xfrm>
            <a:custGeom>
              <a:rect b="b" l="l" r="r" t="t"/>
              <a:pathLst>
                <a:path extrusionOk="0" h="14626" w="17295">
                  <a:moveTo>
                    <a:pt x="1" y="0"/>
                  </a:moveTo>
                  <a:lnTo>
                    <a:pt x="1" y="14626"/>
                  </a:lnTo>
                  <a:lnTo>
                    <a:pt x="17295" y="14626"/>
                  </a:lnTo>
                  <a:lnTo>
                    <a:pt x="17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5"/>
            <p:cNvSpPr/>
            <p:nvPr/>
          </p:nvSpPr>
          <p:spPr>
            <a:xfrm>
              <a:off x="3777825" y="983875"/>
              <a:ext cx="446025" cy="378525"/>
            </a:xfrm>
            <a:custGeom>
              <a:rect b="b" l="l" r="r" t="t"/>
              <a:pathLst>
                <a:path extrusionOk="0" h="15141" w="17841">
                  <a:moveTo>
                    <a:pt x="17294" y="547"/>
                  </a:moveTo>
                  <a:lnTo>
                    <a:pt x="17294" y="14626"/>
                  </a:lnTo>
                  <a:lnTo>
                    <a:pt x="547" y="14626"/>
                  </a:lnTo>
                  <a:lnTo>
                    <a:pt x="547" y="547"/>
                  </a:lnTo>
                  <a:close/>
                  <a:moveTo>
                    <a:pt x="258" y="0"/>
                  </a:moveTo>
                  <a:cubicBezTo>
                    <a:pt x="194" y="0"/>
                    <a:pt x="129" y="32"/>
                    <a:pt x="97" y="97"/>
                  </a:cubicBezTo>
                  <a:cubicBezTo>
                    <a:pt x="33" y="129"/>
                    <a:pt x="1" y="193"/>
                    <a:pt x="1" y="257"/>
                  </a:cubicBezTo>
                  <a:lnTo>
                    <a:pt x="1" y="14883"/>
                  </a:lnTo>
                  <a:cubicBezTo>
                    <a:pt x="1" y="14947"/>
                    <a:pt x="33" y="15012"/>
                    <a:pt x="97" y="15076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712" y="15108"/>
                    <a:pt x="17744" y="15076"/>
                  </a:cubicBezTo>
                  <a:cubicBezTo>
                    <a:pt x="17809" y="15012"/>
                    <a:pt x="17841" y="14947"/>
                    <a:pt x="17841" y="14883"/>
                  </a:cubicBezTo>
                  <a:lnTo>
                    <a:pt x="17841" y="257"/>
                  </a:lnTo>
                  <a:cubicBezTo>
                    <a:pt x="17841" y="193"/>
                    <a:pt x="17809" y="129"/>
                    <a:pt x="17744" y="97"/>
                  </a:cubicBezTo>
                  <a:cubicBezTo>
                    <a:pt x="17712" y="32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5"/>
            <p:cNvSpPr/>
            <p:nvPr/>
          </p:nvSpPr>
          <p:spPr>
            <a:xfrm>
              <a:off x="3951400" y="1095575"/>
              <a:ext cx="94050" cy="171175"/>
            </a:xfrm>
            <a:custGeom>
              <a:rect b="b" l="l" r="r" t="t"/>
              <a:pathLst>
                <a:path extrusionOk="0" h="6847" w="3762">
                  <a:moveTo>
                    <a:pt x="1897" y="0"/>
                  </a:moveTo>
                  <a:cubicBezTo>
                    <a:pt x="837" y="0"/>
                    <a:pt x="1" y="836"/>
                    <a:pt x="1" y="1865"/>
                  </a:cubicBezTo>
                  <a:cubicBezTo>
                    <a:pt x="1" y="2572"/>
                    <a:pt x="419" y="3215"/>
                    <a:pt x="997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97" y="3536"/>
                  </a:lnTo>
                  <a:cubicBezTo>
                    <a:pt x="3376" y="3215"/>
                    <a:pt x="3762" y="2572"/>
                    <a:pt x="3762" y="1865"/>
                  </a:cubicBezTo>
                  <a:cubicBezTo>
                    <a:pt x="3762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5"/>
            <p:cNvSpPr/>
            <p:nvPr/>
          </p:nvSpPr>
          <p:spPr>
            <a:xfrm>
              <a:off x="3944975" y="1088325"/>
              <a:ext cx="107725" cy="184875"/>
            </a:xfrm>
            <a:custGeom>
              <a:rect b="b" l="l" r="r" t="t"/>
              <a:pathLst>
                <a:path extrusionOk="0" h="7395" w="4309">
                  <a:moveTo>
                    <a:pt x="2154" y="547"/>
                  </a:moveTo>
                  <a:cubicBezTo>
                    <a:pt x="3022" y="547"/>
                    <a:pt x="3762" y="1255"/>
                    <a:pt x="3762" y="2155"/>
                  </a:cubicBezTo>
                  <a:cubicBezTo>
                    <a:pt x="3762" y="2765"/>
                    <a:pt x="3408" y="3312"/>
                    <a:pt x="2926" y="3569"/>
                  </a:cubicBezTo>
                  <a:lnTo>
                    <a:pt x="2765" y="3665"/>
                  </a:lnTo>
                  <a:lnTo>
                    <a:pt x="3054" y="6880"/>
                  </a:lnTo>
                  <a:lnTo>
                    <a:pt x="1222" y="6880"/>
                  </a:lnTo>
                  <a:lnTo>
                    <a:pt x="1544" y="3665"/>
                  </a:lnTo>
                  <a:lnTo>
                    <a:pt x="1383" y="3569"/>
                  </a:lnTo>
                  <a:cubicBezTo>
                    <a:pt x="869" y="3312"/>
                    <a:pt x="547" y="2765"/>
                    <a:pt x="547" y="2155"/>
                  </a:cubicBezTo>
                  <a:cubicBezTo>
                    <a:pt x="547" y="1255"/>
                    <a:pt x="1254" y="547"/>
                    <a:pt x="2154" y="547"/>
                  </a:cubicBezTo>
                  <a:close/>
                  <a:moveTo>
                    <a:pt x="2154" y="1"/>
                  </a:moveTo>
                  <a:cubicBezTo>
                    <a:pt x="965" y="1"/>
                    <a:pt x="1" y="965"/>
                    <a:pt x="1" y="2155"/>
                  </a:cubicBezTo>
                  <a:cubicBezTo>
                    <a:pt x="1" y="2929"/>
                    <a:pt x="387" y="3592"/>
                    <a:pt x="980" y="3967"/>
                  </a:cubicBezTo>
                  <a:lnTo>
                    <a:pt x="980" y="3967"/>
                  </a:lnTo>
                  <a:lnTo>
                    <a:pt x="644" y="7394"/>
                  </a:lnTo>
                  <a:lnTo>
                    <a:pt x="3665" y="7394"/>
                  </a:lnTo>
                  <a:lnTo>
                    <a:pt x="3327" y="3948"/>
                  </a:lnTo>
                  <a:lnTo>
                    <a:pt x="3327" y="3948"/>
                  </a:lnTo>
                  <a:cubicBezTo>
                    <a:pt x="3908" y="3570"/>
                    <a:pt x="4308" y="2916"/>
                    <a:pt x="4308" y="2155"/>
                  </a:cubicBezTo>
                  <a:cubicBezTo>
                    <a:pt x="4308" y="965"/>
                    <a:pt x="3344" y="1"/>
                    <a:pt x="2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5"/>
            <p:cNvSpPr/>
            <p:nvPr/>
          </p:nvSpPr>
          <p:spPr>
            <a:xfrm>
              <a:off x="5385850" y="2484200"/>
              <a:ext cx="396200" cy="386575"/>
            </a:xfrm>
            <a:custGeom>
              <a:rect b="b" l="l" r="r" t="t"/>
              <a:pathLst>
                <a:path extrusionOk="0" h="15463" w="15848">
                  <a:moveTo>
                    <a:pt x="7908" y="2283"/>
                  </a:moveTo>
                  <a:cubicBezTo>
                    <a:pt x="11026" y="2283"/>
                    <a:pt x="13566" y="4823"/>
                    <a:pt x="13566" y="7941"/>
                  </a:cubicBezTo>
                  <a:lnTo>
                    <a:pt x="13566" y="13212"/>
                  </a:lnTo>
                  <a:lnTo>
                    <a:pt x="2251" y="13212"/>
                  </a:lnTo>
                  <a:lnTo>
                    <a:pt x="2251" y="7941"/>
                  </a:lnTo>
                  <a:cubicBezTo>
                    <a:pt x="2251" y="4823"/>
                    <a:pt x="4790" y="2283"/>
                    <a:pt x="7908" y="2283"/>
                  </a:cubicBezTo>
                  <a:close/>
                  <a:moveTo>
                    <a:pt x="7908" y="1"/>
                  </a:moveTo>
                  <a:cubicBezTo>
                    <a:pt x="3569" y="1"/>
                    <a:pt x="1" y="3569"/>
                    <a:pt x="1" y="7941"/>
                  </a:cubicBezTo>
                  <a:lnTo>
                    <a:pt x="1" y="14337"/>
                  </a:lnTo>
                  <a:cubicBezTo>
                    <a:pt x="1" y="14948"/>
                    <a:pt x="515" y="15462"/>
                    <a:pt x="1126" y="15462"/>
                  </a:cubicBezTo>
                  <a:lnTo>
                    <a:pt x="14723" y="15462"/>
                  </a:lnTo>
                  <a:cubicBezTo>
                    <a:pt x="15334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5"/>
            <p:cNvSpPr/>
            <p:nvPr/>
          </p:nvSpPr>
          <p:spPr>
            <a:xfrm>
              <a:off x="5379425" y="2477775"/>
              <a:ext cx="409050" cy="399425"/>
            </a:xfrm>
            <a:custGeom>
              <a:rect b="b" l="l" r="r" t="t"/>
              <a:pathLst>
                <a:path extrusionOk="0" h="15977" w="16362">
                  <a:moveTo>
                    <a:pt x="8165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55" y="5369"/>
                    <a:pt x="13565" y="6687"/>
                    <a:pt x="13565" y="8198"/>
                  </a:cubicBezTo>
                  <a:lnTo>
                    <a:pt x="13565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376" y="5369"/>
                    <a:pt x="4372" y="4372"/>
                  </a:cubicBezTo>
                  <a:cubicBezTo>
                    <a:pt x="5336" y="3408"/>
                    <a:pt x="6687" y="2797"/>
                    <a:pt x="8165" y="2797"/>
                  </a:cubicBezTo>
                  <a:close/>
                  <a:moveTo>
                    <a:pt x="8165" y="2251"/>
                  </a:moveTo>
                  <a:cubicBezTo>
                    <a:pt x="4919" y="2251"/>
                    <a:pt x="2251" y="4919"/>
                    <a:pt x="2251" y="8198"/>
                  </a:cubicBezTo>
                  <a:lnTo>
                    <a:pt x="2251" y="13469"/>
                  </a:lnTo>
                  <a:cubicBezTo>
                    <a:pt x="2251" y="13534"/>
                    <a:pt x="2283" y="13598"/>
                    <a:pt x="2315" y="13630"/>
                  </a:cubicBezTo>
                  <a:cubicBezTo>
                    <a:pt x="2379" y="13694"/>
                    <a:pt x="2443" y="13726"/>
                    <a:pt x="2508" y="13726"/>
                  </a:cubicBezTo>
                  <a:lnTo>
                    <a:pt x="13823" y="13726"/>
                  </a:lnTo>
                  <a:cubicBezTo>
                    <a:pt x="13919" y="13726"/>
                    <a:pt x="13983" y="13694"/>
                    <a:pt x="14015" y="13630"/>
                  </a:cubicBezTo>
                  <a:cubicBezTo>
                    <a:pt x="14080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44" y="2251"/>
                    <a:pt x="8165" y="2251"/>
                  </a:cubicBezTo>
                  <a:close/>
                  <a:moveTo>
                    <a:pt x="8165" y="547"/>
                  </a:moveTo>
                  <a:cubicBezTo>
                    <a:pt x="10287" y="547"/>
                    <a:pt x="12183" y="1383"/>
                    <a:pt x="13598" y="2797"/>
                  </a:cubicBezTo>
                  <a:cubicBezTo>
                    <a:pt x="14980" y="4180"/>
                    <a:pt x="15816" y="6076"/>
                    <a:pt x="15816" y="8198"/>
                  </a:cubicBezTo>
                  <a:lnTo>
                    <a:pt x="15816" y="14594"/>
                  </a:lnTo>
                  <a:cubicBezTo>
                    <a:pt x="15816" y="15044"/>
                    <a:pt x="15430" y="15430"/>
                    <a:pt x="14980" y="15430"/>
                  </a:cubicBezTo>
                  <a:lnTo>
                    <a:pt x="1383" y="15430"/>
                  </a:lnTo>
                  <a:cubicBezTo>
                    <a:pt x="901" y="15430"/>
                    <a:pt x="515" y="15044"/>
                    <a:pt x="515" y="14594"/>
                  </a:cubicBezTo>
                  <a:lnTo>
                    <a:pt x="515" y="8198"/>
                  </a:lnTo>
                  <a:cubicBezTo>
                    <a:pt x="515" y="6076"/>
                    <a:pt x="1383" y="4180"/>
                    <a:pt x="2765" y="2797"/>
                  </a:cubicBezTo>
                  <a:cubicBezTo>
                    <a:pt x="4147" y="1383"/>
                    <a:pt x="6076" y="547"/>
                    <a:pt x="8165" y="547"/>
                  </a:cubicBezTo>
                  <a:close/>
                  <a:moveTo>
                    <a:pt x="8165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11" y="15977"/>
                    <a:pt x="1383" y="15977"/>
                  </a:cubicBezTo>
                  <a:lnTo>
                    <a:pt x="14980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8" y="1"/>
                    <a:pt x="8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5"/>
            <p:cNvSpPr/>
            <p:nvPr/>
          </p:nvSpPr>
          <p:spPr>
            <a:xfrm>
              <a:off x="5364950" y="2793600"/>
              <a:ext cx="432375" cy="364875"/>
            </a:xfrm>
            <a:custGeom>
              <a:rect b="b" l="l" r="r" t="t"/>
              <a:pathLst>
                <a:path extrusionOk="0" h="14595" w="17295">
                  <a:moveTo>
                    <a:pt x="1" y="1"/>
                  </a:moveTo>
                  <a:lnTo>
                    <a:pt x="1" y="14594"/>
                  </a:lnTo>
                  <a:lnTo>
                    <a:pt x="17295" y="14594"/>
                  </a:lnTo>
                  <a:lnTo>
                    <a:pt x="17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5"/>
            <p:cNvSpPr/>
            <p:nvPr/>
          </p:nvSpPr>
          <p:spPr>
            <a:xfrm>
              <a:off x="5358525" y="2787175"/>
              <a:ext cx="445225" cy="378525"/>
            </a:xfrm>
            <a:custGeom>
              <a:rect b="b" l="l" r="r" t="t"/>
              <a:pathLst>
                <a:path extrusionOk="0" h="15141" w="17809">
                  <a:moveTo>
                    <a:pt x="17262" y="515"/>
                  </a:moveTo>
                  <a:lnTo>
                    <a:pt x="17262" y="14594"/>
                  </a:lnTo>
                  <a:lnTo>
                    <a:pt x="515" y="14594"/>
                  </a:lnTo>
                  <a:lnTo>
                    <a:pt x="515" y="515"/>
                  </a:lnTo>
                  <a:close/>
                  <a:moveTo>
                    <a:pt x="258" y="0"/>
                  </a:moveTo>
                  <a:cubicBezTo>
                    <a:pt x="194" y="0"/>
                    <a:pt x="129" y="0"/>
                    <a:pt x="65" y="65"/>
                  </a:cubicBezTo>
                  <a:cubicBezTo>
                    <a:pt x="33" y="129"/>
                    <a:pt x="1" y="193"/>
                    <a:pt x="1" y="258"/>
                  </a:cubicBezTo>
                  <a:lnTo>
                    <a:pt x="1" y="14851"/>
                  </a:lnTo>
                  <a:cubicBezTo>
                    <a:pt x="1" y="14948"/>
                    <a:pt x="33" y="15012"/>
                    <a:pt x="65" y="15044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680" y="15108"/>
                    <a:pt x="17744" y="15044"/>
                  </a:cubicBezTo>
                  <a:cubicBezTo>
                    <a:pt x="17777" y="15012"/>
                    <a:pt x="17809" y="14948"/>
                    <a:pt x="17809" y="14851"/>
                  </a:cubicBezTo>
                  <a:lnTo>
                    <a:pt x="17809" y="258"/>
                  </a:lnTo>
                  <a:cubicBezTo>
                    <a:pt x="17809" y="193"/>
                    <a:pt x="17777" y="129"/>
                    <a:pt x="17744" y="65"/>
                  </a:cubicBezTo>
                  <a:cubicBezTo>
                    <a:pt x="17680" y="0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5"/>
            <p:cNvSpPr/>
            <p:nvPr/>
          </p:nvSpPr>
          <p:spPr>
            <a:xfrm>
              <a:off x="5532100" y="2898075"/>
              <a:ext cx="94050" cy="171200"/>
            </a:xfrm>
            <a:custGeom>
              <a:rect b="b" l="l" r="r" t="t"/>
              <a:pathLst>
                <a:path extrusionOk="0" h="6848" w="3762">
                  <a:moveTo>
                    <a:pt x="1865" y="0"/>
                  </a:moveTo>
                  <a:cubicBezTo>
                    <a:pt x="837" y="0"/>
                    <a:pt x="1" y="836"/>
                    <a:pt x="1" y="1897"/>
                  </a:cubicBezTo>
                  <a:cubicBezTo>
                    <a:pt x="1" y="2604"/>
                    <a:pt x="387" y="3215"/>
                    <a:pt x="965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65" y="3536"/>
                  </a:lnTo>
                  <a:cubicBezTo>
                    <a:pt x="3344" y="3215"/>
                    <a:pt x="3762" y="2604"/>
                    <a:pt x="3762" y="1897"/>
                  </a:cubicBezTo>
                  <a:cubicBezTo>
                    <a:pt x="3762" y="836"/>
                    <a:pt x="2926" y="0"/>
                    <a:pt x="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5"/>
            <p:cNvSpPr/>
            <p:nvPr/>
          </p:nvSpPr>
          <p:spPr>
            <a:xfrm>
              <a:off x="5524875" y="2891650"/>
              <a:ext cx="107700" cy="184850"/>
            </a:xfrm>
            <a:custGeom>
              <a:rect b="b" l="l" r="r" t="t"/>
              <a:pathLst>
                <a:path extrusionOk="0" h="7394" w="4308">
                  <a:moveTo>
                    <a:pt x="2154" y="514"/>
                  </a:moveTo>
                  <a:cubicBezTo>
                    <a:pt x="3054" y="514"/>
                    <a:pt x="3762" y="1254"/>
                    <a:pt x="3762" y="2154"/>
                  </a:cubicBezTo>
                  <a:cubicBezTo>
                    <a:pt x="3762" y="2765"/>
                    <a:pt x="3440" y="3279"/>
                    <a:pt x="2926" y="3568"/>
                  </a:cubicBezTo>
                  <a:lnTo>
                    <a:pt x="2765" y="3632"/>
                  </a:lnTo>
                  <a:lnTo>
                    <a:pt x="3086" y="6847"/>
                  </a:lnTo>
                  <a:lnTo>
                    <a:pt x="1254" y="6847"/>
                  </a:lnTo>
                  <a:lnTo>
                    <a:pt x="1544" y="3632"/>
                  </a:lnTo>
                  <a:lnTo>
                    <a:pt x="1383" y="3568"/>
                  </a:lnTo>
                  <a:cubicBezTo>
                    <a:pt x="901" y="3279"/>
                    <a:pt x="547" y="2765"/>
                    <a:pt x="547" y="2154"/>
                  </a:cubicBezTo>
                  <a:cubicBezTo>
                    <a:pt x="547" y="1254"/>
                    <a:pt x="1286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1" y="964"/>
                    <a:pt x="1" y="2154"/>
                  </a:cubicBezTo>
                  <a:cubicBezTo>
                    <a:pt x="1" y="2896"/>
                    <a:pt x="412" y="3555"/>
                    <a:pt x="981" y="3931"/>
                  </a:cubicBezTo>
                  <a:lnTo>
                    <a:pt x="981" y="3931"/>
                  </a:lnTo>
                  <a:lnTo>
                    <a:pt x="644" y="7393"/>
                  </a:lnTo>
                  <a:lnTo>
                    <a:pt x="3665" y="7393"/>
                  </a:lnTo>
                  <a:lnTo>
                    <a:pt x="3328" y="3934"/>
                  </a:lnTo>
                  <a:lnTo>
                    <a:pt x="3328" y="3934"/>
                  </a:lnTo>
                  <a:cubicBezTo>
                    <a:pt x="3922" y="3560"/>
                    <a:pt x="4308" y="2898"/>
                    <a:pt x="4308" y="2154"/>
                  </a:cubicBezTo>
                  <a:cubicBezTo>
                    <a:pt x="4308" y="964"/>
                    <a:pt x="3344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5"/>
            <p:cNvSpPr/>
            <p:nvPr/>
          </p:nvSpPr>
          <p:spPr>
            <a:xfrm>
              <a:off x="2205975" y="2484200"/>
              <a:ext cx="396200" cy="386575"/>
            </a:xfrm>
            <a:custGeom>
              <a:rect b="b" l="l" r="r" t="t"/>
              <a:pathLst>
                <a:path extrusionOk="0" h="15463" w="15848">
                  <a:moveTo>
                    <a:pt x="7940" y="2283"/>
                  </a:moveTo>
                  <a:cubicBezTo>
                    <a:pt x="11058" y="2283"/>
                    <a:pt x="13597" y="4823"/>
                    <a:pt x="13597" y="7941"/>
                  </a:cubicBezTo>
                  <a:lnTo>
                    <a:pt x="13597" y="13212"/>
                  </a:lnTo>
                  <a:lnTo>
                    <a:pt x="2283" y="13212"/>
                  </a:lnTo>
                  <a:lnTo>
                    <a:pt x="2283" y="7941"/>
                  </a:lnTo>
                  <a:cubicBezTo>
                    <a:pt x="2283" y="4823"/>
                    <a:pt x="4822" y="2283"/>
                    <a:pt x="7940" y="2283"/>
                  </a:cubicBezTo>
                  <a:close/>
                  <a:moveTo>
                    <a:pt x="7940" y="1"/>
                  </a:moveTo>
                  <a:cubicBezTo>
                    <a:pt x="3568" y="1"/>
                    <a:pt x="0" y="3569"/>
                    <a:pt x="0" y="7941"/>
                  </a:cubicBezTo>
                  <a:lnTo>
                    <a:pt x="0" y="14337"/>
                  </a:lnTo>
                  <a:cubicBezTo>
                    <a:pt x="0" y="14948"/>
                    <a:pt x="515" y="15462"/>
                    <a:pt x="1158" y="15462"/>
                  </a:cubicBezTo>
                  <a:lnTo>
                    <a:pt x="14722" y="15462"/>
                  </a:lnTo>
                  <a:cubicBezTo>
                    <a:pt x="15333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312" y="1"/>
                    <a:pt x="7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5"/>
            <p:cNvSpPr/>
            <p:nvPr/>
          </p:nvSpPr>
          <p:spPr>
            <a:xfrm>
              <a:off x="2199550" y="2477775"/>
              <a:ext cx="409050" cy="399425"/>
            </a:xfrm>
            <a:custGeom>
              <a:rect b="b" l="l" r="r" t="t"/>
              <a:pathLst>
                <a:path extrusionOk="0" h="15977" w="16362">
                  <a:moveTo>
                    <a:pt x="8197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86" y="5369"/>
                    <a:pt x="13597" y="6687"/>
                    <a:pt x="13597" y="8198"/>
                  </a:cubicBezTo>
                  <a:lnTo>
                    <a:pt x="13597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407" y="5369"/>
                    <a:pt x="4372" y="4372"/>
                  </a:cubicBezTo>
                  <a:cubicBezTo>
                    <a:pt x="5368" y="3408"/>
                    <a:pt x="6718" y="2797"/>
                    <a:pt x="8197" y="2797"/>
                  </a:cubicBezTo>
                  <a:close/>
                  <a:moveTo>
                    <a:pt x="8197" y="2251"/>
                  </a:moveTo>
                  <a:cubicBezTo>
                    <a:pt x="4918" y="2251"/>
                    <a:pt x="2250" y="4919"/>
                    <a:pt x="2250" y="8198"/>
                  </a:cubicBezTo>
                  <a:lnTo>
                    <a:pt x="2250" y="13469"/>
                  </a:lnTo>
                  <a:cubicBezTo>
                    <a:pt x="2250" y="13534"/>
                    <a:pt x="2282" y="13598"/>
                    <a:pt x="2347" y="13630"/>
                  </a:cubicBezTo>
                  <a:cubicBezTo>
                    <a:pt x="2379" y="13694"/>
                    <a:pt x="2475" y="13726"/>
                    <a:pt x="2540" y="13726"/>
                  </a:cubicBezTo>
                  <a:lnTo>
                    <a:pt x="13854" y="13726"/>
                  </a:lnTo>
                  <a:cubicBezTo>
                    <a:pt x="13919" y="13726"/>
                    <a:pt x="13983" y="13694"/>
                    <a:pt x="14047" y="13630"/>
                  </a:cubicBezTo>
                  <a:cubicBezTo>
                    <a:pt x="14079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47"/>
                  </a:moveTo>
                  <a:cubicBezTo>
                    <a:pt x="10286" y="547"/>
                    <a:pt x="12215" y="1383"/>
                    <a:pt x="13597" y="2797"/>
                  </a:cubicBezTo>
                  <a:cubicBezTo>
                    <a:pt x="14979" y="4180"/>
                    <a:pt x="15847" y="6076"/>
                    <a:pt x="15847" y="8198"/>
                  </a:cubicBezTo>
                  <a:lnTo>
                    <a:pt x="15847" y="14594"/>
                  </a:lnTo>
                  <a:cubicBezTo>
                    <a:pt x="15847" y="15044"/>
                    <a:pt x="15462" y="15430"/>
                    <a:pt x="14979" y="15430"/>
                  </a:cubicBezTo>
                  <a:lnTo>
                    <a:pt x="1415" y="15430"/>
                  </a:lnTo>
                  <a:cubicBezTo>
                    <a:pt x="932" y="15430"/>
                    <a:pt x="547" y="15044"/>
                    <a:pt x="547" y="14594"/>
                  </a:cubicBezTo>
                  <a:lnTo>
                    <a:pt x="547" y="8198"/>
                  </a:lnTo>
                  <a:cubicBezTo>
                    <a:pt x="547" y="6076"/>
                    <a:pt x="1382" y="4180"/>
                    <a:pt x="2797" y="2797"/>
                  </a:cubicBezTo>
                  <a:cubicBezTo>
                    <a:pt x="4179" y="1383"/>
                    <a:pt x="6075" y="547"/>
                    <a:pt x="8197" y="547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43" y="15977"/>
                    <a:pt x="1415" y="15977"/>
                  </a:cubicBezTo>
                  <a:lnTo>
                    <a:pt x="14979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7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5"/>
            <p:cNvSpPr/>
            <p:nvPr/>
          </p:nvSpPr>
          <p:spPr>
            <a:xfrm>
              <a:off x="2185075" y="2793600"/>
              <a:ext cx="432375" cy="364875"/>
            </a:xfrm>
            <a:custGeom>
              <a:rect b="b" l="l" r="r" t="t"/>
              <a:pathLst>
                <a:path extrusionOk="0" h="14595" w="17295">
                  <a:moveTo>
                    <a:pt x="1" y="1"/>
                  </a:moveTo>
                  <a:lnTo>
                    <a:pt x="1" y="14594"/>
                  </a:lnTo>
                  <a:lnTo>
                    <a:pt x="17294" y="14594"/>
                  </a:lnTo>
                  <a:lnTo>
                    <a:pt x="172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5"/>
            <p:cNvSpPr/>
            <p:nvPr/>
          </p:nvSpPr>
          <p:spPr>
            <a:xfrm>
              <a:off x="2178650" y="2787175"/>
              <a:ext cx="446025" cy="378525"/>
            </a:xfrm>
            <a:custGeom>
              <a:rect b="b" l="l" r="r" t="t"/>
              <a:pathLst>
                <a:path extrusionOk="0" h="15141" w="17841">
                  <a:moveTo>
                    <a:pt x="17294" y="515"/>
                  </a:moveTo>
                  <a:lnTo>
                    <a:pt x="17294" y="14594"/>
                  </a:lnTo>
                  <a:lnTo>
                    <a:pt x="547" y="14594"/>
                  </a:lnTo>
                  <a:lnTo>
                    <a:pt x="547" y="515"/>
                  </a:lnTo>
                  <a:close/>
                  <a:moveTo>
                    <a:pt x="258" y="0"/>
                  </a:moveTo>
                  <a:cubicBezTo>
                    <a:pt x="193" y="0"/>
                    <a:pt x="129" y="0"/>
                    <a:pt x="97" y="65"/>
                  </a:cubicBezTo>
                  <a:cubicBezTo>
                    <a:pt x="33" y="129"/>
                    <a:pt x="0" y="193"/>
                    <a:pt x="0" y="258"/>
                  </a:cubicBezTo>
                  <a:lnTo>
                    <a:pt x="0" y="14851"/>
                  </a:lnTo>
                  <a:cubicBezTo>
                    <a:pt x="0" y="14948"/>
                    <a:pt x="33" y="15012"/>
                    <a:pt x="97" y="15044"/>
                  </a:cubicBezTo>
                  <a:cubicBezTo>
                    <a:pt x="129" y="15108"/>
                    <a:pt x="193" y="15140"/>
                    <a:pt x="258" y="15140"/>
                  </a:cubicBezTo>
                  <a:lnTo>
                    <a:pt x="17551" y="15140"/>
                  </a:lnTo>
                  <a:cubicBezTo>
                    <a:pt x="17616" y="15140"/>
                    <a:pt x="17712" y="15108"/>
                    <a:pt x="17744" y="15044"/>
                  </a:cubicBezTo>
                  <a:cubicBezTo>
                    <a:pt x="17808" y="15012"/>
                    <a:pt x="17841" y="14948"/>
                    <a:pt x="17841" y="14851"/>
                  </a:cubicBezTo>
                  <a:lnTo>
                    <a:pt x="17841" y="258"/>
                  </a:lnTo>
                  <a:cubicBezTo>
                    <a:pt x="17841" y="193"/>
                    <a:pt x="17808" y="129"/>
                    <a:pt x="17744" y="65"/>
                  </a:cubicBezTo>
                  <a:cubicBezTo>
                    <a:pt x="17712" y="0"/>
                    <a:pt x="17616" y="0"/>
                    <a:pt x="17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5"/>
            <p:cNvSpPr/>
            <p:nvPr/>
          </p:nvSpPr>
          <p:spPr>
            <a:xfrm>
              <a:off x="2352225" y="2898075"/>
              <a:ext cx="94050" cy="171200"/>
            </a:xfrm>
            <a:custGeom>
              <a:rect b="b" l="l" r="r" t="t"/>
              <a:pathLst>
                <a:path extrusionOk="0" h="6848" w="3762">
                  <a:moveTo>
                    <a:pt x="1897" y="0"/>
                  </a:moveTo>
                  <a:cubicBezTo>
                    <a:pt x="836" y="0"/>
                    <a:pt x="1" y="836"/>
                    <a:pt x="1" y="1897"/>
                  </a:cubicBezTo>
                  <a:cubicBezTo>
                    <a:pt x="1" y="2604"/>
                    <a:pt x="418" y="3215"/>
                    <a:pt x="997" y="3536"/>
                  </a:cubicBezTo>
                  <a:lnTo>
                    <a:pt x="676" y="6847"/>
                  </a:lnTo>
                  <a:lnTo>
                    <a:pt x="3086" y="6847"/>
                  </a:lnTo>
                  <a:lnTo>
                    <a:pt x="2765" y="3536"/>
                  </a:lnTo>
                  <a:cubicBezTo>
                    <a:pt x="3376" y="3215"/>
                    <a:pt x="3761" y="2604"/>
                    <a:pt x="3761" y="1897"/>
                  </a:cubicBezTo>
                  <a:cubicBezTo>
                    <a:pt x="3761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5"/>
            <p:cNvSpPr/>
            <p:nvPr/>
          </p:nvSpPr>
          <p:spPr>
            <a:xfrm>
              <a:off x="2345800" y="2891650"/>
              <a:ext cx="107700" cy="184850"/>
            </a:xfrm>
            <a:custGeom>
              <a:rect b="b" l="l" r="r" t="t"/>
              <a:pathLst>
                <a:path extrusionOk="0" h="7394" w="4308">
                  <a:moveTo>
                    <a:pt x="2154" y="514"/>
                  </a:moveTo>
                  <a:cubicBezTo>
                    <a:pt x="3022" y="514"/>
                    <a:pt x="3761" y="1254"/>
                    <a:pt x="3761" y="2154"/>
                  </a:cubicBezTo>
                  <a:cubicBezTo>
                    <a:pt x="3761" y="2765"/>
                    <a:pt x="3408" y="3279"/>
                    <a:pt x="2926" y="3568"/>
                  </a:cubicBezTo>
                  <a:lnTo>
                    <a:pt x="2765" y="3632"/>
                  </a:lnTo>
                  <a:lnTo>
                    <a:pt x="3054" y="6847"/>
                  </a:lnTo>
                  <a:lnTo>
                    <a:pt x="1222" y="6847"/>
                  </a:lnTo>
                  <a:lnTo>
                    <a:pt x="1543" y="3632"/>
                  </a:lnTo>
                  <a:lnTo>
                    <a:pt x="1383" y="3568"/>
                  </a:lnTo>
                  <a:cubicBezTo>
                    <a:pt x="868" y="3279"/>
                    <a:pt x="515" y="2765"/>
                    <a:pt x="515" y="2154"/>
                  </a:cubicBezTo>
                  <a:cubicBezTo>
                    <a:pt x="547" y="1254"/>
                    <a:pt x="1254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0" y="964"/>
                    <a:pt x="0" y="2154"/>
                  </a:cubicBezTo>
                  <a:cubicBezTo>
                    <a:pt x="0" y="2898"/>
                    <a:pt x="387" y="3560"/>
                    <a:pt x="980" y="3934"/>
                  </a:cubicBezTo>
                  <a:lnTo>
                    <a:pt x="980" y="3934"/>
                  </a:lnTo>
                  <a:lnTo>
                    <a:pt x="643" y="7393"/>
                  </a:lnTo>
                  <a:lnTo>
                    <a:pt x="3633" y="7393"/>
                  </a:lnTo>
                  <a:lnTo>
                    <a:pt x="3325" y="3916"/>
                  </a:lnTo>
                  <a:lnTo>
                    <a:pt x="3325" y="3916"/>
                  </a:lnTo>
                  <a:cubicBezTo>
                    <a:pt x="3907" y="3539"/>
                    <a:pt x="4308" y="2886"/>
                    <a:pt x="4308" y="2154"/>
                  </a:cubicBezTo>
                  <a:cubicBezTo>
                    <a:pt x="4308" y="964"/>
                    <a:pt x="3343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5929100" y="2603650"/>
              <a:ext cx="129400" cy="472250"/>
            </a:xfrm>
            <a:custGeom>
              <a:rect b="b" l="l" r="r" t="t"/>
              <a:pathLst>
                <a:path extrusionOk="0" h="18890" w="5176">
                  <a:moveTo>
                    <a:pt x="4071" y="0"/>
                  </a:moveTo>
                  <a:cubicBezTo>
                    <a:pt x="3836" y="0"/>
                    <a:pt x="3604" y="89"/>
                    <a:pt x="3440" y="270"/>
                  </a:cubicBezTo>
                  <a:cubicBezTo>
                    <a:pt x="1286" y="2520"/>
                    <a:pt x="0" y="5959"/>
                    <a:pt x="32" y="9431"/>
                  </a:cubicBezTo>
                  <a:cubicBezTo>
                    <a:pt x="65" y="12967"/>
                    <a:pt x="1382" y="16406"/>
                    <a:pt x="3633" y="18624"/>
                  </a:cubicBezTo>
                  <a:cubicBezTo>
                    <a:pt x="3809" y="18801"/>
                    <a:pt x="4034" y="18889"/>
                    <a:pt x="4259" y="18889"/>
                  </a:cubicBezTo>
                  <a:cubicBezTo>
                    <a:pt x="4484" y="18889"/>
                    <a:pt x="4709" y="18801"/>
                    <a:pt x="4886" y="18624"/>
                  </a:cubicBezTo>
                  <a:cubicBezTo>
                    <a:pt x="5079" y="18431"/>
                    <a:pt x="5175" y="18206"/>
                    <a:pt x="5175" y="17981"/>
                  </a:cubicBezTo>
                  <a:cubicBezTo>
                    <a:pt x="5143" y="17724"/>
                    <a:pt x="5079" y="17499"/>
                    <a:pt x="4886" y="17338"/>
                  </a:cubicBezTo>
                  <a:cubicBezTo>
                    <a:pt x="2990" y="15442"/>
                    <a:pt x="1865" y="12484"/>
                    <a:pt x="1832" y="9431"/>
                  </a:cubicBezTo>
                  <a:cubicBezTo>
                    <a:pt x="1832" y="6377"/>
                    <a:pt x="2893" y="3452"/>
                    <a:pt x="4725" y="1523"/>
                  </a:cubicBezTo>
                  <a:cubicBezTo>
                    <a:pt x="5079" y="1170"/>
                    <a:pt x="5079" y="591"/>
                    <a:pt x="4693" y="237"/>
                  </a:cubicBezTo>
                  <a:cubicBezTo>
                    <a:pt x="4521" y="81"/>
                    <a:pt x="4295" y="0"/>
                    <a:pt x="4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6023125" y="2663900"/>
              <a:ext cx="100475" cy="350100"/>
            </a:xfrm>
            <a:custGeom>
              <a:rect b="b" l="l" r="r" t="t"/>
              <a:pathLst>
                <a:path extrusionOk="0" h="14004" w="4019">
                  <a:moveTo>
                    <a:pt x="3009" y="0"/>
                  </a:moveTo>
                  <a:cubicBezTo>
                    <a:pt x="2752" y="0"/>
                    <a:pt x="2497" y="116"/>
                    <a:pt x="2315" y="335"/>
                  </a:cubicBezTo>
                  <a:cubicBezTo>
                    <a:pt x="804" y="2135"/>
                    <a:pt x="0" y="4513"/>
                    <a:pt x="0" y="6989"/>
                  </a:cubicBezTo>
                  <a:cubicBezTo>
                    <a:pt x="32" y="9528"/>
                    <a:pt x="900" y="11875"/>
                    <a:pt x="2443" y="13675"/>
                  </a:cubicBezTo>
                  <a:cubicBezTo>
                    <a:pt x="2621" y="13888"/>
                    <a:pt x="2868" y="14003"/>
                    <a:pt x="3119" y="14003"/>
                  </a:cubicBezTo>
                  <a:cubicBezTo>
                    <a:pt x="3321" y="14003"/>
                    <a:pt x="3525" y="13929"/>
                    <a:pt x="3697" y="13771"/>
                  </a:cubicBezTo>
                  <a:cubicBezTo>
                    <a:pt x="3922" y="13610"/>
                    <a:pt x="4018" y="13353"/>
                    <a:pt x="4018" y="13096"/>
                  </a:cubicBezTo>
                  <a:cubicBezTo>
                    <a:pt x="4018" y="12871"/>
                    <a:pt x="3954" y="12678"/>
                    <a:pt x="3793" y="12517"/>
                  </a:cubicBezTo>
                  <a:cubicBezTo>
                    <a:pt x="2540" y="11039"/>
                    <a:pt x="1832" y="9078"/>
                    <a:pt x="1832" y="6989"/>
                  </a:cubicBezTo>
                  <a:cubicBezTo>
                    <a:pt x="1800" y="4931"/>
                    <a:pt x="2475" y="2971"/>
                    <a:pt x="3697" y="1460"/>
                  </a:cubicBezTo>
                  <a:cubicBezTo>
                    <a:pt x="4018" y="1074"/>
                    <a:pt x="3954" y="528"/>
                    <a:pt x="3568" y="206"/>
                  </a:cubicBezTo>
                  <a:cubicBezTo>
                    <a:pt x="3401" y="67"/>
                    <a:pt x="3205" y="0"/>
                    <a:pt x="3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6109100" y="2725025"/>
              <a:ext cx="81200" cy="228850"/>
            </a:xfrm>
            <a:custGeom>
              <a:rect b="b" l="l" r="r" t="t"/>
              <a:pathLst>
                <a:path extrusionOk="0" h="9154" w="3248">
                  <a:moveTo>
                    <a:pt x="2175" y="1"/>
                  </a:moveTo>
                  <a:cubicBezTo>
                    <a:pt x="1908" y="1"/>
                    <a:pt x="1646" y="124"/>
                    <a:pt x="1479" y="365"/>
                  </a:cubicBezTo>
                  <a:cubicBezTo>
                    <a:pt x="515" y="1586"/>
                    <a:pt x="1" y="3033"/>
                    <a:pt x="1" y="4544"/>
                  </a:cubicBezTo>
                  <a:cubicBezTo>
                    <a:pt x="33" y="6087"/>
                    <a:pt x="579" y="7565"/>
                    <a:pt x="1640" y="8819"/>
                  </a:cubicBezTo>
                  <a:cubicBezTo>
                    <a:pt x="1822" y="9038"/>
                    <a:pt x="2088" y="9153"/>
                    <a:pt x="2354" y="9153"/>
                  </a:cubicBezTo>
                  <a:cubicBezTo>
                    <a:pt x="2556" y="9153"/>
                    <a:pt x="2759" y="9086"/>
                    <a:pt x="2926" y="8947"/>
                  </a:cubicBezTo>
                  <a:cubicBezTo>
                    <a:pt x="3119" y="8755"/>
                    <a:pt x="3247" y="8497"/>
                    <a:pt x="3247" y="8240"/>
                  </a:cubicBezTo>
                  <a:cubicBezTo>
                    <a:pt x="3247" y="8047"/>
                    <a:pt x="3151" y="7822"/>
                    <a:pt x="3022" y="7662"/>
                  </a:cubicBezTo>
                  <a:cubicBezTo>
                    <a:pt x="2251" y="6729"/>
                    <a:pt x="1833" y="5637"/>
                    <a:pt x="1833" y="4511"/>
                  </a:cubicBezTo>
                  <a:cubicBezTo>
                    <a:pt x="1801" y="3419"/>
                    <a:pt x="2186" y="2390"/>
                    <a:pt x="2894" y="1458"/>
                  </a:cubicBezTo>
                  <a:cubicBezTo>
                    <a:pt x="3215" y="1072"/>
                    <a:pt x="3151" y="493"/>
                    <a:pt x="2733" y="204"/>
                  </a:cubicBezTo>
                  <a:cubicBezTo>
                    <a:pt x="2569" y="68"/>
                    <a:pt x="2371" y="1"/>
                    <a:pt x="2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5"/>
            <p:cNvSpPr/>
            <p:nvPr/>
          </p:nvSpPr>
          <p:spPr>
            <a:xfrm>
              <a:off x="1945600" y="2603650"/>
              <a:ext cx="128600" cy="472250"/>
            </a:xfrm>
            <a:custGeom>
              <a:rect b="b" l="l" r="r" t="t"/>
              <a:pathLst>
                <a:path extrusionOk="0" h="18890" w="5144">
                  <a:moveTo>
                    <a:pt x="1077" y="0"/>
                  </a:moveTo>
                  <a:cubicBezTo>
                    <a:pt x="849" y="0"/>
                    <a:pt x="623" y="81"/>
                    <a:pt x="451" y="237"/>
                  </a:cubicBezTo>
                  <a:cubicBezTo>
                    <a:pt x="97" y="591"/>
                    <a:pt x="97" y="1170"/>
                    <a:pt x="418" y="1523"/>
                  </a:cubicBezTo>
                  <a:cubicBezTo>
                    <a:pt x="2251" y="3452"/>
                    <a:pt x="3344" y="6377"/>
                    <a:pt x="3311" y="9431"/>
                  </a:cubicBezTo>
                  <a:cubicBezTo>
                    <a:pt x="3311" y="12484"/>
                    <a:pt x="2154" y="15442"/>
                    <a:pt x="258" y="17338"/>
                  </a:cubicBezTo>
                  <a:cubicBezTo>
                    <a:pt x="97" y="17499"/>
                    <a:pt x="1" y="17724"/>
                    <a:pt x="1" y="17981"/>
                  </a:cubicBezTo>
                  <a:cubicBezTo>
                    <a:pt x="1" y="18206"/>
                    <a:pt x="97" y="18431"/>
                    <a:pt x="258" y="18624"/>
                  </a:cubicBezTo>
                  <a:cubicBezTo>
                    <a:pt x="434" y="18801"/>
                    <a:pt x="668" y="18889"/>
                    <a:pt x="901" y="18889"/>
                  </a:cubicBezTo>
                  <a:cubicBezTo>
                    <a:pt x="1134" y="18889"/>
                    <a:pt x="1367" y="18801"/>
                    <a:pt x="1543" y="18624"/>
                  </a:cubicBezTo>
                  <a:cubicBezTo>
                    <a:pt x="3761" y="16406"/>
                    <a:pt x="5111" y="12967"/>
                    <a:pt x="5144" y="9431"/>
                  </a:cubicBezTo>
                  <a:cubicBezTo>
                    <a:pt x="5144" y="5959"/>
                    <a:pt x="3890" y="2520"/>
                    <a:pt x="1736" y="270"/>
                  </a:cubicBezTo>
                  <a:cubicBezTo>
                    <a:pt x="1555" y="89"/>
                    <a:pt x="1315" y="0"/>
                    <a:pt x="1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5"/>
            <p:cNvSpPr/>
            <p:nvPr/>
          </p:nvSpPr>
          <p:spPr>
            <a:xfrm>
              <a:off x="1879700" y="2663900"/>
              <a:ext cx="101275" cy="350100"/>
            </a:xfrm>
            <a:custGeom>
              <a:rect b="b" l="l" r="r" t="t"/>
              <a:pathLst>
                <a:path extrusionOk="0" h="14004" w="4051">
                  <a:moveTo>
                    <a:pt x="1023" y="0"/>
                  </a:moveTo>
                  <a:cubicBezTo>
                    <a:pt x="820" y="0"/>
                    <a:pt x="617" y="67"/>
                    <a:pt x="451" y="206"/>
                  </a:cubicBezTo>
                  <a:cubicBezTo>
                    <a:pt x="65" y="528"/>
                    <a:pt x="33" y="1074"/>
                    <a:pt x="322" y="1460"/>
                  </a:cubicBezTo>
                  <a:cubicBezTo>
                    <a:pt x="1576" y="2971"/>
                    <a:pt x="2219" y="4931"/>
                    <a:pt x="2219" y="6989"/>
                  </a:cubicBezTo>
                  <a:cubicBezTo>
                    <a:pt x="2187" y="9078"/>
                    <a:pt x="1511" y="11039"/>
                    <a:pt x="226" y="12517"/>
                  </a:cubicBezTo>
                  <a:cubicBezTo>
                    <a:pt x="97" y="12678"/>
                    <a:pt x="33" y="12871"/>
                    <a:pt x="1" y="13096"/>
                  </a:cubicBezTo>
                  <a:cubicBezTo>
                    <a:pt x="1" y="13353"/>
                    <a:pt x="129" y="13610"/>
                    <a:pt x="322" y="13771"/>
                  </a:cubicBezTo>
                  <a:cubicBezTo>
                    <a:pt x="494" y="13929"/>
                    <a:pt x="705" y="14003"/>
                    <a:pt x="913" y="14003"/>
                  </a:cubicBezTo>
                  <a:cubicBezTo>
                    <a:pt x="1173" y="14003"/>
                    <a:pt x="1430" y="13888"/>
                    <a:pt x="1608" y="13675"/>
                  </a:cubicBezTo>
                  <a:cubicBezTo>
                    <a:pt x="3151" y="11875"/>
                    <a:pt x="4019" y="9528"/>
                    <a:pt x="4019" y="6989"/>
                  </a:cubicBezTo>
                  <a:cubicBezTo>
                    <a:pt x="4051" y="4513"/>
                    <a:pt x="3215" y="2135"/>
                    <a:pt x="1737" y="335"/>
                  </a:cubicBezTo>
                  <a:cubicBezTo>
                    <a:pt x="1554" y="116"/>
                    <a:pt x="1289" y="0"/>
                    <a:pt x="10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1813800" y="2725025"/>
              <a:ext cx="81200" cy="228850"/>
            </a:xfrm>
            <a:custGeom>
              <a:rect b="b" l="l" r="r" t="t"/>
              <a:pathLst>
                <a:path extrusionOk="0" h="9154" w="3248">
                  <a:moveTo>
                    <a:pt x="1057" y="1"/>
                  </a:moveTo>
                  <a:cubicBezTo>
                    <a:pt x="861" y="1"/>
                    <a:pt x="660" y="68"/>
                    <a:pt x="483" y="204"/>
                  </a:cubicBezTo>
                  <a:cubicBezTo>
                    <a:pt x="97" y="493"/>
                    <a:pt x="33" y="1072"/>
                    <a:pt x="322" y="1458"/>
                  </a:cubicBezTo>
                  <a:cubicBezTo>
                    <a:pt x="1062" y="2390"/>
                    <a:pt x="1415" y="3419"/>
                    <a:pt x="1415" y="4511"/>
                  </a:cubicBezTo>
                  <a:cubicBezTo>
                    <a:pt x="1415" y="5637"/>
                    <a:pt x="997" y="6729"/>
                    <a:pt x="194" y="7662"/>
                  </a:cubicBezTo>
                  <a:cubicBezTo>
                    <a:pt x="65" y="7822"/>
                    <a:pt x="1" y="8047"/>
                    <a:pt x="1" y="8240"/>
                  </a:cubicBezTo>
                  <a:cubicBezTo>
                    <a:pt x="1" y="8497"/>
                    <a:pt x="97" y="8755"/>
                    <a:pt x="322" y="8947"/>
                  </a:cubicBezTo>
                  <a:cubicBezTo>
                    <a:pt x="489" y="9086"/>
                    <a:pt x="692" y="9153"/>
                    <a:pt x="894" y="9153"/>
                  </a:cubicBezTo>
                  <a:cubicBezTo>
                    <a:pt x="1160" y="9153"/>
                    <a:pt x="1426" y="9038"/>
                    <a:pt x="1608" y="8819"/>
                  </a:cubicBezTo>
                  <a:cubicBezTo>
                    <a:pt x="2637" y="7565"/>
                    <a:pt x="3215" y="6087"/>
                    <a:pt x="3215" y="4544"/>
                  </a:cubicBezTo>
                  <a:cubicBezTo>
                    <a:pt x="3247" y="3033"/>
                    <a:pt x="2733" y="1586"/>
                    <a:pt x="1769" y="365"/>
                  </a:cubicBezTo>
                  <a:cubicBezTo>
                    <a:pt x="1584" y="124"/>
                    <a:pt x="1324" y="1"/>
                    <a:pt x="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3763375" y="496075"/>
              <a:ext cx="476550" cy="127800"/>
            </a:xfrm>
            <a:custGeom>
              <a:rect b="b" l="l" r="r" t="t"/>
              <a:pathLst>
                <a:path extrusionOk="0" h="5112" w="19062">
                  <a:moveTo>
                    <a:pt x="997" y="0"/>
                  </a:moveTo>
                  <a:cubicBezTo>
                    <a:pt x="772" y="0"/>
                    <a:pt x="547" y="65"/>
                    <a:pt x="354" y="258"/>
                  </a:cubicBezTo>
                  <a:cubicBezTo>
                    <a:pt x="0" y="611"/>
                    <a:pt x="0" y="1190"/>
                    <a:pt x="354" y="1543"/>
                  </a:cubicBezTo>
                  <a:cubicBezTo>
                    <a:pt x="2572" y="3761"/>
                    <a:pt x="6011" y="5111"/>
                    <a:pt x="9547" y="5111"/>
                  </a:cubicBezTo>
                  <a:cubicBezTo>
                    <a:pt x="9590" y="5112"/>
                    <a:pt x="9634" y="5112"/>
                    <a:pt x="9677" y="5112"/>
                  </a:cubicBezTo>
                  <a:cubicBezTo>
                    <a:pt x="13105" y="5112"/>
                    <a:pt x="16486" y="3863"/>
                    <a:pt x="18708" y="1736"/>
                  </a:cubicBezTo>
                  <a:cubicBezTo>
                    <a:pt x="19062" y="1383"/>
                    <a:pt x="19062" y="804"/>
                    <a:pt x="18740" y="450"/>
                  </a:cubicBezTo>
                  <a:cubicBezTo>
                    <a:pt x="18555" y="266"/>
                    <a:pt x="18309" y="169"/>
                    <a:pt x="18066" y="169"/>
                  </a:cubicBezTo>
                  <a:cubicBezTo>
                    <a:pt x="17843" y="169"/>
                    <a:pt x="17623" y="249"/>
                    <a:pt x="17455" y="418"/>
                  </a:cubicBezTo>
                  <a:cubicBezTo>
                    <a:pt x="15553" y="2224"/>
                    <a:pt x="12684" y="3312"/>
                    <a:pt x="9678" y="3312"/>
                  </a:cubicBezTo>
                  <a:cubicBezTo>
                    <a:pt x="9634" y="3312"/>
                    <a:pt x="9591" y="3312"/>
                    <a:pt x="9547" y="3311"/>
                  </a:cubicBezTo>
                  <a:cubicBezTo>
                    <a:pt x="6493" y="3279"/>
                    <a:pt x="3536" y="2154"/>
                    <a:pt x="1639" y="258"/>
                  </a:cubicBezTo>
                  <a:cubicBezTo>
                    <a:pt x="1479" y="65"/>
                    <a:pt x="1254" y="0"/>
                    <a:pt x="9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3824450" y="430175"/>
              <a:ext cx="356025" cy="100475"/>
            </a:xfrm>
            <a:custGeom>
              <a:rect b="b" l="l" r="r" t="t"/>
              <a:pathLst>
                <a:path extrusionOk="0" h="4019" w="14241">
                  <a:moveTo>
                    <a:pt x="1029" y="1"/>
                  </a:moveTo>
                  <a:cubicBezTo>
                    <a:pt x="772" y="1"/>
                    <a:pt x="514" y="97"/>
                    <a:pt x="354" y="322"/>
                  </a:cubicBezTo>
                  <a:cubicBezTo>
                    <a:pt x="0" y="708"/>
                    <a:pt x="64" y="1286"/>
                    <a:pt x="450" y="1608"/>
                  </a:cubicBezTo>
                  <a:cubicBezTo>
                    <a:pt x="2250" y="3151"/>
                    <a:pt x="4597" y="3986"/>
                    <a:pt x="7136" y="4019"/>
                  </a:cubicBezTo>
                  <a:cubicBezTo>
                    <a:pt x="9611" y="4019"/>
                    <a:pt x="11990" y="3215"/>
                    <a:pt x="13790" y="1736"/>
                  </a:cubicBezTo>
                  <a:cubicBezTo>
                    <a:pt x="14176" y="1415"/>
                    <a:pt x="14240" y="836"/>
                    <a:pt x="13919" y="451"/>
                  </a:cubicBezTo>
                  <a:cubicBezTo>
                    <a:pt x="13736" y="232"/>
                    <a:pt x="13481" y="116"/>
                    <a:pt x="13224" y="116"/>
                  </a:cubicBezTo>
                  <a:cubicBezTo>
                    <a:pt x="13028" y="116"/>
                    <a:pt x="12832" y="183"/>
                    <a:pt x="12665" y="322"/>
                  </a:cubicBezTo>
                  <a:cubicBezTo>
                    <a:pt x="11154" y="1543"/>
                    <a:pt x="9193" y="2219"/>
                    <a:pt x="7136" y="2219"/>
                  </a:cubicBezTo>
                  <a:cubicBezTo>
                    <a:pt x="5047" y="2186"/>
                    <a:pt x="3086" y="1479"/>
                    <a:pt x="1607" y="226"/>
                  </a:cubicBezTo>
                  <a:cubicBezTo>
                    <a:pt x="1447" y="65"/>
                    <a:pt x="1254" y="1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5"/>
            <p:cNvSpPr/>
            <p:nvPr/>
          </p:nvSpPr>
          <p:spPr>
            <a:xfrm>
              <a:off x="3884700" y="363475"/>
              <a:ext cx="234700" cy="81200"/>
            </a:xfrm>
            <a:custGeom>
              <a:rect b="b" l="l" r="r" t="t"/>
              <a:pathLst>
                <a:path extrusionOk="0" h="3248" w="9388">
                  <a:moveTo>
                    <a:pt x="1030" y="1"/>
                  </a:moveTo>
                  <a:cubicBezTo>
                    <a:pt x="772" y="1"/>
                    <a:pt x="515" y="129"/>
                    <a:pt x="322" y="322"/>
                  </a:cubicBezTo>
                  <a:cubicBezTo>
                    <a:pt x="1" y="708"/>
                    <a:pt x="65" y="1286"/>
                    <a:pt x="451" y="1608"/>
                  </a:cubicBezTo>
                  <a:cubicBezTo>
                    <a:pt x="1705" y="2669"/>
                    <a:pt x="3183" y="3247"/>
                    <a:pt x="4726" y="3247"/>
                  </a:cubicBezTo>
                  <a:cubicBezTo>
                    <a:pt x="6237" y="3247"/>
                    <a:pt x="7683" y="2733"/>
                    <a:pt x="8905" y="1768"/>
                  </a:cubicBezTo>
                  <a:cubicBezTo>
                    <a:pt x="9323" y="1479"/>
                    <a:pt x="9387" y="901"/>
                    <a:pt x="9066" y="515"/>
                  </a:cubicBezTo>
                  <a:cubicBezTo>
                    <a:pt x="8895" y="287"/>
                    <a:pt x="8624" y="161"/>
                    <a:pt x="8351" y="161"/>
                  </a:cubicBezTo>
                  <a:cubicBezTo>
                    <a:pt x="8161" y="161"/>
                    <a:pt x="7970" y="222"/>
                    <a:pt x="7812" y="354"/>
                  </a:cubicBezTo>
                  <a:cubicBezTo>
                    <a:pt x="6880" y="1061"/>
                    <a:pt x="5851" y="1447"/>
                    <a:pt x="4758" y="1447"/>
                  </a:cubicBezTo>
                  <a:cubicBezTo>
                    <a:pt x="3633" y="1415"/>
                    <a:pt x="2540" y="997"/>
                    <a:pt x="1608" y="226"/>
                  </a:cubicBezTo>
                  <a:cubicBezTo>
                    <a:pt x="1447" y="97"/>
                    <a:pt x="1222" y="33"/>
                    <a:pt x="1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5"/>
            <p:cNvSpPr/>
            <p:nvPr/>
          </p:nvSpPr>
          <p:spPr>
            <a:xfrm>
              <a:off x="1808175" y="3778825"/>
              <a:ext cx="4317825" cy="1350100"/>
            </a:xfrm>
            <a:custGeom>
              <a:rect b="b" l="l" r="r" t="t"/>
              <a:pathLst>
                <a:path extrusionOk="0" h="54004" w="172713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1808175" y="3778825"/>
              <a:ext cx="4317825" cy="1350100"/>
            </a:xfrm>
            <a:custGeom>
              <a:rect b="b" l="l" r="r" t="t"/>
              <a:pathLst>
                <a:path extrusionOk="0" h="54004" w="172713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2021950" y="3784450"/>
              <a:ext cx="3933700" cy="1195000"/>
            </a:xfrm>
            <a:custGeom>
              <a:rect b="b" l="l" r="r" t="t"/>
              <a:pathLst>
                <a:path extrusionOk="0" h="47800" w="157348">
                  <a:moveTo>
                    <a:pt x="78658" y="1"/>
                  </a:moveTo>
                  <a:cubicBezTo>
                    <a:pt x="35230" y="1"/>
                    <a:pt x="0" y="10705"/>
                    <a:pt x="0" y="23916"/>
                  </a:cubicBezTo>
                  <a:cubicBezTo>
                    <a:pt x="0" y="37095"/>
                    <a:pt x="35230" y="47800"/>
                    <a:pt x="78658" y="47800"/>
                  </a:cubicBezTo>
                  <a:cubicBezTo>
                    <a:pt x="122117" y="47800"/>
                    <a:pt x="157347" y="37095"/>
                    <a:pt x="157347" y="23916"/>
                  </a:cubicBezTo>
                  <a:cubicBezTo>
                    <a:pt x="157347" y="10705"/>
                    <a:pt x="122117" y="1"/>
                    <a:pt x="78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2014700" y="3778025"/>
              <a:ext cx="3948175" cy="1207850"/>
            </a:xfrm>
            <a:custGeom>
              <a:rect b="b" l="l" r="r" t="t"/>
              <a:pathLst>
                <a:path extrusionOk="0" h="48314" w="157927">
                  <a:moveTo>
                    <a:pt x="78948" y="515"/>
                  </a:moveTo>
                  <a:cubicBezTo>
                    <a:pt x="100677" y="515"/>
                    <a:pt x="120317" y="3183"/>
                    <a:pt x="134525" y="7522"/>
                  </a:cubicBezTo>
                  <a:cubicBezTo>
                    <a:pt x="141629" y="9676"/>
                    <a:pt x="147351" y="12248"/>
                    <a:pt x="151305" y="15076"/>
                  </a:cubicBezTo>
                  <a:cubicBezTo>
                    <a:pt x="153298" y="16491"/>
                    <a:pt x="154808" y="17969"/>
                    <a:pt x="155837" y="19480"/>
                  </a:cubicBezTo>
                  <a:cubicBezTo>
                    <a:pt x="156866" y="21023"/>
                    <a:pt x="157380" y="22566"/>
                    <a:pt x="157380" y="24173"/>
                  </a:cubicBezTo>
                  <a:cubicBezTo>
                    <a:pt x="157380" y="25748"/>
                    <a:pt x="156866" y="27291"/>
                    <a:pt x="155837" y="28834"/>
                  </a:cubicBezTo>
                  <a:cubicBezTo>
                    <a:pt x="154037" y="31502"/>
                    <a:pt x="150726" y="34009"/>
                    <a:pt x="146129" y="36324"/>
                  </a:cubicBezTo>
                  <a:cubicBezTo>
                    <a:pt x="132404" y="43171"/>
                    <a:pt x="107460" y="47799"/>
                    <a:pt x="78948" y="47799"/>
                  </a:cubicBezTo>
                  <a:cubicBezTo>
                    <a:pt x="57250" y="47799"/>
                    <a:pt x="37610" y="45131"/>
                    <a:pt x="23402" y="40792"/>
                  </a:cubicBezTo>
                  <a:cubicBezTo>
                    <a:pt x="16298" y="38638"/>
                    <a:pt x="10544" y="36067"/>
                    <a:pt x="6623" y="33238"/>
                  </a:cubicBezTo>
                  <a:cubicBezTo>
                    <a:pt x="4630" y="31824"/>
                    <a:pt x="3119" y="30345"/>
                    <a:pt x="2090" y="28834"/>
                  </a:cubicBezTo>
                  <a:cubicBezTo>
                    <a:pt x="1062" y="27291"/>
                    <a:pt x="547" y="25748"/>
                    <a:pt x="547" y="24173"/>
                  </a:cubicBezTo>
                  <a:cubicBezTo>
                    <a:pt x="547" y="22566"/>
                    <a:pt x="1062" y="21023"/>
                    <a:pt x="2090" y="19480"/>
                  </a:cubicBezTo>
                  <a:cubicBezTo>
                    <a:pt x="3890" y="16812"/>
                    <a:pt x="7201" y="14305"/>
                    <a:pt x="11798" y="11990"/>
                  </a:cubicBezTo>
                  <a:cubicBezTo>
                    <a:pt x="25524" y="5144"/>
                    <a:pt x="50468" y="515"/>
                    <a:pt x="78948" y="515"/>
                  </a:cubicBezTo>
                  <a:close/>
                  <a:moveTo>
                    <a:pt x="78948" y="1"/>
                  </a:moveTo>
                  <a:cubicBezTo>
                    <a:pt x="57218" y="1"/>
                    <a:pt x="37513" y="2669"/>
                    <a:pt x="23241" y="7008"/>
                  </a:cubicBezTo>
                  <a:cubicBezTo>
                    <a:pt x="16105" y="9162"/>
                    <a:pt x="10319" y="11765"/>
                    <a:pt x="6301" y="14626"/>
                  </a:cubicBezTo>
                  <a:cubicBezTo>
                    <a:pt x="4308" y="16073"/>
                    <a:pt x="2733" y="17584"/>
                    <a:pt x="1640" y="19191"/>
                  </a:cubicBezTo>
                  <a:cubicBezTo>
                    <a:pt x="580" y="20766"/>
                    <a:pt x="1" y="22437"/>
                    <a:pt x="1" y="24173"/>
                  </a:cubicBezTo>
                  <a:cubicBezTo>
                    <a:pt x="1" y="25877"/>
                    <a:pt x="580" y="27548"/>
                    <a:pt x="1640" y="29123"/>
                  </a:cubicBezTo>
                  <a:cubicBezTo>
                    <a:pt x="3537" y="31920"/>
                    <a:pt x="6912" y="34492"/>
                    <a:pt x="11541" y="36774"/>
                  </a:cubicBezTo>
                  <a:cubicBezTo>
                    <a:pt x="25427" y="43717"/>
                    <a:pt x="50403" y="48314"/>
                    <a:pt x="78948" y="48314"/>
                  </a:cubicBezTo>
                  <a:cubicBezTo>
                    <a:pt x="100709" y="48314"/>
                    <a:pt x="120414" y="45646"/>
                    <a:pt x="134686" y="41306"/>
                  </a:cubicBezTo>
                  <a:cubicBezTo>
                    <a:pt x="141822" y="39153"/>
                    <a:pt x="147608" y="36549"/>
                    <a:pt x="151626" y="33688"/>
                  </a:cubicBezTo>
                  <a:cubicBezTo>
                    <a:pt x="153619" y="32241"/>
                    <a:pt x="155194" y="30731"/>
                    <a:pt x="156287" y="29123"/>
                  </a:cubicBezTo>
                  <a:cubicBezTo>
                    <a:pt x="157348" y="27548"/>
                    <a:pt x="157926" y="25877"/>
                    <a:pt x="157926" y="24173"/>
                  </a:cubicBezTo>
                  <a:cubicBezTo>
                    <a:pt x="157926" y="22437"/>
                    <a:pt x="157348" y="20766"/>
                    <a:pt x="156287" y="19191"/>
                  </a:cubicBezTo>
                  <a:cubicBezTo>
                    <a:pt x="154390" y="16394"/>
                    <a:pt x="151015" y="13823"/>
                    <a:pt x="146386" y="11540"/>
                  </a:cubicBezTo>
                  <a:cubicBezTo>
                    <a:pt x="132500" y="4597"/>
                    <a:pt x="107524" y="1"/>
                    <a:pt x="78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2234900" y="3729000"/>
              <a:ext cx="3507775" cy="1013375"/>
            </a:xfrm>
            <a:custGeom>
              <a:rect b="b" l="l" r="r" t="t"/>
              <a:pathLst>
                <a:path extrusionOk="0" h="40535" w="140311">
                  <a:moveTo>
                    <a:pt x="70140" y="1"/>
                  </a:moveTo>
                  <a:cubicBezTo>
                    <a:pt x="31406" y="1"/>
                    <a:pt x="1" y="9098"/>
                    <a:pt x="1" y="20284"/>
                  </a:cubicBezTo>
                  <a:cubicBezTo>
                    <a:pt x="1" y="31470"/>
                    <a:pt x="31406" y="40535"/>
                    <a:pt x="70140" y="40535"/>
                  </a:cubicBezTo>
                  <a:cubicBezTo>
                    <a:pt x="108906" y="40535"/>
                    <a:pt x="140311" y="31470"/>
                    <a:pt x="140311" y="20284"/>
                  </a:cubicBezTo>
                  <a:cubicBezTo>
                    <a:pt x="140311" y="9098"/>
                    <a:pt x="108906" y="1"/>
                    <a:pt x="70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5"/>
            <p:cNvSpPr/>
            <p:nvPr/>
          </p:nvSpPr>
          <p:spPr>
            <a:xfrm>
              <a:off x="2228475" y="3722575"/>
              <a:ext cx="3520625" cy="1027050"/>
            </a:xfrm>
            <a:custGeom>
              <a:rect b="b" l="l" r="r" t="t"/>
              <a:pathLst>
                <a:path extrusionOk="0" h="41082" w="140825">
                  <a:moveTo>
                    <a:pt x="70087" y="547"/>
                  </a:moveTo>
                  <a:cubicBezTo>
                    <a:pt x="70190" y="547"/>
                    <a:pt x="70293" y="547"/>
                    <a:pt x="70397" y="547"/>
                  </a:cubicBezTo>
                  <a:cubicBezTo>
                    <a:pt x="89780" y="547"/>
                    <a:pt x="107298" y="2797"/>
                    <a:pt x="119931" y="6462"/>
                  </a:cubicBezTo>
                  <a:cubicBezTo>
                    <a:pt x="126263" y="8294"/>
                    <a:pt x="131407" y="10480"/>
                    <a:pt x="134910" y="12858"/>
                  </a:cubicBezTo>
                  <a:cubicBezTo>
                    <a:pt x="136646" y="14048"/>
                    <a:pt x="138028" y="15333"/>
                    <a:pt x="138928" y="16587"/>
                  </a:cubicBezTo>
                  <a:cubicBezTo>
                    <a:pt x="139828" y="17873"/>
                    <a:pt x="140311" y="19191"/>
                    <a:pt x="140311" y="20541"/>
                  </a:cubicBezTo>
                  <a:cubicBezTo>
                    <a:pt x="140311" y="21859"/>
                    <a:pt x="139828" y="23177"/>
                    <a:pt x="138928" y="24463"/>
                  </a:cubicBezTo>
                  <a:cubicBezTo>
                    <a:pt x="137321" y="26713"/>
                    <a:pt x="134364" y="28866"/>
                    <a:pt x="130282" y="30795"/>
                  </a:cubicBezTo>
                  <a:cubicBezTo>
                    <a:pt x="118067" y="36613"/>
                    <a:pt x="95823" y="40535"/>
                    <a:pt x="70397" y="40535"/>
                  </a:cubicBezTo>
                  <a:cubicBezTo>
                    <a:pt x="51046" y="40535"/>
                    <a:pt x="33527" y="38253"/>
                    <a:pt x="20862" y="34620"/>
                  </a:cubicBezTo>
                  <a:cubicBezTo>
                    <a:pt x="14562" y="32788"/>
                    <a:pt x="9419" y="30602"/>
                    <a:pt x="5915" y="28191"/>
                  </a:cubicBezTo>
                  <a:cubicBezTo>
                    <a:pt x="4147" y="27002"/>
                    <a:pt x="2797" y="25748"/>
                    <a:pt x="1897" y="24463"/>
                  </a:cubicBezTo>
                  <a:cubicBezTo>
                    <a:pt x="997" y="23177"/>
                    <a:pt x="515" y="21859"/>
                    <a:pt x="515" y="20541"/>
                  </a:cubicBezTo>
                  <a:cubicBezTo>
                    <a:pt x="515" y="19191"/>
                    <a:pt x="997" y="17873"/>
                    <a:pt x="1897" y="16587"/>
                  </a:cubicBezTo>
                  <a:cubicBezTo>
                    <a:pt x="3472" y="14369"/>
                    <a:pt x="6461" y="12215"/>
                    <a:pt x="10512" y="10255"/>
                  </a:cubicBezTo>
                  <a:cubicBezTo>
                    <a:pt x="22709" y="4460"/>
                    <a:pt x="44822" y="547"/>
                    <a:pt x="70087" y="547"/>
                  </a:cubicBezTo>
                  <a:close/>
                  <a:moveTo>
                    <a:pt x="70397" y="1"/>
                  </a:moveTo>
                  <a:cubicBezTo>
                    <a:pt x="51013" y="1"/>
                    <a:pt x="33463" y="2251"/>
                    <a:pt x="20733" y="5947"/>
                  </a:cubicBezTo>
                  <a:cubicBezTo>
                    <a:pt x="14369" y="7780"/>
                    <a:pt x="9194" y="9965"/>
                    <a:pt x="5626" y="12408"/>
                  </a:cubicBezTo>
                  <a:cubicBezTo>
                    <a:pt x="3826" y="13662"/>
                    <a:pt x="2411" y="14948"/>
                    <a:pt x="1447" y="16298"/>
                  </a:cubicBezTo>
                  <a:cubicBezTo>
                    <a:pt x="515" y="17648"/>
                    <a:pt x="0" y="19062"/>
                    <a:pt x="0" y="20541"/>
                  </a:cubicBezTo>
                  <a:cubicBezTo>
                    <a:pt x="0" y="21987"/>
                    <a:pt x="515" y="23434"/>
                    <a:pt x="1447" y="24784"/>
                  </a:cubicBezTo>
                  <a:cubicBezTo>
                    <a:pt x="3151" y="27131"/>
                    <a:pt x="6172" y="29316"/>
                    <a:pt x="10287" y="31277"/>
                  </a:cubicBezTo>
                  <a:cubicBezTo>
                    <a:pt x="22662" y="37160"/>
                    <a:pt x="44938" y="41081"/>
                    <a:pt x="70397" y="41081"/>
                  </a:cubicBezTo>
                  <a:cubicBezTo>
                    <a:pt x="89812" y="41081"/>
                    <a:pt x="107363" y="38799"/>
                    <a:pt x="120092" y="35135"/>
                  </a:cubicBezTo>
                  <a:cubicBezTo>
                    <a:pt x="126456" y="33270"/>
                    <a:pt x="131632" y="31084"/>
                    <a:pt x="135200" y="28641"/>
                  </a:cubicBezTo>
                  <a:cubicBezTo>
                    <a:pt x="137000" y="27420"/>
                    <a:pt x="138414" y="26134"/>
                    <a:pt x="139378" y="24784"/>
                  </a:cubicBezTo>
                  <a:cubicBezTo>
                    <a:pt x="140311" y="23434"/>
                    <a:pt x="140825" y="21987"/>
                    <a:pt x="140825" y="20541"/>
                  </a:cubicBezTo>
                  <a:cubicBezTo>
                    <a:pt x="140825" y="19062"/>
                    <a:pt x="140311" y="17648"/>
                    <a:pt x="139378" y="16298"/>
                  </a:cubicBezTo>
                  <a:cubicBezTo>
                    <a:pt x="137675" y="13919"/>
                    <a:pt x="134653" y="11733"/>
                    <a:pt x="130539" y="9772"/>
                  </a:cubicBezTo>
                  <a:cubicBezTo>
                    <a:pt x="118163" y="3890"/>
                    <a:pt x="95855" y="1"/>
                    <a:pt x="70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5"/>
            <p:cNvSpPr/>
            <p:nvPr/>
          </p:nvSpPr>
          <p:spPr>
            <a:xfrm>
              <a:off x="2389200" y="3774000"/>
              <a:ext cx="3199200" cy="890425"/>
            </a:xfrm>
            <a:custGeom>
              <a:rect b="b" l="l" r="r" t="t"/>
              <a:pathLst>
                <a:path extrusionOk="0" h="35617" w="127968">
                  <a:moveTo>
                    <a:pt x="63968" y="1"/>
                  </a:moveTo>
                  <a:cubicBezTo>
                    <a:pt x="28641" y="1"/>
                    <a:pt x="0" y="7973"/>
                    <a:pt x="0" y="17809"/>
                  </a:cubicBezTo>
                  <a:cubicBezTo>
                    <a:pt x="0" y="27645"/>
                    <a:pt x="28641" y="35617"/>
                    <a:pt x="63968" y="35617"/>
                  </a:cubicBezTo>
                  <a:cubicBezTo>
                    <a:pt x="99326" y="35617"/>
                    <a:pt x="127967" y="27645"/>
                    <a:pt x="127967" y="17809"/>
                  </a:cubicBezTo>
                  <a:cubicBezTo>
                    <a:pt x="127967" y="7973"/>
                    <a:pt x="99326" y="1"/>
                    <a:pt x="63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2381950" y="3766775"/>
              <a:ext cx="3213675" cy="904900"/>
            </a:xfrm>
            <a:custGeom>
              <a:rect b="b" l="l" r="r" t="t"/>
              <a:pathLst>
                <a:path extrusionOk="0" h="36196" w="128547">
                  <a:moveTo>
                    <a:pt x="64258" y="547"/>
                  </a:moveTo>
                  <a:cubicBezTo>
                    <a:pt x="81937" y="547"/>
                    <a:pt x="97913" y="2540"/>
                    <a:pt x="109453" y="5754"/>
                  </a:cubicBezTo>
                  <a:cubicBezTo>
                    <a:pt x="115206" y="7362"/>
                    <a:pt x="119899" y="9290"/>
                    <a:pt x="123082" y="11380"/>
                  </a:cubicBezTo>
                  <a:cubicBezTo>
                    <a:pt x="124689" y="12440"/>
                    <a:pt x="125910" y="13533"/>
                    <a:pt x="126746" y="14658"/>
                  </a:cubicBezTo>
                  <a:cubicBezTo>
                    <a:pt x="127582" y="15783"/>
                    <a:pt x="128000" y="16941"/>
                    <a:pt x="128000" y="18098"/>
                  </a:cubicBezTo>
                  <a:cubicBezTo>
                    <a:pt x="128000" y="19255"/>
                    <a:pt x="127582" y="20412"/>
                    <a:pt x="126746" y="21537"/>
                  </a:cubicBezTo>
                  <a:cubicBezTo>
                    <a:pt x="125300" y="23498"/>
                    <a:pt x="122600" y="25395"/>
                    <a:pt x="118903" y="27098"/>
                  </a:cubicBezTo>
                  <a:cubicBezTo>
                    <a:pt x="107717" y="32209"/>
                    <a:pt x="87434" y="35649"/>
                    <a:pt x="64258" y="35649"/>
                  </a:cubicBezTo>
                  <a:cubicBezTo>
                    <a:pt x="46610" y="35649"/>
                    <a:pt x="30635" y="33656"/>
                    <a:pt x="19095" y="30441"/>
                  </a:cubicBezTo>
                  <a:cubicBezTo>
                    <a:pt x="13309" y="28834"/>
                    <a:pt x="8648" y="26905"/>
                    <a:pt x="5465" y="24816"/>
                  </a:cubicBezTo>
                  <a:cubicBezTo>
                    <a:pt x="3858" y="23755"/>
                    <a:pt x="2637" y="22662"/>
                    <a:pt x="1801" y="21537"/>
                  </a:cubicBezTo>
                  <a:cubicBezTo>
                    <a:pt x="965" y="20412"/>
                    <a:pt x="547" y="19255"/>
                    <a:pt x="547" y="18098"/>
                  </a:cubicBezTo>
                  <a:cubicBezTo>
                    <a:pt x="547" y="16941"/>
                    <a:pt x="965" y="15783"/>
                    <a:pt x="1801" y="14658"/>
                  </a:cubicBezTo>
                  <a:cubicBezTo>
                    <a:pt x="3248" y="12698"/>
                    <a:pt x="5948" y="10801"/>
                    <a:pt x="9644" y="9097"/>
                  </a:cubicBezTo>
                  <a:cubicBezTo>
                    <a:pt x="20830" y="3986"/>
                    <a:pt x="41114" y="547"/>
                    <a:pt x="64258" y="547"/>
                  </a:cubicBezTo>
                  <a:close/>
                  <a:moveTo>
                    <a:pt x="64258" y="1"/>
                  </a:moveTo>
                  <a:cubicBezTo>
                    <a:pt x="46578" y="1"/>
                    <a:pt x="30570" y="1993"/>
                    <a:pt x="18966" y="5240"/>
                  </a:cubicBezTo>
                  <a:cubicBezTo>
                    <a:pt x="13148" y="6847"/>
                    <a:pt x="8455" y="8776"/>
                    <a:pt x="5176" y="10930"/>
                  </a:cubicBezTo>
                  <a:cubicBezTo>
                    <a:pt x="3537" y="12023"/>
                    <a:pt x="2251" y="13148"/>
                    <a:pt x="1351" y="14337"/>
                  </a:cubicBezTo>
                  <a:cubicBezTo>
                    <a:pt x="483" y="15526"/>
                    <a:pt x="1" y="16812"/>
                    <a:pt x="1" y="18098"/>
                  </a:cubicBezTo>
                  <a:cubicBezTo>
                    <a:pt x="1" y="19384"/>
                    <a:pt x="483" y="20637"/>
                    <a:pt x="1351" y="21859"/>
                  </a:cubicBezTo>
                  <a:cubicBezTo>
                    <a:pt x="2894" y="23948"/>
                    <a:pt x="5658" y="25845"/>
                    <a:pt x="9419" y="27580"/>
                  </a:cubicBezTo>
                  <a:cubicBezTo>
                    <a:pt x="20734" y="32756"/>
                    <a:pt x="41049" y="36195"/>
                    <a:pt x="64258" y="36195"/>
                  </a:cubicBezTo>
                  <a:cubicBezTo>
                    <a:pt x="81969" y="36195"/>
                    <a:pt x="97977" y="34170"/>
                    <a:pt x="109581" y="30956"/>
                  </a:cubicBezTo>
                  <a:cubicBezTo>
                    <a:pt x="115399" y="29348"/>
                    <a:pt x="120092" y="27420"/>
                    <a:pt x="123371" y="25266"/>
                  </a:cubicBezTo>
                  <a:cubicBezTo>
                    <a:pt x="125010" y="24173"/>
                    <a:pt x="126296" y="23048"/>
                    <a:pt x="127164" y="21859"/>
                  </a:cubicBezTo>
                  <a:cubicBezTo>
                    <a:pt x="128064" y="20637"/>
                    <a:pt x="128546" y="19384"/>
                    <a:pt x="128546" y="18098"/>
                  </a:cubicBezTo>
                  <a:cubicBezTo>
                    <a:pt x="128546" y="16812"/>
                    <a:pt x="128064" y="15526"/>
                    <a:pt x="127164" y="14337"/>
                  </a:cubicBezTo>
                  <a:cubicBezTo>
                    <a:pt x="125653" y="12248"/>
                    <a:pt x="122889" y="10351"/>
                    <a:pt x="119096" y="8615"/>
                  </a:cubicBezTo>
                  <a:cubicBezTo>
                    <a:pt x="107813" y="3440"/>
                    <a:pt x="87498" y="1"/>
                    <a:pt x="64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2410075" y="3918650"/>
              <a:ext cx="3157425" cy="745775"/>
            </a:xfrm>
            <a:custGeom>
              <a:rect b="b" l="l" r="r" t="t"/>
              <a:pathLst>
                <a:path extrusionOk="0" h="29831" w="126297">
                  <a:moveTo>
                    <a:pt x="63133" y="1"/>
                  </a:moveTo>
                  <a:cubicBezTo>
                    <a:pt x="31342" y="1"/>
                    <a:pt x="4983" y="6462"/>
                    <a:pt x="1" y="14916"/>
                  </a:cubicBezTo>
                  <a:cubicBezTo>
                    <a:pt x="4983" y="23370"/>
                    <a:pt x="31342" y="29831"/>
                    <a:pt x="63133" y="29831"/>
                  </a:cubicBezTo>
                  <a:cubicBezTo>
                    <a:pt x="94955" y="29831"/>
                    <a:pt x="121314" y="23370"/>
                    <a:pt x="126296" y="14916"/>
                  </a:cubicBezTo>
                  <a:cubicBezTo>
                    <a:pt x="121314" y="6462"/>
                    <a:pt x="94955" y="1"/>
                    <a:pt x="6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2402050" y="3911425"/>
              <a:ext cx="3173475" cy="760250"/>
            </a:xfrm>
            <a:custGeom>
              <a:rect b="b" l="l" r="r" t="t"/>
              <a:pathLst>
                <a:path extrusionOk="0" h="30410" w="126939">
                  <a:moveTo>
                    <a:pt x="63454" y="547"/>
                  </a:moveTo>
                  <a:cubicBezTo>
                    <a:pt x="79365" y="547"/>
                    <a:pt x="93862" y="2154"/>
                    <a:pt x="105048" y="4822"/>
                  </a:cubicBezTo>
                  <a:cubicBezTo>
                    <a:pt x="110609" y="6172"/>
                    <a:pt x="115367" y="7747"/>
                    <a:pt x="118999" y="9547"/>
                  </a:cubicBezTo>
                  <a:cubicBezTo>
                    <a:pt x="122586" y="11278"/>
                    <a:pt x="125095" y="13224"/>
                    <a:pt x="126315" y="15205"/>
                  </a:cubicBezTo>
                  <a:lnTo>
                    <a:pt x="126315" y="15205"/>
                  </a:lnTo>
                  <a:cubicBezTo>
                    <a:pt x="125095" y="17186"/>
                    <a:pt x="122586" y="19132"/>
                    <a:pt x="118999" y="20862"/>
                  </a:cubicBezTo>
                  <a:cubicBezTo>
                    <a:pt x="108070" y="26230"/>
                    <a:pt x="87273" y="29863"/>
                    <a:pt x="63454" y="29863"/>
                  </a:cubicBezTo>
                  <a:cubicBezTo>
                    <a:pt x="47574" y="29863"/>
                    <a:pt x="33045" y="28256"/>
                    <a:pt x="21891" y="25588"/>
                  </a:cubicBezTo>
                  <a:cubicBezTo>
                    <a:pt x="16330" y="24237"/>
                    <a:pt x="11573" y="22662"/>
                    <a:pt x="7940" y="20862"/>
                  </a:cubicBezTo>
                  <a:cubicBezTo>
                    <a:pt x="4353" y="19132"/>
                    <a:pt x="1844" y="17186"/>
                    <a:pt x="624" y="15205"/>
                  </a:cubicBezTo>
                  <a:lnTo>
                    <a:pt x="624" y="15205"/>
                  </a:lnTo>
                  <a:cubicBezTo>
                    <a:pt x="1844" y="13224"/>
                    <a:pt x="4353" y="11278"/>
                    <a:pt x="7940" y="9547"/>
                  </a:cubicBezTo>
                  <a:cubicBezTo>
                    <a:pt x="18869" y="4179"/>
                    <a:pt x="39635" y="547"/>
                    <a:pt x="63454" y="547"/>
                  </a:cubicBezTo>
                  <a:close/>
                  <a:moveTo>
                    <a:pt x="63454" y="1"/>
                  </a:moveTo>
                  <a:cubicBezTo>
                    <a:pt x="47542" y="1"/>
                    <a:pt x="32981" y="1640"/>
                    <a:pt x="21762" y="4308"/>
                  </a:cubicBezTo>
                  <a:cubicBezTo>
                    <a:pt x="16169" y="5658"/>
                    <a:pt x="11380" y="7265"/>
                    <a:pt x="7683" y="9065"/>
                  </a:cubicBezTo>
                  <a:cubicBezTo>
                    <a:pt x="4019" y="10865"/>
                    <a:pt x="1383" y="12890"/>
                    <a:pt x="97" y="15076"/>
                  </a:cubicBezTo>
                  <a:lnTo>
                    <a:pt x="1" y="15205"/>
                  </a:lnTo>
                  <a:lnTo>
                    <a:pt x="97" y="15333"/>
                  </a:lnTo>
                  <a:cubicBezTo>
                    <a:pt x="1383" y="17519"/>
                    <a:pt x="4019" y="19544"/>
                    <a:pt x="7683" y="21344"/>
                  </a:cubicBezTo>
                  <a:cubicBezTo>
                    <a:pt x="18773" y="26777"/>
                    <a:pt x="39602" y="30409"/>
                    <a:pt x="63454" y="30409"/>
                  </a:cubicBezTo>
                  <a:cubicBezTo>
                    <a:pt x="79397" y="30409"/>
                    <a:pt x="93959" y="28770"/>
                    <a:pt x="105177" y="26102"/>
                  </a:cubicBezTo>
                  <a:cubicBezTo>
                    <a:pt x="110770" y="24752"/>
                    <a:pt x="115560" y="23145"/>
                    <a:pt x="119256" y="21344"/>
                  </a:cubicBezTo>
                  <a:cubicBezTo>
                    <a:pt x="122921" y="19544"/>
                    <a:pt x="125557" y="17519"/>
                    <a:pt x="126842" y="15333"/>
                  </a:cubicBezTo>
                  <a:lnTo>
                    <a:pt x="126939" y="15205"/>
                  </a:lnTo>
                  <a:lnTo>
                    <a:pt x="126842" y="15076"/>
                  </a:lnTo>
                  <a:cubicBezTo>
                    <a:pt x="125557" y="12890"/>
                    <a:pt x="122921" y="10865"/>
                    <a:pt x="119256" y="9065"/>
                  </a:cubicBezTo>
                  <a:cubicBezTo>
                    <a:pt x="108166" y="3633"/>
                    <a:pt x="87337" y="33"/>
                    <a:pt x="6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2373925" y="4551900"/>
              <a:ext cx="108500" cy="94850"/>
            </a:xfrm>
            <a:custGeom>
              <a:rect b="b" l="l" r="r" t="t"/>
              <a:pathLst>
                <a:path extrusionOk="0" h="3794" w="4340">
                  <a:moveTo>
                    <a:pt x="2186" y="1"/>
                  </a:moveTo>
                  <a:cubicBezTo>
                    <a:pt x="997" y="1"/>
                    <a:pt x="0" y="869"/>
                    <a:pt x="0" y="1897"/>
                  </a:cubicBezTo>
                  <a:cubicBezTo>
                    <a:pt x="0" y="2958"/>
                    <a:pt x="997" y="3794"/>
                    <a:pt x="2186" y="3794"/>
                  </a:cubicBezTo>
                  <a:cubicBezTo>
                    <a:pt x="3376" y="3794"/>
                    <a:pt x="4340" y="2958"/>
                    <a:pt x="4340" y="1897"/>
                  </a:cubicBezTo>
                  <a:cubicBezTo>
                    <a:pt x="4340" y="869"/>
                    <a:pt x="3376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5"/>
            <p:cNvSpPr/>
            <p:nvPr/>
          </p:nvSpPr>
          <p:spPr>
            <a:xfrm>
              <a:off x="2367500" y="4545475"/>
              <a:ext cx="121375" cy="108525"/>
            </a:xfrm>
            <a:custGeom>
              <a:rect b="b" l="l" r="r" t="t"/>
              <a:pathLst>
                <a:path extrusionOk="0" h="4341" w="4855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26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58" y="4083"/>
                    <a:pt x="1768" y="4340"/>
                    <a:pt x="2443" y="4340"/>
                  </a:cubicBezTo>
                  <a:cubicBezTo>
                    <a:pt x="3086" y="4340"/>
                    <a:pt x="3697" y="4083"/>
                    <a:pt x="4147" y="3697"/>
                  </a:cubicBezTo>
                  <a:cubicBezTo>
                    <a:pt x="4597" y="3311"/>
                    <a:pt x="4854" y="2765"/>
                    <a:pt x="4854" y="2154"/>
                  </a:cubicBezTo>
                  <a:cubicBezTo>
                    <a:pt x="4854" y="1543"/>
                    <a:pt x="4597" y="997"/>
                    <a:pt x="4147" y="611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5"/>
            <p:cNvSpPr/>
            <p:nvPr/>
          </p:nvSpPr>
          <p:spPr>
            <a:xfrm>
              <a:off x="3153425" y="4759225"/>
              <a:ext cx="108525" cy="94875"/>
            </a:xfrm>
            <a:custGeom>
              <a:rect b="b" l="l" r="r" t="t"/>
              <a:pathLst>
                <a:path extrusionOk="0" h="3795" w="4341">
                  <a:moveTo>
                    <a:pt x="2186" y="1"/>
                  </a:moveTo>
                  <a:cubicBezTo>
                    <a:pt x="965" y="1"/>
                    <a:pt x="1" y="837"/>
                    <a:pt x="1" y="1897"/>
                  </a:cubicBezTo>
                  <a:cubicBezTo>
                    <a:pt x="1" y="2926"/>
                    <a:pt x="965" y="3794"/>
                    <a:pt x="2186" y="3794"/>
                  </a:cubicBezTo>
                  <a:cubicBezTo>
                    <a:pt x="3376" y="3794"/>
                    <a:pt x="4340" y="2926"/>
                    <a:pt x="4340" y="1897"/>
                  </a:cubicBezTo>
                  <a:cubicBezTo>
                    <a:pt x="4340" y="837"/>
                    <a:pt x="3376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5"/>
            <p:cNvSpPr/>
            <p:nvPr/>
          </p:nvSpPr>
          <p:spPr>
            <a:xfrm>
              <a:off x="3147000" y="4752000"/>
              <a:ext cx="121375" cy="108525"/>
            </a:xfrm>
            <a:custGeom>
              <a:rect b="b" l="l" r="r" t="t"/>
              <a:pathLst>
                <a:path extrusionOk="0" h="4341" w="4855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15" y="1351"/>
                    <a:pt x="4340" y="1736"/>
                    <a:pt x="4340" y="2186"/>
                  </a:cubicBezTo>
                  <a:cubicBezTo>
                    <a:pt x="4340" y="2604"/>
                    <a:pt x="4115" y="3022"/>
                    <a:pt x="3793" y="3312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61" y="3312"/>
                  </a:cubicBezTo>
                  <a:cubicBezTo>
                    <a:pt x="740" y="3022"/>
                    <a:pt x="547" y="2604"/>
                    <a:pt x="547" y="2186"/>
                  </a:cubicBezTo>
                  <a:cubicBezTo>
                    <a:pt x="547" y="1736"/>
                    <a:pt x="740" y="1351"/>
                    <a:pt x="1061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58"/>
                    <a:pt x="708" y="644"/>
                  </a:cubicBezTo>
                  <a:cubicBezTo>
                    <a:pt x="290" y="1029"/>
                    <a:pt x="0" y="1576"/>
                    <a:pt x="0" y="2186"/>
                  </a:cubicBezTo>
                  <a:cubicBezTo>
                    <a:pt x="0" y="2797"/>
                    <a:pt x="290" y="3344"/>
                    <a:pt x="708" y="3729"/>
                  </a:cubicBezTo>
                  <a:cubicBezTo>
                    <a:pt x="1158" y="4115"/>
                    <a:pt x="1768" y="4340"/>
                    <a:pt x="2443" y="4340"/>
                  </a:cubicBezTo>
                  <a:cubicBezTo>
                    <a:pt x="3086" y="4340"/>
                    <a:pt x="3697" y="4115"/>
                    <a:pt x="4147" y="3729"/>
                  </a:cubicBezTo>
                  <a:cubicBezTo>
                    <a:pt x="4565" y="3344"/>
                    <a:pt x="4854" y="2797"/>
                    <a:pt x="4854" y="2186"/>
                  </a:cubicBezTo>
                  <a:cubicBezTo>
                    <a:pt x="4854" y="1576"/>
                    <a:pt x="4565" y="1029"/>
                    <a:pt x="4147" y="644"/>
                  </a:cubicBezTo>
                  <a:cubicBezTo>
                    <a:pt x="3697" y="258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5"/>
            <p:cNvSpPr/>
            <p:nvPr/>
          </p:nvSpPr>
          <p:spPr>
            <a:xfrm>
              <a:off x="4080800" y="4793000"/>
              <a:ext cx="108500" cy="94850"/>
            </a:xfrm>
            <a:custGeom>
              <a:rect b="b" l="l" r="r" t="t"/>
              <a:pathLst>
                <a:path extrusionOk="0" h="3794" w="4340">
                  <a:moveTo>
                    <a:pt x="2186" y="0"/>
                  </a:moveTo>
                  <a:cubicBezTo>
                    <a:pt x="964" y="0"/>
                    <a:pt x="0" y="836"/>
                    <a:pt x="0" y="1897"/>
                  </a:cubicBezTo>
                  <a:cubicBezTo>
                    <a:pt x="0" y="2925"/>
                    <a:pt x="964" y="3793"/>
                    <a:pt x="2186" y="3793"/>
                  </a:cubicBezTo>
                  <a:cubicBezTo>
                    <a:pt x="3375" y="3793"/>
                    <a:pt x="4340" y="2925"/>
                    <a:pt x="4340" y="1897"/>
                  </a:cubicBezTo>
                  <a:cubicBezTo>
                    <a:pt x="4340" y="836"/>
                    <a:pt x="3375" y="0"/>
                    <a:pt x="2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5"/>
            <p:cNvSpPr/>
            <p:nvPr/>
          </p:nvSpPr>
          <p:spPr>
            <a:xfrm>
              <a:off x="4074375" y="4786550"/>
              <a:ext cx="121350" cy="107725"/>
            </a:xfrm>
            <a:custGeom>
              <a:rect b="b" l="l" r="r" t="t"/>
              <a:pathLst>
                <a:path extrusionOk="0" h="4309" w="4854">
                  <a:moveTo>
                    <a:pt x="2443" y="515"/>
                  </a:moveTo>
                  <a:cubicBezTo>
                    <a:pt x="2957" y="515"/>
                    <a:pt x="3439" y="708"/>
                    <a:pt x="3793" y="997"/>
                  </a:cubicBezTo>
                  <a:cubicBezTo>
                    <a:pt x="4114" y="1319"/>
                    <a:pt x="4339" y="1705"/>
                    <a:pt x="4339" y="2155"/>
                  </a:cubicBezTo>
                  <a:cubicBezTo>
                    <a:pt x="4339" y="2605"/>
                    <a:pt x="4114" y="2990"/>
                    <a:pt x="3793" y="3280"/>
                  </a:cubicBezTo>
                  <a:cubicBezTo>
                    <a:pt x="3439" y="3601"/>
                    <a:pt x="2957" y="3794"/>
                    <a:pt x="2443" y="3794"/>
                  </a:cubicBezTo>
                  <a:cubicBezTo>
                    <a:pt x="1897" y="3794"/>
                    <a:pt x="1414" y="3601"/>
                    <a:pt x="1061" y="3280"/>
                  </a:cubicBezTo>
                  <a:cubicBezTo>
                    <a:pt x="739" y="2990"/>
                    <a:pt x="514" y="2605"/>
                    <a:pt x="514" y="2155"/>
                  </a:cubicBezTo>
                  <a:cubicBezTo>
                    <a:pt x="514" y="1705"/>
                    <a:pt x="739" y="1319"/>
                    <a:pt x="1061" y="997"/>
                  </a:cubicBezTo>
                  <a:cubicBezTo>
                    <a:pt x="1414" y="708"/>
                    <a:pt x="1897" y="515"/>
                    <a:pt x="2443" y="515"/>
                  </a:cubicBezTo>
                  <a:close/>
                  <a:moveTo>
                    <a:pt x="2443" y="1"/>
                  </a:moveTo>
                  <a:cubicBezTo>
                    <a:pt x="1768" y="1"/>
                    <a:pt x="1157" y="226"/>
                    <a:pt x="707" y="612"/>
                  </a:cubicBezTo>
                  <a:cubicBezTo>
                    <a:pt x="289" y="997"/>
                    <a:pt x="0" y="1544"/>
                    <a:pt x="0" y="2155"/>
                  </a:cubicBezTo>
                  <a:cubicBezTo>
                    <a:pt x="0" y="2765"/>
                    <a:pt x="289" y="3312"/>
                    <a:pt x="707" y="3697"/>
                  </a:cubicBezTo>
                  <a:cubicBezTo>
                    <a:pt x="1157" y="4083"/>
                    <a:pt x="1768" y="4308"/>
                    <a:pt x="2443" y="4308"/>
                  </a:cubicBezTo>
                  <a:cubicBezTo>
                    <a:pt x="3086" y="4308"/>
                    <a:pt x="3697" y="4083"/>
                    <a:pt x="4147" y="3697"/>
                  </a:cubicBezTo>
                  <a:cubicBezTo>
                    <a:pt x="4565" y="3312"/>
                    <a:pt x="4854" y="2765"/>
                    <a:pt x="4854" y="2155"/>
                  </a:cubicBezTo>
                  <a:cubicBezTo>
                    <a:pt x="4854" y="1544"/>
                    <a:pt x="4565" y="997"/>
                    <a:pt x="4147" y="612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5"/>
            <p:cNvSpPr/>
            <p:nvPr/>
          </p:nvSpPr>
          <p:spPr>
            <a:xfrm>
              <a:off x="5001725" y="4711825"/>
              <a:ext cx="107700" cy="94850"/>
            </a:xfrm>
            <a:custGeom>
              <a:rect b="b" l="l" r="r" t="t"/>
              <a:pathLst>
                <a:path extrusionOk="0" h="3794" w="4308">
                  <a:moveTo>
                    <a:pt x="2154" y="0"/>
                  </a:moveTo>
                  <a:cubicBezTo>
                    <a:pt x="965" y="0"/>
                    <a:pt x="1" y="836"/>
                    <a:pt x="1" y="1897"/>
                  </a:cubicBezTo>
                  <a:cubicBezTo>
                    <a:pt x="1" y="2926"/>
                    <a:pt x="965" y="3793"/>
                    <a:pt x="2154" y="3793"/>
                  </a:cubicBezTo>
                  <a:cubicBezTo>
                    <a:pt x="3344" y="3793"/>
                    <a:pt x="4308" y="2926"/>
                    <a:pt x="4308" y="1897"/>
                  </a:cubicBezTo>
                  <a:cubicBezTo>
                    <a:pt x="4308" y="836"/>
                    <a:pt x="3344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5"/>
            <p:cNvSpPr/>
            <p:nvPr/>
          </p:nvSpPr>
          <p:spPr>
            <a:xfrm>
              <a:off x="4994500" y="4705400"/>
              <a:ext cx="122175" cy="107700"/>
            </a:xfrm>
            <a:custGeom>
              <a:rect b="b" l="l" r="r" t="t"/>
              <a:pathLst>
                <a:path extrusionOk="0" h="4308" w="4887">
                  <a:moveTo>
                    <a:pt x="2443" y="515"/>
                  </a:moveTo>
                  <a:cubicBezTo>
                    <a:pt x="2990" y="515"/>
                    <a:pt x="3472" y="707"/>
                    <a:pt x="3793" y="997"/>
                  </a:cubicBezTo>
                  <a:cubicBezTo>
                    <a:pt x="4147" y="1318"/>
                    <a:pt x="4340" y="1704"/>
                    <a:pt x="4340" y="2154"/>
                  </a:cubicBezTo>
                  <a:cubicBezTo>
                    <a:pt x="4340" y="2572"/>
                    <a:pt x="4147" y="2990"/>
                    <a:pt x="3793" y="3279"/>
                  </a:cubicBezTo>
                  <a:cubicBezTo>
                    <a:pt x="3472" y="3600"/>
                    <a:pt x="2990" y="3761"/>
                    <a:pt x="2443" y="3761"/>
                  </a:cubicBezTo>
                  <a:cubicBezTo>
                    <a:pt x="1897" y="3761"/>
                    <a:pt x="1415" y="3600"/>
                    <a:pt x="1093" y="3279"/>
                  </a:cubicBezTo>
                  <a:cubicBezTo>
                    <a:pt x="740" y="2990"/>
                    <a:pt x="547" y="2572"/>
                    <a:pt x="547" y="2154"/>
                  </a:cubicBezTo>
                  <a:cubicBezTo>
                    <a:pt x="547" y="1704"/>
                    <a:pt x="740" y="1318"/>
                    <a:pt x="1093" y="997"/>
                  </a:cubicBezTo>
                  <a:cubicBezTo>
                    <a:pt x="1415" y="707"/>
                    <a:pt x="1897" y="515"/>
                    <a:pt x="2443" y="515"/>
                  </a:cubicBezTo>
                  <a:close/>
                  <a:moveTo>
                    <a:pt x="2443" y="0"/>
                  </a:moveTo>
                  <a:cubicBezTo>
                    <a:pt x="1768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768" y="4308"/>
                    <a:pt x="2443" y="4308"/>
                  </a:cubicBezTo>
                  <a:cubicBezTo>
                    <a:pt x="3118" y="4308"/>
                    <a:pt x="3697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697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5"/>
            <p:cNvSpPr/>
            <p:nvPr/>
          </p:nvSpPr>
          <p:spPr>
            <a:xfrm>
              <a:off x="5597200" y="4494850"/>
              <a:ext cx="108525" cy="94850"/>
            </a:xfrm>
            <a:custGeom>
              <a:rect b="b" l="l" r="r" t="t"/>
              <a:pathLst>
                <a:path extrusionOk="0" h="3794" w="4341">
                  <a:moveTo>
                    <a:pt x="2154" y="0"/>
                  </a:moveTo>
                  <a:cubicBezTo>
                    <a:pt x="965" y="0"/>
                    <a:pt x="1" y="868"/>
                    <a:pt x="1" y="1897"/>
                  </a:cubicBezTo>
                  <a:cubicBezTo>
                    <a:pt x="1" y="2958"/>
                    <a:pt x="965" y="3793"/>
                    <a:pt x="2154" y="3793"/>
                  </a:cubicBezTo>
                  <a:cubicBezTo>
                    <a:pt x="3344" y="3793"/>
                    <a:pt x="4340" y="2958"/>
                    <a:pt x="4340" y="1897"/>
                  </a:cubicBezTo>
                  <a:cubicBezTo>
                    <a:pt x="4340" y="868"/>
                    <a:pt x="3344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5"/>
            <p:cNvSpPr/>
            <p:nvPr/>
          </p:nvSpPr>
          <p:spPr>
            <a:xfrm>
              <a:off x="5589975" y="4488425"/>
              <a:ext cx="122175" cy="108500"/>
            </a:xfrm>
            <a:custGeom>
              <a:rect b="b" l="l" r="r" t="t"/>
              <a:pathLst>
                <a:path extrusionOk="0" h="4340" w="4887">
                  <a:moveTo>
                    <a:pt x="2443" y="547"/>
                  </a:moveTo>
                  <a:cubicBezTo>
                    <a:pt x="2990" y="547"/>
                    <a:pt x="3472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72" y="3600"/>
                    <a:pt x="2990" y="3793"/>
                    <a:pt x="2443" y="3793"/>
                  </a:cubicBezTo>
                  <a:cubicBezTo>
                    <a:pt x="1929" y="3793"/>
                    <a:pt x="1447" y="3600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47" y="740"/>
                    <a:pt x="1929" y="547"/>
                    <a:pt x="2443" y="547"/>
                  </a:cubicBezTo>
                  <a:close/>
                  <a:moveTo>
                    <a:pt x="2443" y="0"/>
                  </a:moveTo>
                  <a:cubicBezTo>
                    <a:pt x="1800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800" y="4340"/>
                    <a:pt x="2443" y="4340"/>
                  </a:cubicBezTo>
                  <a:cubicBezTo>
                    <a:pt x="3118" y="4340"/>
                    <a:pt x="3729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729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5"/>
            <p:cNvSpPr/>
            <p:nvPr/>
          </p:nvSpPr>
          <p:spPr>
            <a:xfrm>
              <a:off x="5777200" y="4211900"/>
              <a:ext cx="125400" cy="83625"/>
            </a:xfrm>
            <a:custGeom>
              <a:rect b="b" l="l" r="r" t="t"/>
              <a:pathLst>
                <a:path extrusionOk="0" h="3345" w="5016">
                  <a:moveTo>
                    <a:pt x="1555" y="1"/>
                  </a:moveTo>
                  <a:cubicBezTo>
                    <a:pt x="995" y="1"/>
                    <a:pt x="545" y="187"/>
                    <a:pt x="355" y="550"/>
                  </a:cubicBezTo>
                  <a:cubicBezTo>
                    <a:pt x="1" y="1225"/>
                    <a:pt x="676" y="2286"/>
                    <a:pt x="1865" y="2897"/>
                  </a:cubicBezTo>
                  <a:cubicBezTo>
                    <a:pt x="2424" y="3198"/>
                    <a:pt x="2996" y="3344"/>
                    <a:pt x="3483" y="3344"/>
                  </a:cubicBezTo>
                  <a:cubicBezTo>
                    <a:pt x="4034" y="3344"/>
                    <a:pt x="4474" y="3158"/>
                    <a:pt x="4662" y="2800"/>
                  </a:cubicBezTo>
                  <a:cubicBezTo>
                    <a:pt x="5015" y="2093"/>
                    <a:pt x="4340" y="1032"/>
                    <a:pt x="3151" y="421"/>
                  </a:cubicBezTo>
                  <a:cubicBezTo>
                    <a:pt x="2601" y="139"/>
                    <a:pt x="2037" y="1"/>
                    <a:pt x="1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5"/>
            <p:cNvSpPr/>
            <p:nvPr/>
          </p:nvSpPr>
          <p:spPr>
            <a:xfrm>
              <a:off x="5777200" y="4204750"/>
              <a:ext cx="125400" cy="97250"/>
            </a:xfrm>
            <a:custGeom>
              <a:rect b="b" l="l" r="r" t="t"/>
              <a:pathLst>
                <a:path extrusionOk="0" h="3890" w="5016">
                  <a:moveTo>
                    <a:pt x="1544" y="547"/>
                  </a:moveTo>
                  <a:cubicBezTo>
                    <a:pt x="1994" y="547"/>
                    <a:pt x="2508" y="675"/>
                    <a:pt x="3023" y="965"/>
                  </a:cubicBezTo>
                  <a:cubicBezTo>
                    <a:pt x="3473" y="1190"/>
                    <a:pt x="3858" y="1479"/>
                    <a:pt x="4115" y="1800"/>
                  </a:cubicBezTo>
                  <a:cubicBezTo>
                    <a:pt x="4373" y="2122"/>
                    <a:pt x="4469" y="2443"/>
                    <a:pt x="4469" y="2668"/>
                  </a:cubicBezTo>
                  <a:cubicBezTo>
                    <a:pt x="4469" y="2765"/>
                    <a:pt x="4469" y="2861"/>
                    <a:pt x="4405" y="2958"/>
                  </a:cubicBezTo>
                  <a:cubicBezTo>
                    <a:pt x="4340" y="3086"/>
                    <a:pt x="4244" y="3183"/>
                    <a:pt x="4083" y="3247"/>
                  </a:cubicBezTo>
                  <a:cubicBezTo>
                    <a:pt x="3923" y="3311"/>
                    <a:pt x="3698" y="3375"/>
                    <a:pt x="3473" y="3375"/>
                  </a:cubicBezTo>
                  <a:cubicBezTo>
                    <a:pt x="3023" y="3375"/>
                    <a:pt x="2508" y="3215"/>
                    <a:pt x="1994" y="2958"/>
                  </a:cubicBezTo>
                  <a:cubicBezTo>
                    <a:pt x="1544" y="2733"/>
                    <a:pt x="1158" y="2411"/>
                    <a:pt x="901" y="2122"/>
                  </a:cubicBezTo>
                  <a:cubicBezTo>
                    <a:pt x="644" y="1800"/>
                    <a:pt x="515" y="1479"/>
                    <a:pt x="515" y="1254"/>
                  </a:cubicBezTo>
                  <a:cubicBezTo>
                    <a:pt x="547" y="1125"/>
                    <a:pt x="547" y="1029"/>
                    <a:pt x="612" y="965"/>
                  </a:cubicBezTo>
                  <a:cubicBezTo>
                    <a:pt x="676" y="836"/>
                    <a:pt x="772" y="740"/>
                    <a:pt x="933" y="675"/>
                  </a:cubicBezTo>
                  <a:cubicBezTo>
                    <a:pt x="1094" y="579"/>
                    <a:pt x="1319" y="547"/>
                    <a:pt x="1544" y="547"/>
                  </a:cubicBezTo>
                  <a:close/>
                  <a:moveTo>
                    <a:pt x="1544" y="0"/>
                  </a:moveTo>
                  <a:cubicBezTo>
                    <a:pt x="1255" y="0"/>
                    <a:pt x="965" y="65"/>
                    <a:pt x="708" y="193"/>
                  </a:cubicBezTo>
                  <a:cubicBezTo>
                    <a:pt x="451" y="290"/>
                    <a:pt x="258" y="482"/>
                    <a:pt x="130" y="707"/>
                  </a:cubicBezTo>
                  <a:cubicBezTo>
                    <a:pt x="33" y="868"/>
                    <a:pt x="1" y="1061"/>
                    <a:pt x="1" y="1254"/>
                  </a:cubicBezTo>
                  <a:cubicBezTo>
                    <a:pt x="1" y="1640"/>
                    <a:pt x="194" y="2058"/>
                    <a:pt x="483" y="2443"/>
                  </a:cubicBezTo>
                  <a:cubicBezTo>
                    <a:pt x="805" y="2829"/>
                    <a:pt x="1222" y="3150"/>
                    <a:pt x="1737" y="3440"/>
                  </a:cubicBezTo>
                  <a:cubicBezTo>
                    <a:pt x="2315" y="3729"/>
                    <a:pt x="2926" y="3890"/>
                    <a:pt x="3473" y="3890"/>
                  </a:cubicBezTo>
                  <a:cubicBezTo>
                    <a:pt x="3762" y="3890"/>
                    <a:pt x="4051" y="3858"/>
                    <a:pt x="4308" y="3729"/>
                  </a:cubicBezTo>
                  <a:cubicBezTo>
                    <a:pt x="4565" y="3633"/>
                    <a:pt x="4758" y="3440"/>
                    <a:pt x="4887" y="3183"/>
                  </a:cubicBezTo>
                  <a:cubicBezTo>
                    <a:pt x="4983" y="3022"/>
                    <a:pt x="5015" y="2861"/>
                    <a:pt x="5015" y="2668"/>
                  </a:cubicBezTo>
                  <a:cubicBezTo>
                    <a:pt x="5015" y="2250"/>
                    <a:pt x="4823" y="1832"/>
                    <a:pt x="4533" y="1479"/>
                  </a:cubicBezTo>
                  <a:cubicBezTo>
                    <a:pt x="4212" y="1093"/>
                    <a:pt x="3794" y="740"/>
                    <a:pt x="3280" y="482"/>
                  </a:cubicBezTo>
                  <a:cubicBezTo>
                    <a:pt x="2701" y="161"/>
                    <a:pt x="2090" y="32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5"/>
            <p:cNvSpPr/>
            <p:nvPr/>
          </p:nvSpPr>
          <p:spPr>
            <a:xfrm>
              <a:off x="2074975" y="4211900"/>
              <a:ext cx="125400" cy="83625"/>
            </a:xfrm>
            <a:custGeom>
              <a:rect b="b" l="l" r="r" t="t"/>
              <a:pathLst>
                <a:path extrusionOk="0" h="3345" w="5016">
                  <a:moveTo>
                    <a:pt x="3461" y="1"/>
                  </a:moveTo>
                  <a:cubicBezTo>
                    <a:pt x="2979" y="1"/>
                    <a:pt x="2415" y="139"/>
                    <a:pt x="1865" y="421"/>
                  </a:cubicBezTo>
                  <a:cubicBezTo>
                    <a:pt x="676" y="1032"/>
                    <a:pt x="1" y="2093"/>
                    <a:pt x="354" y="2800"/>
                  </a:cubicBezTo>
                  <a:cubicBezTo>
                    <a:pt x="542" y="3158"/>
                    <a:pt x="983" y="3344"/>
                    <a:pt x="1533" y="3344"/>
                  </a:cubicBezTo>
                  <a:cubicBezTo>
                    <a:pt x="2020" y="3344"/>
                    <a:pt x="2592" y="3198"/>
                    <a:pt x="3151" y="2897"/>
                  </a:cubicBezTo>
                  <a:cubicBezTo>
                    <a:pt x="4340" y="2286"/>
                    <a:pt x="5015" y="1225"/>
                    <a:pt x="4662" y="550"/>
                  </a:cubicBezTo>
                  <a:cubicBezTo>
                    <a:pt x="4472" y="187"/>
                    <a:pt x="4022" y="1"/>
                    <a:pt x="3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5"/>
            <p:cNvSpPr/>
            <p:nvPr/>
          </p:nvSpPr>
          <p:spPr>
            <a:xfrm>
              <a:off x="2074975" y="4204750"/>
              <a:ext cx="125400" cy="97250"/>
            </a:xfrm>
            <a:custGeom>
              <a:rect b="b" l="l" r="r" t="t"/>
              <a:pathLst>
                <a:path extrusionOk="0" h="3890" w="5016">
                  <a:moveTo>
                    <a:pt x="3472" y="547"/>
                  </a:moveTo>
                  <a:cubicBezTo>
                    <a:pt x="3697" y="547"/>
                    <a:pt x="3922" y="579"/>
                    <a:pt x="4083" y="675"/>
                  </a:cubicBezTo>
                  <a:cubicBezTo>
                    <a:pt x="4244" y="740"/>
                    <a:pt x="4340" y="836"/>
                    <a:pt x="4405" y="965"/>
                  </a:cubicBezTo>
                  <a:cubicBezTo>
                    <a:pt x="4469" y="1029"/>
                    <a:pt x="4469" y="1125"/>
                    <a:pt x="4469" y="1254"/>
                  </a:cubicBezTo>
                  <a:cubicBezTo>
                    <a:pt x="4469" y="1479"/>
                    <a:pt x="4372" y="1800"/>
                    <a:pt x="4115" y="2122"/>
                  </a:cubicBezTo>
                  <a:cubicBezTo>
                    <a:pt x="3858" y="2411"/>
                    <a:pt x="3472" y="2733"/>
                    <a:pt x="3022" y="2958"/>
                  </a:cubicBezTo>
                  <a:cubicBezTo>
                    <a:pt x="2508" y="3215"/>
                    <a:pt x="1994" y="3375"/>
                    <a:pt x="1544" y="3375"/>
                  </a:cubicBezTo>
                  <a:cubicBezTo>
                    <a:pt x="1319" y="3375"/>
                    <a:pt x="1094" y="3311"/>
                    <a:pt x="933" y="3247"/>
                  </a:cubicBezTo>
                  <a:cubicBezTo>
                    <a:pt x="772" y="3183"/>
                    <a:pt x="676" y="3086"/>
                    <a:pt x="612" y="2958"/>
                  </a:cubicBezTo>
                  <a:cubicBezTo>
                    <a:pt x="547" y="2861"/>
                    <a:pt x="515" y="2765"/>
                    <a:pt x="515" y="2668"/>
                  </a:cubicBezTo>
                  <a:cubicBezTo>
                    <a:pt x="515" y="2443"/>
                    <a:pt x="644" y="2122"/>
                    <a:pt x="901" y="1800"/>
                  </a:cubicBezTo>
                  <a:cubicBezTo>
                    <a:pt x="1158" y="1479"/>
                    <a:pt x="1544" y="1190"/>
                    <a:pt x="1994" y="965"/>
                  </a:cubicBezTo>
                  <a:cubicBezTo>
                    <a:pt x="2508" y="675"/>
                    <a:pt x="3022" y="547"/>
                    <a:pt x="3472" y="547"/>
                  </a:cubicBezTo>
                  <a:close/>
                  <a:moveTo>
                    <a:pt x="3472" y="0"/>
                  </a:moveTo>
                  <a:cubicBezTo>
                    <a:pt x="2926" y="32"/>
                    <a:pt x="2315" y="161"/>
                    <a:pt x="1737" y="482"/>
                  </a:cubicBezTo>
                  <a:cubicBezTo>
                    <a:pt x="1222" y="740"/>
                    <a:pt x="804" y="1093"/>
                    <a:pt x="483" y="1479"/>
                  </a:cubicBezTo>
                  <a:cubicBezTo>
                    <a:pt x="194" y="1832"/>
                    <a:pt x="1" y="2250"/>
                    <a:pt x="1" y="2668"/>
                  </a:cubicBezTo>
                  <a:cubicBezTo>
                    <a:pt x="1" y="2861"/>
                    <a:pt x="33" y="3022"/>
                    <a:pt x="129" y="3215"/>
                  </a:cubicBezTo>
                  <a:lnTo>
                    <a:pt x="129" y="3183"/>
                  </a:lnTo>
                  <a:cubicBezTo>
                    <a:pt x="258" y="3440"/>
                    <a:pt x="451" y="3633"/>
                    <a:pt x="708" y="3729"/>
                  </a:cubicBezTo>
                  <a:cubicBezTo>
                    <a:pt x="965" y="3858"/>
                    <a:pt x="1254" y="3890"/>
                    <a:pt x="1544" y="3890"/>
                  </a:cubicBezTo>
                  <a:cubicBezTo>
                    <a:pt x="2090" y="3890"/>
                    <a:pt x="2701" y="3729"/>
                    <a:pt x="3280" y="3440"/>
                  </a:cubicBezTo>
                  <a:cubicBezTo>
                    <a:pt x="3794" y="3150"/>
                    <a:pt x="4212" y="2829"/>
                    <a:pt x="4533" y="2443"/>
                  </a:cubicBezTo>
                  <a:cubicBezTo>
                    <a:pt x="4822" y="2058"/>
                    <a:pt x="5015" y="1640"/>
                    <a:pt x="5015" y="1254"/>
                  </a:cubicBezTo>
                  <a:cubicBezTo>
                    <a:pt x="5015" y="1061"/>
                    <a:pt x="4983" y="868"/>
                    <a:pt x="4887" y="707"/>
                  </a:cubicBezTo>
                  <a:cubicBezTo>
                    <a:pt x="4758" y="482"/>
                    <a:pt x="4565" y="290"/>
                    <a:pt x="4308" y="193"/>
                  </a:cubicBezTo>
                  <a:cubicBezTo>
                    <a:pt x="4051" y="65"/>
                    <a:pt x="3762" y="0"/>
                    <a:pt x="3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5"/>
            <p:cNvSpPr/>
            <p:nvPr/>
          </p:nvSpPr>
          <p:spPr>
            <a:xfrm>
              <a:off x="2379550" y="3664725"/>
              <a:ext cx="13675" cy="457275"/>
            </a:xfrm>
            <a:custGeom>
              <a:rect b="b" l="l" r="r" t="t"/>
              <a:pathLst>
                <a:path extrusionOk="0" h="18291" w="547">
                  <a:moveTo>
                    <a:pt x="1" y="0"/>
                  </a:moveTo>
                  <a:lnTo>
                    <a:pt x="1" y="18290"/>
                  </a:lnTo>
                  <a:lnTo>
                    <a:pt x="547" y="18290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5"/>
            <p:cNvSpPr/>
            <p:nvPr/>
          </p:nvSpPr>
          <p:spPr>
            <a:xfrm>
              <a:off x="2675275" y="4226450"/>
              <a:ext cx="12875" cy="229050"/>
            </a:xfrm>
            <a:custGeom>
              <a:rect b="b" l="l" r="r" t="t"/>
              <a:pathLst>
                <a:path extrusionOk="0" h="9162" w="515">
                  <a:moveTo>
                    <a:pt x="1" y="0"/>
                  </a:moveTo>
                  <a:lnTo>
                    <a:pt x="1" y="9161"/>
                  </a:lnTo>
                  <a:lnTo>
                    <a:pt x="515" y="9161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5"/>
            <p:cNvSpPr/>
            <p:nvPr/>
          </p:nvSpPr>
          <p:spPr>
            <a:xfrm>
              <a:off x="2675275" y="3712925"/>
              <a:ext cx="12875" cy="456475"/>
            </a:xfrm>
            <a:custGeom>
              <a:rect b="b" l="l" r="r" t="t"/>
              <a:pathLst>
                <a:path extrusionOk="0" h="18259" w="515">
                  <a:moveTo>
                    <a:pt x="1" y="1"/>
                  </a:moveTo>
                  <a:lnTo>
                    <a:pt x="1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5"/>
            <p:cNvSpPr/>
            <p:nvPr/>
          </p:nvSpPr>
          <p:spPr>
            <a:xfrm>
              <a:off x="5312725" y="4017500"/>
              <a:ext cx="12875" cy="456475"/>
            </a:xfrm>
            <a:custGeom>
              <a:rect b="b" l="l" r="r" t="t"/>
              <a:pathLst>
                <a:path extrusionOk="0" h="18259" w="515">
                  <a:moveTo>
                    <a:pt x="0" y="1"/>
                  </a:moveTo>
                  <a:lnTo>
                    <a:pt x="0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5"/>
            <p:cNvSpPr/>
            <p:nvPr/>
          </p:nvSpPr>
          <p:spPr>
            <a:xfrm>
              <a:off x="5034675" y="3549000"/>
              <a:ext cx="13675" cy="1004525"/>
            </a:xfrm>
            <a:custGeom>
              <a:rect b="b" l="l" r="r" t="t"/>
              <a:pathLst>
                <a:path extrusionOk="0" h="40181" w="547">
                  <a:moveTo>
                    <a:pt x="1" y="0"/>
                  </a:moveTo>
                  <a:lnTo>
                    <a:pt x="1" y="40181"/>
                  </a:lnTo>
                  <a:lnTo>
                    <a:pt x="547" y="40181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5"/>
            <p:cNvSpPr/>
            <p:nvPr/>
          </p:nvSpPr>
          <p:spPr>
            <a:xfrm>
              <a:off x="3883900" y="4445825"/>
              <a:ext cx="13700" cy="209775"/>
            </a:xfrm>
            <a:custGeom>
              <a:rect b="b" l="l" r="r" t="t"/>
              <a:pathLst>
                <a:path extrusionOk="0" h="8391" w="548">
                  <a:moveTo>
                    <a:pt x="1" y="1"/>
                  </a:moveTo>
                  <a:lnTo>
                    <a:pt x="1" y="8390"/>
                  </a:lnTo>
                  <a:lnTo>
                    <a:pt x="547" y="839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5"/>
            <p:cNvSpPr/>
            <p:nvPr/>
          </p:nvSpPr>
          <p:spPr>
            <a:xfrm>
              <a:off x="3005550" y="4067325"/>
              <a:ext cx="13700" cy="511925"/>
            </a:xfrm>
            <a:custGeom>
              <a:rect b="b" l="l" r="r" t="t"/>
              <a:pathLst>
                <a:path extrusionOk="0" h="20477" w="548">
                  <a:moveTo>
                    <a:pt x="1" y="1"/>
                  </a:moveTo>
                  <a:lnTo>
                    <a:pt x="1" y="20477"/>
                  </a:lnTo>
                  <a:lnTo>
                    <a:pt x="547" y="20477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5"/>
            <p:cNvSpPr/>
            <p:nvPr/>
          </p:nvSpPr>
          <p:spPr>
            <a:xfrm>
              <a:off x="4566975" y="4538250"/>
              <a:ext cx="13675" cy="103675"/>
            </a:xfrm>
            <a:custGeom>
              <a:rect b="b" l="l" r="r" t="t"/>
              <a:pathLst>
                <a:path extrusionOk="0" h="4147" w="547">
                  <a:moveTo>
                    <a:pt x="1" y="0"/>
                  </a:moveTo>
                  <a:lnTo>
                    <a:pt x="1" y="4147"/>
                  </a:lnTo>
                  <a:lnTo>
                    <a:pt x="547" y="41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5"/>
            <p:cNvSpPr/>
            <p:nvPr/>
          </p:nvSpPr>
          <p:spPr>
            <a:xfrm>
              <a:off x="4566975" y="4294750"/>
              <a:ext cx="13675" cy="211375"/>
            </a:xfrm>
            <a:custGeom>
              <a:rect b="b" l="l" r="r" t="t"/>
              <a:pathLst>
                <a:path extrusionOk="0" h="8455" w="547">
                  <a:moveTo>
                    <a:pt x="1" y="0"/>
                  </a:moveTo>
                  <a:lnTo>
                    <a:pt x="1" y="8454"/>
                  </a:lnTo>
                  <a:lnTo>
                    <a:pt x="547" y="8454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5"/>
            <p:cNvSpPr/>
            <p:nvPr/>
          </p:nvSpPr>
          <p:spPr>
            <a:xfrm>
              <a:off x="3883900" y="4236075"/>
              <a:ext cx="13700" cy="114150"/>
            </a:xfrm>
            <a:custGeom>
              <a:rect b="b" l="l" r="r" t="t"/>
              <a:pathLst>
                <a:path extrusionOk="0" h="4566" w="548">
                  <a:moveTo>
                    <a:pt x="1" y="1"/>
                  </a:moveTo>
                  <a:lnTo>
                    <a:pt x="1" y="4565"/>
                  </a:lnTo>
                  <a:lnTo>
                    <a:pt x="547" y="4565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5"/>
            <p:cNvSpPr/>
            <p:nvPr/>
          </p:nvSpPr>
          <p:spPr>
            <a:xfrm>
              <a:off x="5312725" y="3703300"/>
              <a:ext cx="12875" cy="208950"/>
            </a:xfrm>
            <a:custGeom>
              <a:rect b="b" l="l" r="r" t="t"/>
              <a:pathLst>
                <a:path extrusionOk="0" h="8358" w="515">
                  <a:moveTo>
                    <a:pt x="0" y="0"/>
                  </a:moveTo>
                  <a:lnTo>
                    <a:pt x="0" y="8358"/>
                  </a:lnTo>
                  <a:lnTo>
                    <a:pt x="515" y="8358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5"/>
            <p:cNvSpPr/>
            <p:nvPr/>
          </p:nvSpPr>
          <p:spPr>
            <a:xfrm>
              <a:off x="5578725" y="3255675"/>
              <a:ext cx="13675" cy="1019000"/>
            </a:xfrm>
            <a:custGeom>
              <a:rect b="b" l="l" r="r" t="t"/>
              <a:pathLst>
                <a:path extrusionOk="0" h="40760" w="547">
                  <a:moveTo>
                    <a:pt x="0" y="1"/>
                  </a:moveTo>
                  <a:lnTo>
                    <a:pt x="0" y="40760"/>
                  </a:lnTo>
                  <a:lnTo>
                    <a:pt x="547" y="4076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5"/>
            <p:cNvSpPr/>
            <p:nvPr/>
          </p:nvSpPr>
          <p:spPr>
            <a:xfrm>
              <a:off x="2379550" y="3351300"/>
              <a:ext cx="13675" cy="246750"/>
            </a:xfrm>
            <a:custGeom>
              <a:rect b="b" l="l" r="r" t="t"/>
              <a:pathLst>
                <a:path extrusionOk="0" h="9870" w="547">
                  <a:moveTo>
                    <a:pt x="1" y="1"/>
                  </a:moveTo>
                  <a:lnTo>
                    <a:pt x="1" y="9869"/>
                  </a:lnTo>
                  <a:lnTo>
                    <a:pt x="547" y="9869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5"/>
            <p:cNvSpPr/>
            <p:nvPr/>
          </p:nvSpPr>
          <p:spPr>
            <a:xfrm>
              <a:off x="4804850" y="2847450"/>
              <a:ext cx="63500" cy="167975"/>
            </a:xfrm>
            <a:custGeom>
              <a:rect b="b" l="l" r="r" t="t"/>
              <a:pathLst>
                <a:path extrusionOk="0" h="6719" w="254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5"/>
            <p:cNvSpPr/>
            <p:nvPr/>
          </p:nvSpPr>
          <p:spPr>
            <a:xfrm>
              <a:off x="4797600" y="2840200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5"/>
            <p:cNvSpPr/>
            <p:nvPr/>
          </p:nvSpPr>
          <p:spPr>
            <a:xfrm>
              <a:off x="3151025" y="1597825"/>
              <a:ext cx="1674725" cy="363250"/>
            </a:xfrm>
            <a:custGeom>
              <a:rect b="b" l="l" r="r" t="t"/>
              <a:pathLst>
                <a:path extrusionOk="0" h="14530" w="66989">
                  <a:moveTo>
                    <a:pt x="0" y="0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5"/>
            <p:cNvSpPr/>
            <p:nvPr/>
          </p:nvSpPr>
          <p:spPr>
            <a:xfrm>
              <a:off x="3143775" y="1591400"/>
              <a:ext cx="1688425" cy="376100"/>
            </a:xfrm>
            <a:custGeom>
              <a:rect b="b" l="l" r="r" t="t"/>
              <a:pathLst>
                <a:path extrusionOk="0" h="15044" w="67537">
                  <a:moveTo>
                    <a:pt x="66990" y="547"/>
                  </a:moveTo>
                  <a:lnTo>
                    <a:pt x="66990" y="14498"/>
                  </a:lnTo>
                  <a:lnTo>
                    <a:pt x="547" y="1449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5"/>
            <p:cNvSpPr/>
            <p:nvPr/>
          </p:nvSpPr>
          <p:spPr>
            <a:xfrm>
              <a:off x="4804850" y="3839900"/>
              <a:ext cx="63500" cy="167975"/>
            </a:xfrm>
            <a:custGeom>
              <a:rect b="b" l="l" r="r" t="t"/>
              <a:pathLst>
                <a:path extrusionOk="0" h="6719" w="254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5"/>
            <p:cNvSpPr/>
            <p:nvPr/>
          </p:nvSpPr>
          <p:spPr>
            <a:xfrm>
              <a:off x="4797600" y="383267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5"/>
            <p:cNvSpPr/>
            <p:nvPr/>
          </p:nvSpPr>
          <p:spPr>
            <a:xfrm>
              <a:off x="3102800" y="3839900"/>
              <a:ext cx="63500" cy="167975"/>
            </a:xfrm>
            <a:custGeom>
              <a:rect b="b" l="l" r="r" t="t"/>
              <a:pathLst>
                <a:path extrusionOk="0" h="6719" w="254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5"/>
            <p:cNvSpPr/>
            <p:nvPr/>
          </p:nvSpPr>
          <p:spPr>
            <a:xfrm>
              <a:off x="3095575" y="383267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5"/>
            <p:cNvSpPr/>
            <p:nvPr/>
          </p:nvSpPr>
          <p:spPr>
            <a:xfrm>
              <a:off x="3093150" y="1874275"/>
              <a:ext cx="63525" cy="167975"/>
            </a:xfrm>
            <a:custGeom>
              <a:rect b="b" l="l" r="r" t="t"/>
              <a:pathLst>
                <a:path extrusionOk="0" h="6719" w="2541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5"/>
            <p:cNvSpPr/>
            <p:nvPr/>
          </p:nvSpPr>
          <p:spPr>
            <a:xfrm>
              <a:off x="3086725" y="186702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51"/>
                  </a:lnTo>
                  <a:lnTo>
                    <a:pt x="515" y="6751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6" y="7266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5"/>
            <p:cNvSpPr/>
            <p:nvPr/>
          </p:nvSpPr>
          <p:spPr>
            <a:xfrm>
              <a:off x="3093150" y="3349700"/>
              <a:ext cx="63525" cy="167975"/>
            </a:xfrm>
            <a:custGeom>
              <a:rect b="b" l="l" r="r" t="t"/>
              <a:pathLst>
                <a:path extrusionOk="0" h="6719" w="2541">
                  <a:moveTo>
                    <a:pt x="1" y="1"/>
                  </a:moveTo>
                  <a:lnTo>
                    <a:pt x="1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5"/>
            <p:cNvSpPr/>
            <p:nvPr/>
          </p:nvSpPr>
          <p:spPr>
            <a:xfrm>
              <a:off x="3086725" y="334327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6976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5"/>
            <p:cNvSpPr/>
            <p:nvPr/>
          </p:nvSpPr>
          <p:spPr>
            <a:xfrm>
              <a:off x="3093150" y="2846650"/>
              <a:ext cx="63525" cy="167975"/>
            </a:xfrm>
            <a:custGeom>
              <a:rect b="b" l="l" r="r" t="t"/>
              <a:pathLst>
                <a:path extrusionOk="0" h="6719" w="2541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5"/>
            <p:cNvSpPr/>
            <p:nvPr/>
          </p:nvSpPr>
          <p:spPr>
            <a:xfrm>
              <a:off x="3086725" y="2839400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5"/>
            <p:cNvSpPr/>
            <p:nvPr/>
          </p:nvSpPr>
          <p:spPr>
            <a:xfrm>
              <a:off x="4820925" y="1874275"/>
              <a:ext cx="63500" cy="167975"/>
            </a:xfrm>
            <a:custGeom>
              <a:rect b="b" l="l" r="r" t="t"/>
              <a:pathLst>
                <a:path extrusionOk="0" h="6719" w="254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5"/>
            <p:cNvSpPr/>
            <p:nvPr/>
          </p:nvSpPr>
          <p:spPr>
            <a:xfrm>
              <a:off x="4813675" y="186702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72" y="547"/>
                  </a:moveTo>
                  <a:lnTo>
                    <a:pt x="2572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5"/>
            <p:cNvSpPr/>
            <p:nvPr/>
          </p:nvSpPr>
          <p:spPr>
            <a:xfrm>
              <a:off x="4820925" y="3349700"/>
              <a:ext cx="63500" cy="167975"/>
            </a:xfrm>
            <a:custGeom>
              <a:rect b="b" l="l" r="r" t="t"/>
              <a:pathLst>
                <a:path extrusionOk="0" h="6719" w="254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5"/>
            <p:cNvSpPr/>
            <p:nvPr/>
          </p:nvSpPr>
          <p:spPr>
            <a:xfrm>
              <a:off x="4813675" y="3343275"/>
              <a:ext cx="77175" cy="181650"/>
            </a:xfrm>
            <a:custGeom>
              <a:rect b="b" l="l" r="r" t="t"/>
              <a:pathLst>
                <a:path extrusionOk="0" h="7266" w="3087">
                  <a:moveTo>
                    <a:pt x="2572" y="547"/>
                  </a:moveTo>
                  <a:lnTo>
                    <a:pt x="2572" y="6719"/>
                  </a:lnTo>
                  <a:lnTo>
                    <a:pt x="547" y="671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6976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5"/>
            <p:cNvSpPr/>
            <p:nvPr/>
          </p:nvSpPr>
          <p:spPr>
            <a:xfrm>
              <a:off x="3093150" y="2358850"/>
              <a:ext cx="63525" cy="168775"/>
            </a:xfrm>
            <a:custGeom>
              <a:rect b="b" l="l" r="r" t="t"/>
              <a:pathLst>
                <a:path extrusionOk="0" h="6751" w="2541">
                  <a:moveTo>
                    <a:pt x="1" y="0"/>
                  </a:moveTo>
                  <a:lnTo>
                    <a:pt x="1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5"/>
            <p:cNvSpPr/>
            <p:nvPr/>
          </p:nvSpPr>
          <p:spPr>
            <a:xfrm>
              <a:off x="3086725" y="2352425"/>
              <a:ext cx="77175" cy="181625"/>
            </a:xfrm>
            <a:custGeom>
              <a:rect b="b" l="l" r="r" t="t"/>
              <a:pathLst>
                <a:path extrusionOk="0" h="7265" w="3087">
                  <a:moveTo>
                    <a:pt x="2540" y="547"/>
                  </a:moveTo>
                  <a:lnTo>
                    <a:pt x="2540" y="6718"/>
                  </a:lnTo>
                  <a:lnTo>
                    <a:pt x="515" y="6718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5"/>
            <p:cNvSpPr/>
            <p:nvPr/>
          </p:nvSpPr>
          <p:spPr>
            <a:xfrm>
              <a:off x="4820925" y="2358850"/>
              <a:ext cx="63500" cy="168775"/>
            </a:xfrm>
            <a:custGeom>
              <a:rect b="b" l="l" r="r" t="t"/>
              <a:pathLst>
                <a:path extrusionOk="0" h="6751" w="2540">
                  <a:moveTo>
                    <a:pt x="0" y="0"/>
                  </a:moveTo>
                  <a:lnTo>
                    <a:pt x="0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5"/>
            <p:cNvSpPr/>
            <p:nvPr/>
          </p:nvSpPr>
          <p:spPr>
            <a:xfrm>
              <a:off x="4813675" y="2352425"/>
              <a:ext cx="77175" cy="181625"/>
            </a:xfrm>
            <a:custGeom>
              <a:rect b="b" l="l" r="r" t="t"/>
              <a:pathLst>
                <a:path extrusionOk="0" h="7265" w="3087">
                  <a:moveTo>
                    <a:pt x="2572" y="547"/>
                  </a:moveTo>
                  <a:lnTo>
                    <a:pt x="2572" y="6718"/>
                  </a:lnTo>
                  <a:lnTo>
                    <a:pt x="547" y="671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5"/>
            <p:cNvSpPr/>
            <p:nvPr/>
          </p:nvSpPr>
          <p:spPr>
            <a:xfrm>
              <a:off x="3151025" y="1781050"/>
              <a:ext cx="1674725" cy="362450"/>
            </a:xfrm>
            <a:custGeom>
              <a:rect b="b" l="l" r="r" t="t"/>
              <a:pathLst>
                <a:path extrusionOk="0" h="14498" w="66989">
                  <a:moveTo>
                    <a:pt x="0" y="0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5"/>
            <p:cNvSpPr/>
            <p:nvPr/>
          </p:nvSpPr>
          <p:spPr>
            <a:xfrm>
              <a:off x="3143775" y="1773825"/>
              <a:ext cx="1688425" cy="376900"/>
            </a:xfrm>
            <a:custGeom>
              <a:rect b="b" l="l" r="r" t="t"/>
              <a:pathLst>
                <a:path extrusionOk="0" h="15076" w="67537">
                  <a:moveTo>
                    <a:pt x="66990" y="547"/>
                  </a:moveTo>
                  <a:lnTo>
                    <a:pt x="66990" y="14529"/>
                  </a:lnTo>
                  <a:lnTo>
                    <a:pt x="547" y="1452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76"/>
                  </a:lnTo>
                  <a:lnTo>
                    <a:pt x="67536" y="15076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5"/>
            <p:cNvSpPr/>
            <p:nvPr/>
          </p:nvSpPr>
          <p:spPr>
            <a:xfrm>
              <a:off x="3505400" y="1873475"/>
              <a:ext cx="95650" cy="177600"/>
            </a:xfrm>
            <a:custGeom>
              <a:rect b="b" l="l" r="r" t="t"/>
              <a:pathLst>
                <a:path extrusionOk="0" h="7104" w="3826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5"/>
            <p:cNvSpPr/>
            <p:nvPr/>
          </p:nvSpPr>
          <p:spPr>
            <a:xfrm>
              <a:off x="3498175" y="1867025"/>
              <a:ext cx="109325" cy="190500"/>
            </a:xfrm>
            <a:custGeom>
              <a:rect b="b" l="l" r="r" t="t"/>
              <a:pathLst>
                <a:path extrusionOk="0" h="7620" w="4373">
                  <a:moveTo>
                    <a:pt x="3826" y="515"/>
                  </a:moveTo>
                  <a:lnTo>
                    <a:pt x="3826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5"/>
            <p:cNvSpPr/>
            <p:nvPr/>
          </p:nvSpPr>
          <p:spPr>
            <a:xfrm>
              <a:off x="3358350" y="1873475"/>
              <a:ext cx="95650" cy="177600"/>
            </a:xfrm>
            <a:custGeom>
              <a:rect b="b" l="l" r="r" t="t"/>
              <a:pathLst>
                <a:path extrusionOk="0" h="7104" w="3826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5"/>
            <p:cNvSpPr/>
            <p:nvPr/>
          </p:nvSpPr>
          <p:spPr>
            <a:xfrm>
              <a:off x="3351925" y="1867025"/>
              <a:ext cx="108500" cy="190500"/>
            </a:xfrm>
            <a:custGeom>
              <a:rect b="b" l="l" r="r" t="t"/>
              <a:pathLst>
                <a:path extrusionOk="0" h="7620" w="4340">
                  <a:moveTo>
                    <a:pt x="3825" y="515"/>
                  </a:moveTo>
                  <a:lnTo>
                    <a:pt x="3825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5"/>
            <p:cNvSpPr/>
            <p:nvPr/>
          </p:nvSpPr>
          <p:spPr>
            <a:xfrm>
              <a:off x="3231375" y="1873475"/>
              <a:ext cx="76375" cy="177600"/>
            </a:xfrm>
            <a:custGeom>
              <a:rect b="b" l="l" r="r" t="t"/>
              <a:pathLst>
                <a:path extrusionOk="0" h="7104" w="3055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5"/>
            <p:cNvSpPr/>
            <p:nvPr/>
          </p:nvSpPr>
          <p:spPr>
            <a:xfrm>
              <a:off x="3224950" y="1867025"/>
              <a:ext cx="89225" cy="190500"/>
            </a:xfrm>
            <a:custGeom>
              <a:rect b="b" l="l" r="r" t="t"/>
              <a:pathLst>
                <a:path extrusionOk="0" h="7620" w="3569">
                  <a:moveTo>
                    <a:pt x="3022" y="515"/>
                  </a:moveTo>
                  <a:lnTo>
                    <a:pt x="3022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5"/>
            <p:cNvSpPr/>
            <p:nvPr/>
          </p:nvSpPr>
          <p:spPr>
            <a:xfrm>
              <a:off x="3651675" y="1873475"/>
              <a:ext cx="95650" cy="177600"/>
            </a:xfrm>
            <a:custGeom>
              <a:rect b="b" l="l" r="r" t="t"/>
              <a:pathLst>
                <a:path extrusionOk="0" h="7104" w="3826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5"/>
            <p:cNvSpPr/>
            <p:nvPr/>
          </p:nvSpPr>
          <p:spPr>
            <a:xfrm>
              <a:off x="3645225" y="1867025"/>
              <a:ext cx="108525" cy="190500"/>
            </a:xfrm>
            <a:custGeom>
              <a:rect b="b" l="l" r="r" t="t"/>
              <a:pathLst>
                <a:path extrusionOk="0" h="7620" w="4341">
                  <a:moveTo>
                    <a:pt x="3826" y="515"/>
                  </a:moveTo>
                  <a:lnTo>
                    <a:pt x="3826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1" y="1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3797925" y="1873475"/>
              <a:ext cx="587450" cy="177600"/>
            </a:xfrm>
            <a:custGeom>
              <a:rect b="b" l="l" r="r" t="t"/>
              <a:pathLst>
                <a:path extrusionOk="0" h="7104" w="23498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3791500" y="1867025"/>
              <a:ext cx="600325" cy="190500"/>
            </a:xfrm>
            <a:custGeom>
              <a:rect b="b" l="l" r="r" t="t"/>
              <a:pathLst>
                <a:path extrusionOk="0" h="7620" w="24013">
                  <a:moveTo>
                    <a:pt x="23498" y="515"/>
                  </a:moveTo>
                  <a:lnTo>
                    <a:pt x="23498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4497050" y="1909625"/>
              <a:ext cx="89225" cy="90025"/>
            </a:xfrm>
            <a:custGeom>
              <a:rect b="b" l="l" r="r" t="t"/>
              <a:pathLst>
                <a:path extrusionOk="0" h="3601" w="3569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97"/>
                    <a:pt x="805" y="3601"/>
                    <a:pt x="1801" y="3601"/>
                  </a:cubicBezTo>
                  <a:cubicBezTo>
                    <a:pt x="2765" y="3601"/>
                    <a:pt x="3569" y="2797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4490625" y="1903200"/>
              <a:ext cx="102900" cy="102875"/>
            </a:xfrm>
            <a:custGeom>
              <a:rect b="b" l="l" r="r" t="t"/>
              <a:pathLst>
                <a:path extrusionOk="0" h="4115" w="4116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8"/>
                  </a:cubicBezTo>
                  <a:cubicBezTo>
                    <a:pt x="515" y="1222"/>
                    <a:pt x="1190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4672250" y="1909625"/>
              <a:ext cx="89225" cy="90025"/>
            </a:xfrm>
            <a:custGeom>
              <a:rect b="b" l="l" r="r" t="t"/>
              <a:pathLst>
                <a:path extrusionOk="0" h="3601" w="3569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1" y="3601"/>
                  </a:cubicBezTo>
                  <a:cubicBezTo>
                    <a:pt x="2797" y="3601"/>
                    <a:pt x="3568" y="2797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4665825" y="1903200"/>
              <a:ext cx="102875" cy="102875"/>
            </a:xfrm>
            <a:custGeom>
              <a:rect b="b" l="l" r="r" t="t"/>
              <a:pathLst>
                <a:path extrusionOk="0" h="4115" w="4115">
                  <a:moveTo>
                    <a:pt x="2058" y="547"/>
                  </a:moveTo>
                  <a:cubicBezTo>
                    <a:pt x="2893" y="547"/>
                    <a:pt x="3568" y="1222"/>
                    <a:pt x="3568" y="2058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33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4235900" y="1909625"/>
              <a:ext cx="89225" cy="90025"/>
            </a:xfrm>
            <a:custGeom>
              <a:rect b="b" l="l" r="r" t="t"/>
              <a:pathLst>
                <a:path extrusionOk="0" h="3601" w="3569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0" y="3601"/>
                  </a:cubicBezTo>
                  <a:cubicBezTo>
                    <a:pt x="2764" y="3601"/>
                    <a:pt x="3568" y="2797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4229450" y="1903200"/>
              <a:ext cx="102900" cy="102875"/>
            </a:xfrm>
            <a:custGeom>
              <a:rect b="b" l="l" r="r" t="t"/>
              <a:pathLst>
                <a:path extrusionOk="0" h="4115" w="4116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3214500" y="2143475"/>
              <a:ext cx="1546975" cy="124600"/>
            </a:xfrm>
            <a:custGeom>
              <a:rect b="b" l="l" r="r" t="t"/>
              <a:pathLst>
                <a:path extrusionOk="0" h="4984" w="61879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3207275" y="2137050"/>
              <a:ext cx="1561425" cy="137450"/>
            </a:xfrm>
            <a:custGeom>
              <a:rect b="b" l="l" r="r" t="t"/>
              <a:pathLst>
                <a:path extrusionOk="0" h="5498" w="62457">
                  <a:moveTo>
                    <a:pt x="61910" y="547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3151025" y="2268050"/>
              <a:ext cx="1674725" cy="362450"/>
            </a:xfrm>
            <a:custGeom>
              <a:rect b="b" l="l" r="r" t="t"/>
              <a:pathLst>
                <a:path extrusionOk="0" h="14498" w="66989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5"/>
            <p:cNvSpPr/>
            <p:nvPr/>
          </p:nvSpPr>
          <p:spPr>
            <a:xfrm>
              <a:off x="3143775" y="2260800"/>
              <a:ext cx="1688425" cy="376125"/>
            </a:xfrm>
            <a:custGeom>
              <a:rect b="b" l="l" r="r" t="t"/>
              <a:pathLst>
                <a:path extrusionOk="0" h="15045" w="67537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5"/>
            <p:cNvSpPr/>
            <p:nvPr/>
          </p:nvSpPr>
          <p:spPr>
            <a:xfrm>
              <a:off x="3358350" y="2360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5"/>
            <p:cNvSpPr/>
            <p:nvPr/>
          </p:nvSpPr>
          <p:spPr>
            <a:xfrm>
              <a:off x="3351925" y="2354025"/>
              <a:ext cx="108500" cy="190475"/>
            </a:xfrm>
            <a:custGeom>
              <a:rect b="b" l="l" r="r" t="t"/>
              <a:pathLst>
                <a:path extrusionOk="0" h="7619" w="4340">
                  <a:moveTo>
                    <a:pt x="3825" y="515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5"/>
            <p:cNvSpPr/>
            <p:nvPr/>
          </p:nvSpPr>
          <p:spPr>
            <a:xfrm>
              <a:off x="3651675" y="2360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3645225" y="2354025"/>
              <a:ext cx="108525" cy="190475"/>
            </a:xfrm>
            <a:custGeom>
              <a:rect b="b" l="l" r="r" t="t"/>
              <a:pathLst>
                <a:path extrusionOk="0" h="7619" w="4341">
                  <a:moveTo>
                    <a:pt x="3826" y="515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1" y="0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5"/>
            <p:cNvSpPr/>
            <p:nvPr/>
          </p:nvSpPr>
          <p:spPr>
            <a:xfrm>
              <a:off x="3505400" y="2360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3498175" y="2354025"/>
              <a:ext cx="109325" cy="190475"/>
            </a:xfrm>
            <a:custGeom>
              <a:rect b="b" l="l" r="r" t="t"/>
              <a:pathLst>
                <a:path extrusionOk="0" h="7619" w="4373">
                  <a:moveTo>
                    <a:pt x="3826" y="515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5"/>
            <p:cNvSpPr/>
            <p:nvPr/>
          </p:nvSpPr>
          <p:spPr>
            <a:xfrm>
              <a:off x="3231375" y="2360450"/>
              <a:ext cx="76375" cy="177625"/>
            </a:xfrm>
            <a:custGeom>
              <a:rect b="b" l="l" r="r" t="t"/>
              <a:pathLst>
                <a:path extrusionOk="0" h="7105" w="3055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5"/>
            <p:cNvSpPr/>
            <p:nvPr/>
          </p:nvSpPr>
          <p:spPr>
            <a:xfrm>
              <a:off x="3224950" y="2354025"/>
              <a:ext cx="89225" cy="190475"/>
            </a:xfrm>
            <a:custGeom>
              <a:rect b="b" l="l" r="r" t="t"/>
              <a:pathLst>
                <a:path extrusionOk="0" h="7619" w="3569">
                  <a:moveTo>
                    <a:pt x="3022" y="515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5"/>
            <p:cNvSpPr/>
            <p:nvPr/>
          </p:nvSpPr>
          <p:spPr>
            <a:xfrm>
              <a:off x="3797925" y="2360450"/>
              <a:ext cx="587450" cy="177625"/>
            </a:xfrm>
            <a:custGeom>
              <a:rect b="b" l="l" r="r" t="t"/>
              <a:pathLst>
                <a:path extrusionOk="0" h="7105" w="23498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5"/>
            <p:cNvSpPr/>
            <p:nvPr/>
          </p:nvSpPr>
          <p:spPr>
            <a:xfrm>
              <a:off x="3791500" y="2354025"/>
              <a:ext cx="600325" cy="190475"/>
            </a:xfrm>
            <a:custGeom>
              <a:rect b="b" l="l" r="r" t="t"/>
              <a:pathLst>
                <a:path extrusionOk="0" h="7619" w="24013">
                  <a:moveTo>
                    <a:pt x="23498" y="515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5"/>
            <p:cNvSpPr/>
            <p:nvPr/>
          </p:nvSpPr>
          <p:spPr>
            <a:xfrm>
              <a:off x="4497050" y="239662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97"/>
                    <a:pt x="805" y="3568"/>
                    <a:pt x="1801" y="3568"/>
                  </a:cubicBezTo>
                  <a:cubicBezTo>
                    <a:pt x="2765" y="3568"/>
                    <a:pt x="3569" y="2797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4490625" y="2390175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4672250" y="239662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1" y="3568"/>
                  </a:cubicBezTo>
                  <a:cubicBezTo>
                    <a:pt x="2797" y="3568"/>
                    <a:pt x="3568" y="2797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4665825" y="2390175"/>
              <a:ext cx="102875" cy="102900"/>
            </a:xfrm>
            <a:custGeom>
              <a:rect b="b" l="l" r="r" t="t"/>
              <a:pathLst>
                <a:path extrusionOk="0" h="4116" w="4115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4235900" y="239662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0" y="3568"/>
                  </a:cubicBezTo>
                  <a:cubicBezTo>
                    <a:pt x="2764" y="3568"/>
                    <a:pt x="3568" y="2797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4229450" y="2390175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3214500" y="2630475"/>
              <a:ext cx="1546975" cy="124575"/>
            </a:xfrm>
            <a:custGeom>
              <a:rect b="b" l="l" r="r" t="t"/>
              <a:pathLst>
                <a:path extrusionOk="0" h="4983" w="61879">
                  <a:moveTo>
                    <a:pt x="1" y="0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3207275" y="2624050"/>
              <a:ext cx="1561425" cy="137425"/>
            </a:xfrm>
            <a:custGeom>
              <a:rect b="b" l="l" r="r" t="t"/>
              <a:pathLst>
                <a:path extrusionOk="0" h="5497" w="62457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5"/>
            <p:cNvSpPr/>
            <p:nvPr/>
          </p:nvSpPr>
          <p:spPr>
            <a:xfrm>
              <a:off x="3151025" y="2755025"/>
              <a:ext cx="1674725" cy="362450"/>
            </a:xfrm>
            <a:custGeom>
              <a:rect b="b" l="l" r="r" t="t"/>
              <a:pathLst>
                <a:path extrusionOk="0" h="14498" w="66989">
                  <a:moveTo>
                    <a:pt x="0" y="1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5"/>
            <p:cNvSpPr/>
            <p:nvPr/>
          </p:nvSpPr>
          <p:spPr>
            <a:xfrm>
              <a:off x="3143775" y="2747800"/>
              <a:ext cx="1688425" cy="376100"/>
            </a:xfrm>
            <a:custGeom>
              <a:rect b="b" l="l" r="r" t="t"/>
              <a:pathLst>
                <a:path extrusionOk="0" h="15044" w="67537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5"/>
            <p:cNvSpPr/>
            <p:nvPr/>
          </p:nvSpPr>
          <p:spPr>
            <a:xfrm>
              <a:off x="3505400" y="2847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5"/>
            <p:cNvSpPr/>
            <p:nvPr/>
          </p:nvSpPr>
          <p:spPr>
            <a:xfrm>
              <a:off x="3498175" y="2840200"/>
              <a:ext cx="109325" cy="191300"/>
            </a:xfrm>
            <a:custGeom>
              <a:rect b="b" l="l" r="r" t="t"/>
              <a:pathLst>
                <a:path extrusionOk="0" h="7652" w="4373">
                  <a:moveTo>
                    <a:pt x="3826" y="547"/>
                  </a:moveTo>
                  <a:lnTo>
                    <a:pt x="3826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5"/>
            <p:cNvSpPr/>
            <p:nvPr/>
          </p:nvSpPr>
          <p:spPr>
            <a:xfrm>
              <a:off x="3651675" y="2847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5"/>
            <p:cNvSpPr/>
            <p:nvPr/>
          </p:nvSpPr>
          <p:spPr>
            <a:xfrm>
              <a:off x="3645225" y="2840200"/>
              <a:ext cx="108525" cy="191300"/>
            </a:xfrm>
            <a:custGeom>
              <a:rect b="b" l="l" r="r" t="t"/>
              <a:pathLst>
                <a:path extrusionOk="0" h="7652" w="4341">
                  <a:moveTo>
                    <a:pt x="3826" y="547"/>
                  </a:moveTo>
                  <a:lnTo>
                    <a:pt x="3826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5"/>
            <p:cNvSpPr/>
            <p:nvPr/>
          </p:nvSpPr>
          <p:spPr>
            <a:xfrm>
              <a:off x="3358350" y="2847450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5"/>
            <p:cNvSpPr/>
            <p:nvPr/>
          </p:nvSpPr>
          <p:spPr>
            <a:xfrm>
              <a:off x="3351925" y="2840200"/>
              <a:ext cx="108500" cy="191300"/>
            </a:xfrm>
            <a:custGeom>
              <a:rect b="b" l="l" r="r" t="t"/>
              <a:pathLst>
                <a:path extrusionOk="0" h="7652" w="4340">
                  <a:moveTo>
                    <a:pt x="3825" y="547"/>
                  </a:moveTo>
                  <a:lnTo>
                    <a:pt x="3825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5"/>
            <p:cNvSpPr/>
            <p:nvPr/>
          </p:nvSpPr>
          <p:spPr>
            <a:xfrm>
              <a:off x="3797925" y="2847450"/>
              <a:ext cx="587450" cy="177625"/>
            </a:xfrm>
            <a:custGeom>
              <a:rect b="b" l="l" r="r" t="t"/>
              <a:pathLst>
                <a:path extrusionOk="0" h="7105" w="23498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5"/>
            <p:cNvSpPr/>
            <p:nvPr/>
          </p:nvSpPr>
          <p:spPr>
            <a:xfrm>
              <a:off x="3791500" y="2840200"/>
              <a:ext cx="600325" cy="191300"/>
            </a:xfrm>
            <a:custGeom>
              <a:rect b="b" l="l" r="r" t="t"/>
              <a:pathLst>
                <a:path extrusionOk="0" h="7652" w="24013">
                  <a:moveTo>
                    <a:pt x="23498" y="547"/>
                  </a:moveTo>
                  <a:lnTo>
                    <a:pt x="23498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5"/>
            <p:cNvSpPr/>
            <p:nvPr/>
          </p:nvSpPr>
          <p:spPr>
            <a:xfrm>
              <a:off x="3231375" y="2847450"/>
              <a:ext cx="76375" cy="177625"/>
            </a:xfrm>
            <a:custGeom>
              <a:rect b="b" l="l" r="r" t="t"/>
              <a:pathLst>
                <a:path extrusionOk="0" h="7105" w="3055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5"/>
            <p:cNvSpPr/>
            <p:nvPr/>
          </p:nvSpPr>
          <p:spPr>
            <a:xfrm>
              <a:off x="3224950" y="2840200"/>
              <a:ext cx="89225" cy="191300"/>
            </a:xfrm>
            <a:custGeom>
              <a:rect b="b" l="l" r="r" t="t"/>
              <a:pathLst>
                <a:path extrusionOk="0" h="7652" w="3569">
                  <a:moveTo>
                    <a:pt x="3022" y="547"/>
                  </a:moveTo>
                  <a:lnTo>
                    <a:pt x="3022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5"/>
            <p:cNvSpPr/>
            <p:nvPr/>
          </p:nvSpPr>
          <p:spPr>
            <a:xfrm>
              <a:off x="4497050" y="2883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5"/>
            <p:cNvSpPr/>
            <p:nvPr/>
          </p:nvSpPr>
          <p:spPr>
            <a:xfrm>
              <a:off x="4490625" y="2877175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5"/>
            <p:cNvSpPr/>
            <p:nvPr/>
          </p:nvSpPr>
          <p:spPr>
            <a:xfrm>
              <a:off x="4672250" y="2883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5"/>
            <p:cNvSpPr/>
            <p:nvPr/>
          </p:nvSpPr>
          <p:spPr>
            <a:xfrm>
              <a:off x="4665825" y="2877175"/>
              <a:ext cx="102875" cy="102900"/>
            </a:xfrm>
            <a:custGeom>
              <a:rect b="b" l="l" r="r" t="t"/>
              <a:pathLst>
                <a:path extrusionOk="0" h="4116" w="4115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5"/>
            <p:cNvSpPr/>
            <p:nvPr/>
          </p:nvSpPr>
          <p:spPr>
            <a:xfrm>
              <a:off x="4235900" y="2883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5"/>
            <p:cNvSpPr/>
            <p:nvPr/>
          </p:nvSpPr>
          <p:spPr>
            <a:xfrm>
              <a:off x="4229450" y="2877175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5"/>
            <p:cNvSpPr/>
            <p:nvPr/>
          </p:nvSpPr>
          <p:spPr>
            <a:xfrm>
              <a:off x="3214500" y="3117450"/>
              <a:ext cx="1546975" cy="124600"/>
            </a:xfrm>
            <a:custGeom>
              <a:rect b="b" l="l" r="r" t="t"/>
              <a:pathLst>
                <a:path extrusionOk="0" h="4984" w="61879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5"/>
            <p:cNvSpPr/>
            <p:nvPr/>
          </p:nvSpPr>
          <p:spPr>
            <a:xfrm>
              <a:off x="3207275" y="3111025"/>
              <a:ext cx="1561425" cy="137450"/>
            </a:xfrm>
            <a:custGeom>
              <a:rect b="b" l="l" r="r" t="t"/>
              <a:pathLst>
                <a:path extrusionOk="0" h="5498" w="62457">
                  <a:moveTo>
                    <a:pt x="61910" y="515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5"/>
            <p:cNvSpPr/>
            <p:nvPr/>
          </p:nvSpPr>
          <p:spPr>
            <a:xfrm>
              <a:off x="3151025" y="3242025"/>
              <a:ext cx="1674725" cy="362450"/>
            </a:xfrm>
            <a:custGeom>
              <a:rect b="b" l="l" r="r" t="t"/>
              <a:pathLst>
                <a:path extrusionOk="0" h="14498" w="66989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5"/>
            <p:cNvSpPr/>
            <p:nvPr/>
          </p:nvSpPr>
          <p:spPr>
            <a:xfrm>
              <a:off x="3143775" y="3234775"/>
              <a:ext cx="1688425" cy="376125"/>
            </a:xfrm>
            <a:custGeom>
              <a:rect b="b" l="l" r="r" t="t"/>
              <a:pathLst>
                <a:path extrusionOk="0" h="15045" w="67537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5"/>
            <p:cNvSpPr/>
            <p:nvPr/>
          </p:nvSpPr>
          <p:spPr>
            <a:xfrm>
              <a:off x="3651675" y="3334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5"/>
            <p:cNvSpPr/>
            <p:nvPr/>
          </p:nvSpPr>
          <p:spPr>
            <a:xfrm>
              <a:off x="3645225" y="3327200"/>
              <a:ext cx="108525" cy="191275"/>
            </a:xfrm>
            <a:custGeom>
              <a:rect b="b" l="l" r="r" t="t"/>
              <a:pathLst>
                <a:path extrusionOk="0" h="7651" w="4341">
                  <a:moveTo>
                    <a:pt x="3826" y="547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5"/>
            <p:cNvSpPr/>
            <p:nvPr/>
          </p:nvSpPr>
          <p:spPr>
            <a:xfrm>
              <a:off x="3358350" y="3334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5"/>
            <p:cNvSpPr/>
            <p:nvPr/>
          </p:nvSpPr>
          <p:spPr>
            <a:xfrm>
              <a:off x="3351925" y="3327200"/>
              <a:ext cx="108500" cy="191275"/>
            </a:xfrm>
            <a:custGeom>
              <a:rect b="b" l="l" r="r" t="t"/>
              <a:pathLst>
                <a:path extrusionOk="0" h="7651" w="4340">
                  <a:moveTo>
                    <a:pt x="3825" y="547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5"/>
            <p:cNvSpPr/>
            <p:nvPr/>
          </p:nvSpPr>
          <p:spPr>
            <a:xfrm>
              <a:off x="3505400" y="3334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5"/>
            <p:cNvSpPr/>
            <p:nvPr/>
          </p:nvSpPr>
          <p:spPr>
            <a:xfrm>
              <a:off x="3498175" y="3327200"/>
              <a:ext cx="109325" cy="191275"/>
            </a:xfrm>
            <a:custGeom>
              <a:rect b="b" l="l" r="r" t="t"/>
              <a:pathLst>
                <a:path extrusionOk="0" h="7651" w="4373">
                  <a:moveTo>
                    <a:pt x="3826" y="547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5"/>
            <p:cNvSpPr/>
            <p:nvPr/>
          </p:nvSpPr>
          <p:spPr>
            <a:xfrm>
              <a:off x="3231375" y="3334425"/>
              <a:ext cx="76375" cy="177625"/>
            </a:xfrm>
            <a:custGeom>
              <a:rect b="b" l="l" r="r" t="t"/>
              <a:pathLst>
                <a:path extrusionOk="0" h="7105" w="3055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5"/>
            <p:cNvSpPr/>
            <p:nvPr/>
          </p:nvSpPr>
          <p:spPr>
            <a:xfrm>
              <a:off x="3224950" y="3327200"/>
              <a:ext cx="89225" cy="191275"/>
            </a:xfrm>
            <a:custGeom>
              <a:rect b="b" l="l" r="r" t="t"/>
              <a:pathLst>
                <a:path extrusionOk="0" h="7651" w="3569">
                  <a:moveTo>
                    <a:pt x="3022" y="547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5"/>
            <p:cNvSpPr/>
            <p:nvPr/>
          </p:nvSpPr>
          <p:spPr>
            <a:xfrm>
              <a:off x="3797925" y="3334425"/>
              <a:ext cx="587450" cy="177625"/>
            </a:xfrm>
            <a:custGeom>
              <a:rect b="b" l="l" r="r" t="t"/>
              <a:pathLst>
                <a:path extrusionOk="0" h="7105" w="23498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5"/>
            <p:cNvSpPr/>
            <p:nvPr/>
          </p:nvSpPr>
          <p:spPr>
            <a:xfrm>
              <a:off x="3791500" y="3327200"/>
              <a:ext cx="600325" cy="191275"/>
            </a:xfrm>
            <a:custGeom>
              <a:rect b="b" l="l" r="r" t="t"/>
              <a:pathLst>
                <a:path extrusionOk="0" h="7651" w="24013">
                  <a:moveTo>
                    <a:pt x="23498" y="547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5"/>
            <p:cNvSpPr/>
            <p:nvPr/>
          </p:nvSpPr>
          <p:spPr>
            <a:xfrm>
              <a:off x="4497050" y="3370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65"/>
                    <a:pt x="805" y="3568"/>
                    <a:pt x="1801" y="3568"/>
                  </a:cubicBezTo>
                  <a:cubicBezTo>
                    <a:pt x="2765" y="3568"/>
                    <a:pt x="3569" y="2765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5"/>
            <p:cNvSpPr/>
            <p:nvPr/>
          </p:nvSpPr>
          <p:spPr>
            <a:xfrm>
              <a:off x="4490625" y="3364175"/>
              <a:ext cx="102900" cy="102875"/>
            </a:xfrm>
            <a:custGeom>
              <a:rect b="b" l="l" r="r" t="t"/>
              <a:pathLst>
                <a:path extrusionOk="0" h="4115" w="4116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7"/>
                  </a:cubicBezTo>
                  <a:cubicBezTo>
                    <a:pt x="515" y="1189"/>
                    <a:pt x="1190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5"/>
            <p:cNvSpPr/>
            <p:nvPr/>
          </p:nvSpPr>
          <p:spPr>
            <a:xfrm>
              <a:off x="4672250" y="3370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1" y="3568"/>
                  </a:cubicBezTo>
                  <a:cubicBezTo>
                    <a:pt x="2797" y="3568"/>
                    <a:pt x="3568" y="2765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5"/>
            <p:cNvSpPr/>
            <p:nvPr/>
          </p:nvSpPr>
          <p:spPr>
            <a:xfrm>
              <a:off x="4665825" y="3364175"/>
              <a:ext cx="102875" cy="102875"/>
            </a:xfrm>
            <a:custGeom>
              <a:rect b="b" l="l" r="r" t="t"/>
              <a:pathLst>
                <a:path extrusionOk="0" h="4115" w="4115">
                  <a:moveTo>
                    <a:pt x="2058" y="514"/>
                  </a:moveTo>
                  <a:cubicBezTo>
                    <a:pt x="2893" y="514"/>
                    <a:pt x="3568" y="1189"/>
                    <a:pt x="3568" y="2057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00"/>
                    <a:pt x="0" y="2057"/>
                  </a:cubicBezTo>
                  <a:cubicBezTo>
                    <a:pt x="0" y="3182"/>
                    <a:pt x="900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5"/>
            <p:cNvSpPr/>
            <p:nvPr/>
          </p:nvSpPr>
          <p:spPr>
            <a:xfrm>
              <a:off x="4235900" y="3370600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0" y="3568"/>
                  </a:cubicBezTo>
                  <a:cubicBezTo>
                    <a:pt x="2764" y="3568"/>
                    <a:pt x="3568" y="2765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5"/>
            <p:cNvSpPr/>
            <p:nvPr/>
          </p:nvSpPr>
          <p:spPr>
            <a:xfrm>
              <a:off x="4229450" y="3364175"/>
              <a:ext cx="102900" cy="102875"/>
            </a:xfrm>
            <a:custGeom>
              <a:rect b="b" l="l" r="r" t="t"/>
              <a:pathLst>
                <a:path extrusionOk="0" h="4115" w="4116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5"/>
            <p:cNvSpPr/>
            <p:nvPr/>
          </p:nvSpPr>
          <p:spPr>
            <a:xfrm>
              <a:off x="3214500" y="3604450"/>
              <a:ext cx="1546975" cy="123775"/>
            </a:xfrm>
            <a:custGeom>
              <a:rect b="b" l="l" r="r" t="t"/>
              <a:pathLst>
                <a:path extrusionOk="0" h="4951" w="61879">
                  <a:moveTo>
                    <a:pt x="1" y="0"/>
                  </a:moveTo>
                  <a:lnTo>
                    <a:pt x="1" y="4951"/>
                  </a:lnTo>
                  <a:lnTo>
                    <a:pt x="61878" y="4951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5"/>
            <p:cNvSpPr/>
            <p:nvPr/>
          </p:nvSpPr>
          <p:spPr>
            <a:xfrm>
              <a:off x="3207275" y="3598025"/>
              <a:ext cx="1561425" cy="137425"/>
            </a:xfrm>
            <a:custGeom>
              <a:rect b="b" l="l" r="r" t="t"/>
              <a:pathLst>
                <a:path extrusionOk="0" h="5497" w="62457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5"/>
            <p:cNvSpPr/>
            <p:nvPr/>
          </p:nvSpPr>
          <p:spPr>
            <a:xfrm>
              <a:off x="3151025" y="3728200"/>
              <a:ext cx="1674725" cy="363250"/>
            </a:xfrm>
            <a:custGeom>
              <a:rect b="b" l="l" r="r" t="t"/>
              <a:pathLst>
                <a:path extrusionOk="0" h="14530" w="66989">
                  <a:moveTo>
                    <a:pt x="0" y="1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5"/>
            <p:cNvSpPr/>
            <p:nvPr/>
          </p:nvSpPr>
          <p:spPr>
            <a:xfrm>
              <a:off x="3143775" y="3721775"/>
              <a:ext cx="1688425" cy="376125"/>
            </a:xfrm>
            <a:custGeom>
              <a:rect b="b" l="l" r="r" t="t"/>
              <a:pathLst>
                <a:path extrusionOk="0" h="15045" w="67537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5"/>
            <p:cNvSpPr/>
            <p:nvPr/>
          </p:nvSpPr>
          <p:spPr>
            <a:xfrm>
              <a:off x="3358350" y="3821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5"/>
            <p:cNvSpPr/>
            <p:nvPr/>
          </p:nvSpPr>
          <p:spPr>
            <a:xfrm>
              <a:off x="3351925" y="3814200"/>
              <a:ext cx="108500" cy="191275"/>
            </a:xfrm>
            <a:custGeom>
              <a:rect b="b" l="l" r="r" t="t"/>
              <a:pathLst>
                <a:path extrusionOk="0" h="7651" w="4340">
                  <a:moveTo>
                    <a:pt x="3825" y="546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5"/>
            <p:cNvSpPr/>
            <p:nvPr/>
          </p:nvSpPr>
          <p:spPr>
            <a:xfrm>
              <a:off x="3505400" y="3821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5"/>
            <p:cNvSpPr/>
            <p:nvPr/>
          </p:nvSpPr>
          <p:spPr>
            <a:xfrm>
              <a:off x="3498175" y="3814200"/>
              <a:ext cx="109325" cy="191275"/>
            </a:xfrm>
            <a:custGeom>
              <a:rect b="b" l="l" r="r" t="t"/>
              <a:pathLst>
                <a:path extrusionOk="0" h="7651" w="4373">
                  <a:moveTo>
                    <a:pt x="3826" y="546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72" y="7650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5"/>
            <p:cNvSpPr/>
            <p:nvPr/>
          </p:nvSpPr>
          <p:spPr>
            <a:xfrm>
              <a:off x="3651675" y="3821425"/>
              <a:ext cx="95650" cy="177625"/>
            </a:xfrm>
            <a:custGeom>
              <a:rect b="b" l="l" r="r" t="t"/>
              <a:pathLst>
                <a:path extrusionOk="0" h="7105" w="3826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5"/>
            <p:cNvSpPr/>
            <p:nvPr/>
          </p:nvSpPr>
          <p:spPr>
            <a:xfrm>
              <a:off x="3645225" y="3814200"/>
              <a:ext cx="108525" cy="191275"/>
            </a:xfrm>
            <a:custGeom>
              <a:rect b="b" l="l" r="r" t="t"/>
              <a:pathLst>
                <a:path extrusionOk="0" h="7651" w="4341">
                  <a:moveTo>
                    <a:pt x="3826" y="546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1" y="0"/>
                  </a:moveTo>
                  <a:lnTo>
                    <a:pt x="1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5"/>
            <p:cNvSpPr/>
            <p:nvPr/>
          </p:nvSpPr>
          <p:spPr>
            <a:xfrm>
              <a:off x="3231375" y="3821425"/>
              <a:ext cx="76375" cy="177625"/>
            </a:xfrm>
            <a:custGeom>
              <a:rect b="b" l="l" r="r" t="t"/>
              <a:pathLst>
                <a:path extrusionOk="0" h="7105" w="3055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5"/>
            <p:cNvSpPr/>
            <p:nvPr/>
          </p:nvSpPr>
          <p:spPr>
            <a:xfrm>
              <a:off x="3224950" y="3814200"/>
              <a:ext cx="89225" cy="191275"/>
            </a:xfrm>
            <a:custGeom>
              <a:rect b="b" l="l" r="r" t="t"/>
              <a:pathLst>
                <a:path extrusionOk="0" h="7651" w="3569">
                  <a:moveTo>
                    <a:pt x="3022" y="546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3568" y="7650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5"/>
            <p:cNvSpPr/>
            <p:nvPr/>
          </p:nvSpPr>
          <p:spPr>
            <a:xfrm>
              <a:off x="3797925" y="3821425"/>
              <a:ext cx="587450" cy="177625"/>
            </a:xfrm>
            <a:custGeom>
              <a:rect b="b" l="l" r="r" t="t"/>
              <a:pathLst>
                <a:path extrusionOk="0" h="7105" w="23498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5"/>
            <p:cNvSpPr/>
            <p:nvPr/>
          </p:nvSpPr>
          <p:spPr>
            <a:xfrm>
              <a:off x="3791500" y="3814200"/>
              <a:ext cx="600325" cy="191275"/>
            </a:xfrm>
            <a:custGeom>
              <a:rect b="b" l="l" r="r" t="t"/>
              <a:pathLst>
                <a:path extrusionOk="0" h="7651" w="24013">
                  <a:moveTo>
                    <a:pt x="23498" y="546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289"/>
                  </a:lnTo>
                  <a:lnTo>
                    <a:pt x="0" y="7650"/>
                  </a:lnTo>
                  <a:lnTo>
                    <a:pt x="24012" y="7650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5"/>
            <p:cNvSpPr/>
            <p:nvPr/>
          </p:nvSpPr>
          <p:spPr>
            <a:xfrm>
              <a:off x="4497050" y="385757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5"/>
            <p:cNvSpPr/>
            <p:nvPr/>
          </p:nvSpPr>
          <p:spPr>
            <a:xfrm>
              <a:off x="4490625" y="3851150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190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5"/>
            <p:cNvSpPr/>
            <p:nvPr/>
          </p:nvSpPr>
          <p:spPr>
            <a:xfrm>
              <a:off x="4672250" y="385757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5"/>
            <p:cNvSpPr/>
            <p:nvPr/>
          </p:nvSpPr>
          <p:spPr>
            <a:xfrm>
              <a:off x="4665825" y="3851150"/>
              <a:ext cx="102875" cy="102900"/>
            </a:xfrm>
            <a:custGeom>
              <a:rect b="b" l="l" r="r" t="t"/>
              <a:pathLst>
                <a:path extrusionOk="0" h="4116" w="4115">
                  <a:moveTo>
                    <a:pt x="2058" y="515"/>
                  </a:moveTo>
                  <a:cubicBezTo>
                    <a:pt x="2893" y="515"/>
                    <a:pt x="3568" y="1190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5"/>
            <p:cNvSpPr/>
            <p:nvPr/>
          </p:nvSpPr>
          <p:spPr>
            <a:xfrm>
              <a:off x="4235900" y="3857575"/>
              <a:ext cx="89225" cy="89225"/>
            </a:xfrm>
            <a:custGeom>
              <a:rect b="b" l="l" r="r" t="t"/>
              <a:pathLst>
                <a:path extrusionOk="0" h="3569" w="3569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5"/>
            <p:cNvSpPr/>
            <p:nvPr/>
          </p:nvSpPr>
          <p:spPr>
            <a:xfrm>
              <a:off x="4229450" y="3851150"/>
              <a:ext cx="102900" cy="102900"/>
            </a:xfrm>
            <a:custGeom>
              <a:rect b="b" l="l" r="r" t="t"/>
              <a:pathLst>
                <a:path extrusionOk="0" h="4116" w="4116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36"/>
          <p:cNvSpPr txBox="1"/>
          <p:nvPr>
            <p:ph type="title"/>
          </p:nvPr>
        </p:nvSpPr>
        <p:spPr>
          <a:xfrm>
            <a:off x="1925100" y="338325"/>
            <a:ext cx="5293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 </a:t>
            </a:r>
            <a:r>
              <a:rPr lang="en"/>
              <a:t>What are one-time passwords?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36"/>
          <p:cNvSpPr txBox="1"/>
          <p:nvPr>
            <p:ph idx="1" type="subTitle"/>
          </p:nvPr>
        </p:nvSpPr>
        <p:spPr>
          <a:xfrm>
            <a:off x="4672575" y="1414750"/>
            <a:ext cx="35571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They are security codes that are generated and used only once during an authentication process.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They offer several significant advantages like Reuse Prevention, Protection against Keyloggers, Multifactor Authentication and Phishing Reduction among other.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178" name="Google Shape;2178;p36"/>
          <p:cNvGrpSpPr/>
          <p:nvPr/>
        </p:nvGrpSpPr>
        <p:grpSpPr>
          <a:xfrm>
            <a:off x="899732" y="1213281"/>
            <a:ext cx="3584753" cy="2934361"/>
            <a:chOff x="845850" y="467825"/>
            <a:chExt cx="5996575" cy="4908600"/>
          </a:xfrm>
        </p:grpSpPr>
        <p:sp>
          <p:nvSpPr>
            <p:cNvPr id="2179" name="Google Shape;2179;p36"/>
            <p:cNvSpPr/>
            <p:nvPr/>
          </p:nvSpPr>
          <p:spPr>
            <a:xfrm>
              <a:off x="845850" y="467825"/>
              <a:ext cx="5996575" cy="4814800"/>
            </a:xfrm>
            <a:custGeom>
              <a:rect b="b" l="l" r="r" t="t"/>
              <a:pathLst>
                <a:path extrusionOk="0" h="192592" w="239863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6"/>
            <p:cNvSpPr/>
            <p:nvPr/>
          </p:nvSpPr>
          <p:spPr>
            <a:xfrm>
              <a:off x="1128725" y="467950"/>
              <a:ext cx="5369750" cy="4814475"/>
            </a:xfrm>
            <a:custGeom>
              <a:rect b="b" l="l" r="r" t="t"/>
              <a:pathLst>
                <a:path extrusionOk="0" h="192579" w="21479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6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6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6"/>
            <p:cNvSpPr/>
            <p:nvPr/>
          </p:nvSpPr>
          <p:spPr>
            <a:xfrm>
              <a:off x="1895375" y="1994800"/>
              <a:ext cx="3780200" cy="1720575"/>
            </a:xfrm>
            <a:custGeom>
              <a:rect b="b" l="l" r="r" t="t"/>
              <a:pathLst>
                <a:path extrusionOk="0" h="68823" w="151208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6"/>
            <p:cNvSpPr/>
            <p:nvPr/>
          </p:nvSpPr>
          <p:spPr>
            <a:xfrm>
              <a:off x="2015100" y="3464625"/>
              <a:ext cx="3521450" cy="6450"/>
            </a:xfrm>
            <a:custGeom>
              <a:rect b="b" l="l" r="r" t="t"/>
              <a:pathLst>
                <a:path extrusionOk="0" h="258" w="140858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6"/>
            <p:cNvSpPr/>
            <p:nvPr/>
          </p:nvSpPr>
          <p:spPr>
            <a:xfrm>
              <a:off x="20119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6"/>
            <p:cNvSpPr/>
            <p:nvPr/>
          </p:nvSpPr>
          <p:spPr>
            <a:xfrm>
              <a:off x="21967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6"/>
            <p:cNvSpPr/>
            <p:nvPr/>
          </p:nvSpPr>
          <p:spPr>
            <a:xfrm>
              <a:off x="2382350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6"/>
            <p:cNvSpPr/>
            <p:nvPr/>
          </p:nvSpPr>
          <p:spPr>
            <a:xfrm>
              <a:off x="25680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6"/>
            <p:cNvSpPr/>
            <p:nvPr/>
          </p:nvSpPr>
          <p:spPr>
            <a:xfrm>
              <a:off x="27528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6"/>
            <p:cNvSpPr/>
            <p:nvPr/>
          </p:nvSpPr>
          <p:spPr>
            <a:xfrm>
              <a:off x="29384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6"/>
            <p:cNvSpPr/>
            <p:nvPr/>
          </p:nvSpPr>
          <p:spPr>
            <a:xfrm>
              <a:off x="31233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6"/>
            <p:cNvSpPr/>
            <p:nvPr/>
          </p:nvSpPr>
          <p:spPr>
            <a:xfrm>
              <a:off x="33089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6"/>
            <p:cNvSpPr/>
            <p:nvPr/>
          </p:nvSpPr>
          <p:spPr>
            <a:xfrm>
              <a:off x="34945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6"/>
            <p:cNvSpPr/>
            <p:nvPr/>
          </p:nvSpPr>
          <p:spPr>
            <a:xfrm>
              <a:off x="36794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6"/>
            <p:cNvSpPr/>
            <p:nvPr/>
          </p:nvSpPr>
          <p:spPr>
            <a:xfrm>
              <a:off x="38650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6"/>
            <p:cNvSpPr/>
            <p:nvPr/>
          </p:nvSpPr>
          <p:spPr>
            <a:xfrm>
              <a:off x="40498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6"/>
            <p:cNvSpPr/>
            <p:nvPr/>
          </p:nvSpPr>
          <p:spPr>
            <a:xfrm>
              <a:off x="42355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6"/>
            <p:cNvSpPr/>
            <p:nvPr/>
          </p:nvSpPr>
          <p:spPr>
            <a:xfrm>
              <a:off x="44211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6"/>
            <p:cNvSpPr/>
            <p:nvPr/>
          </p:nvSpPr>
          <p:spPr>
            <a:xfrm>
              <a:off x="46059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6"/>
            <p:cNvSpPr/>
            <p:nvPr/>
          </p:nvSpPr>
          <p:spPr>
            <a:xfrm>
              <a:off x="47915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6"/>
            <p:cNvSpPr/>
            <p:nvPr/>
          </p:nvSpPr>
          <p:spPr>
            <a:xfrm>
              <a:off x="49772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6"/>
            <p:cNvSpPr/>
            <p:nvPr/>
          </p:nvSpPr>
          <p:spPr>
            <a:xfrm>
              <a:off x="51620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6"/>
            <p:cNvSpPr/>
            <p:nvPr/>
          </p:nvSpPr>
          <p:spPr>
            <a:xfrm>
              <a:off x="53476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6"/>
            <p:cNvSpPr/>
            <p:nvPr/>
          </p:nvSpPr>
          <p:spPr>
            <a:xfrm>
              <a:off x="55325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6"/>
            <p:cNvSpPr/>
            <p:nvPr/>
          </p:nvSpPr>
          <p:spPr>
            <a:xfrm>
              <a:off x="2011900" y="2086425"/>
              <a:ext cx="6450" cy="1381425"/>
            </a:xfrm>
            <a:custGeom>
              <a:rect b="b" l="l" r="r" t="t"/>
              <a:pathLst>
                <a:path extrusionOk="0" h="55257" w="258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6"/>
            <p:cNvSpPr/>
            <p:nvPr/>
          </p:nvSpPr>
          <p:spPr>
            <a:xfrm>
              <a:off x="2015100" y="3464625"/>
              <a:ext cx="87625" cy="6450"/>
            </a:xfrm>
            <a:custGeom>
              <a:rect b="b" l="l" r="r" t="t"/>
              <a:pathLst>
                <a:path extrusionOk="0" h="258" w="3505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6"/>
            <p:cNvSpPr/>
            <p:nvPr/>
          </p:nvSpPr>
          <p:spPr>
            <a:xfrm>
              <a:off x="1917875" y="3188175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6"/>
            <p:cNvSpPr/>
            <p:nvPr/>
          </p:nvSpPr>
          <p:spPr>
            <a:xfrm>
              <a:off x="1917875" y="2911725"/>
              <a:ext cx="97250" cy="7275"/>
            </a:xfrm>
            <a:custGeom>
              <a:rect b="b" l="l" r="r" t="t"/>
              <a:pathLst>
                <a:path extrusionOk="0" h="291" w="389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6"/>
            <p:cNvSpPr/>
            <p:nvPr/>
          </p:nvSpPr>
          <p:spPr>
            <a:xfrm>
              <a:off x="1917875" y="26361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6"/>
            <p:cNvSpPr/>
            <p:nvPr/>
          </p:nvSpPr>
          <p:spPr>
            <a:xfrm>
              <a:off x="1917875" y="235965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6"/>
            <p:cNvSpPr/>
            <p:nvPr/>
          </p:nvSpPr>
          <p:spPr>
            <a:xfrm>
              <a:off x="1917875" y="20832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6"/>
            <p:cNvSpPr/>
            <p:nvPr/>
          </p:nvSpPr>
          <p:spPr>
            <a:xfrm>
              <a:off x="2093050" y="2349650"/>
              <a:ext cx="214600" cy="855725"/>
            </a:xfrm>
            <a:custGeom>
              <a:rect b="b" l="l" r="r" t="t"/>
              <a:pathLst>
                <a:path extrusionOk="0" h="34229" w="8584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6"/>
            <p:cNvSpPr/>
            <p:nvPr/>
          </p:nvSpPr>
          <p:spPr>
            <a:xfrm>
              <a:off x="2277900" y="2349575"/>
              <a:ext cx="215375" cy="496275"/>
            </a:xfrm>
            <a:custGeom>
              <a:rect b="b" l="l" r="r" t="t"/>
              <a:pathLst>
                <a:path extrusionOk="0" h="19851" w="8615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6"/>
            <p:cNvSpPr/>
            <p:nvPr/>
          </p:nvSpPr>
          <p:spPr>
            <a:xfrm>
              <a:off x="2463525" y="2625750"/>
              <a:ext cx="214600" cy="220300"/>
            </a:xfrm>
            <a:custGeom>
              <a:rect b="b" l="l" r="r" t="t"/>
              <a:pathLst>
                <a:path extrusionOk="0" h="8812" w="8584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6"/>
            <p:cNvSpPr/>
            <p:nvPr/>
          </p:nvSpPr>
          <p:spPr>
            <a:xfrm>
              <a:off x="2648350" y="2625650"/>
              <a:ext cx="215400" cy="523975"/>
            </a:xfrm>
            <a:custGeom>
              <a:rect b="b" l="l" r="r" t="t"/>
              <a:pathLst>
                <a:path extrusionOk="0" h="20959" w="8616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6"/>
            <p:cNvSpPr/>
            <p:nvPr/>
          </p:nvSpPr>
          <p:spPr>
            <a:xfrm>
              <a:off x="2834000" y="2349650"/>
              <a:ext cx="215375" cy="800275"/>
            </a:xfrm>
            <a:custGeom>
              <a:rect b="b" l="l" r="r" t="t"/>
              <a:pathLst>
                <a:path extrusionOk="0" h="32011" w="8615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6"/>
            <p:cNvSpPr/>
            <p:nvPr/>
          </p:nvSpPr>
          <p:spPr>
            <a:xfrm>
              <a:off x="3018825" y="2072975"/>
              <a:ext cx="216200" cy="303350"/>
            </a:xfrm>
            <a:custGeom>
              <a:rect b="b" l="l" r="r" t="t"/>
              <a:pathLst>
                <a:path extrusionOk="0" h="12134" w="8648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6"/>
            <p:cNvSpPr/>
            <p:nvPr/>
          </p:nvSpPr>
          <p:spPr>
            <a:xfrm>
              <a:off x="3205250" y="2073275"/>
              <a:ext cx="213800" cy="1270100"/>
            </a:xfrm>
            <a:custGeom>
              <a:rect b="b" l="l" r="r" t="t"/>
              <a:pathLst>
                <a:path extrusionOk="0" h="50804" w="8552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6"/>
            <p:cNvSpPr/>
            <p:nvPr/>
          </p:nvSpPr>
          <p:spPr>
            <a:xfrm>
              <a:off x="3390100" y="3233525"/>
              <a:ext cx="215375" cy="109425"/>
            </a:xfrm>
            <a:custGeom>
              <a:rect b="b" l="l" r="r" t="t"/>
              <a:pathLst>
                <a:path extrusionOk="0" h="4377" w="8615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6"/>
            <p:cNvSpPr/>
            <p:nvPr/>
          </p:nvSpPr>
          <p:spPr>
            <a:xfrm>
              <a:off x="3575725" y="3205775"/>
              <a:ext cx="214575" cy="54250"/>
            </a:xfrm>
            <a:custGeom>
              <a:rect b="b" l="l" r="r" t="t"/>
              <a:pathLst>
                <a:path extrusionOk="0" h="2170" w="8583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6"/>
            <p:cNvSpPr/>
            <p:nvPr/>
          </p:nvSpPr>
          <p:spPr>
            <a:xfrm>
              <a:off x="3760550" y="3122975"/>
              <a:ext cx="215400" cy="109875"/>
            </a:xfrm>
            <a:custGeom>
              <a:rect b="b" l="l" r="r" t="t"/>
              <a:pathLst>
                <a:path extrusionOk="0" h="4395" w="8616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6"/>
            <p:cNvSpPr/>
            <p:nvPr/>
          </p:nvSpPr>
          <p:spPr>
            <a:xfrm>
              <a:off x="3945375" y="3012600"/>
              <a:ext cx="216200" cy="137375"/>
            </a:xfrm>
            <a:custGeom>
              <a:rect b="b" l="l" r="r" t="t"/>
              <a:pathLst>
                <a:path extrusionOk="0" h="5495" w="8648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6"/>
            <p:cNvSpPr/>
            <p:nvPr/>
          </p:nvSpPr>
          <p:spPr>
            <a:xfrm>
              <a:off x="4131025" y="3012275"/>
              <a:ext cx="215375" cy="82250"/>
            </a:xfrm>
            <a:custGeom>
              <a:rect b="b" l="l" r="r" t="t"/>
              <a:pathLst>
                <a:path extrusionOk="0" h="3290" w="8615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6"/>
            <p:cNvSpPr/>
            <p:nvPr/>
          </p:nvSpPr>
          <p:spPr>
            <a:xfrm>
              <a:off x="4316650" y="3067625"/>
              <a:ext cx="215400" cy="137450"/>
            </a:xfrm>
            <a:custGeom>
              <a:rect b="b" l="l" r="r" t="t"/>
              <a:pathLst>
                <a:path extrusionOk="0" h="5498" w="8616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6"/>
            <p:cNvSpPr/>
            <p:nvPr/>
          </p:nvSpPr>
          <p:spPr>
            <a:xfrm>
              <a:off x="4502275" y="2598425"/>
              <a:ext cx="215400" cy="606550"/>
            </a:xfrm>
            <a:custGeom>
              <a:rect b="b" l="l" r="r" t="t"/>
              <a:pathLst>
                <a:path extrusionOk="0" h="24262" w="8616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6"/>
            <p:cNvSpPr/>
            <p:nvPr/>
          </p:nvSpPr>
          <p:spPr>
            <a:xfrm>
              <a:off x="4687125" y="2515100"/>
              <a:ext cx="215375" cy="109875"/>
            </a:xfrm>
            <a:custGeom>
              <a:rect b="b" l="l" r="r" t="t"/>
              <a:pathLst>
                <a:path extrusionOk="0" h="4395" w="8615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6"/>
            <p:cNvSpPr/>
            <p:nvPr/>
          </p:nvSpPr>
          <p:spPr>
            <a:xfrm>
              <a:off x="4871950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6"/>
            <p:cNvSpPr/>
            <p:nvPr/>
          </p:nvSpPr>
          <p:spPr>
            <a:xfrm>
              <a:off x="5057575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6"/>
            <p:cNvSpPr/>
            <p:nvPr/>
          </p:nvSpPr>
          <p:spPr>
            <a:xfrm>
              <a:off x="5243225" y="2515200"/>
              <a:ext cx="215375" cy="137350"/>
            </a:xfrm>
            <a:custGeom>
              <a:rect b="b" l="l" r="r" t="t"/>
              <a:pathLst>
                <a:path extrusionOk="0" h="5494" w="8615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6"/>
            <p:cNvSpPr/>
            <p:nvPr/>
          </p:nvSpPr>
          <p:spPr>
            <a:xfrm>
              <a:off x="2074575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6"/>
            <p:cNvSpPr/>
            <p:nvPr/>
          </p:nvSpPr>
          <p:spPr>
            <a:xfrm>
              <a:off x="2068150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6"/>
            <p:cNvSpPr/>
            <p:nvPr/>
          </p:nvSpPr>
          <p:spPr>
            <a:xfrm>
              <a:off x="2260200" y="232992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6"/>
            <p:cNvSpPr/>
            <p:nvPr/>
          </p:nvSpPr>
          <p:spPr>
            <a:xfrm>
              <a:off x="2253775" y="232347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6"/>
            <p:cNvSpPr/>
            <p:nvPr/>
          </p:nvSpPr>
          <p:spPr>
            <a:xfrm>
              <a:off x="2445850" y="2800025"/>
              <a:ext cx="65100" cy="65125"/>
            </a:xfrm>
            <a:custGeom>
              <a:rect b="b" l="l" r="r" t="t"/>
              <a:pathLst>
                <a:path extrusionOk="0" h="2605" w="2604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6"/>
            <p:cNvSpPr/>
            <p:nvPr/>
          </p:nvSpPr>
          <p:spPr>
            <a:xfrm>
              <a:off x="2438600" y="2792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6"/>
            <p:cNvSpPr/>
            <p:nvPr/>
          </p:nvSpPr>
          <p:spPr>
            <a:xfrm>
              <a:off x="2630675" y="2606350"/>
              <a:ext cx="65925" cy="65925"/>
            </a:xfrm>
            <a:custGeom>
              <a:rect b="b" l="l" r="r" t="t"/>
              <a:pathLst>
                <a:path extrusionOk="0" h="2637" w="2637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6"/>
            <p:cNvSpPr/>
            <p:nvPr/>
          </p:nvSpPr>
          <p:spPr>
            <a:xfrm>
              <a:off x="26242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6"/>
            <p:cNvSpPr/>
            <p:nvPr/>
          </p:nvSpPr>
          <p:spPr>
            <a:xfrm>
              <a:off x="28163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6"/>
            <p:cNvSpPr/>
            <p:nvPr/>
          </p:nvSpPr>
          <p:spPr>
            <a:xfrm>
              <a:off x="28098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6"/>
            <p:cNvSpPr/>
            <p:nvPr/>
          </p:nvSpPr>
          <p:spPr>
            <a:xfrm>
              <a:off x="3001150" y="2329925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6"/>
            <p:cNvSpPr/>
            <p:nvPr/>
          </p:nvSpPr>
          <p:spPr>
            <a:xfrm>
              <a:off x="2994700" y="2323475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6"/>
            <p:cNvSpPr/>
            <p:nvPr/>
          </p:nvSpPr>
          <p:spPr>
            <a:xfrm>
              <a:off x="3186775" y="2054275"/>
              <a:ext cx="65925" cy="65125"/>
            </a:xfrm>
            <a:custGeom>
              <a:rect b="b" l="l" r="r" t="t"/>
              <a:pathLst>
                <a:path extrusionOk="0" h="2605" w="2637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6"/>
            <p:cNvSpPr/>
            <p:nvPr/>
          </p:nvSpPr>
          <p:spPr>
            <a:xfrm>
              <a:off x="3180350" y="20470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6"/>
            <p:cNvSpPr/>
            <p:nvPr/>
          </p:nvSpPr>
          <p:spPr>
            <a:xfrm>
              <a:off x="3372400" y="32966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6"/>
            <p:cNvSpPr/>
            <p:nvPr/>
          </p:nvSpPr>
          <p:spPr>
            <a:xfrm>
              <a:off x="3365175" y="32902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6"/>
            <p:cNvSpPr/>
            <p:nvPr/>
          </p:nvSpPr>
          <p:spPr>
            <a:xfrm>
              <a:off x="3557250" y="3213900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6"/>
            <p:cNvSpPr/>
            <p:nvPr/>
          </p:nvSpPr>
          <p:spPr>
            <a:xfrm>
              <a:off x="3550800" y="3207450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6"/>
            <p:cNvSpPr/>
            <p:nvPr/>
          </p:nvSpPr>
          <p:spPr>
            <a:xfrm>
              <a:off x="3742875" y="31865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6"/>
            <p:cNvSpPr/>
            <p:nvPr/>
          </p:nvSpPr>
          <p:spPr>
            <a:xfrm>
              <a:off x="3736450" y="31801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6"/>
            <p:cNvSpPr/>
            <p:nvPr/>
          </p:nvSpPr>
          <p:spPr>
            <a:xfrm>
              <a:off x="39285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6"/>
            <p:cNvSpPr/>
            <p:nvPr/>
          </p:nvSpPr>
          <p:spPr>
            <a:xfrm>
              <a:off x="39212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6"/>
            <p:cNvSpPr/>
            <p:nvPr/>
          </p:nvSpPr>
          <p:spPr>
            <a:xfrm>
              <a:off x="4113350" y="2992900"/>
              <a:ext cx="65900" cy="65925"/>
            </a:xfrm>
            <a:custGeom>
              <a:rect b="b" l="l" r="r" t="t"/>
              <a:pathLst>
                <a:path extrusionOk="0" h="2637" w="2636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6"/>
            <p:cNvSpPr/>
            <p:nvPr/>
          </p:nvSpPr>
          <p:spPr>
            <a:xfrm>
              <a:off x="4106900" y="2986475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6"/>
            <p:cNvSpPr/>
            <p:nvPr/>
          </p:nvSpPr>
          <p:spPr>
            <a:xfrm>
              <a:off x="4298975" y="3048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6"/>
            <p:cNvSpPr/>
            <p:nvPr/>
          </p:nvSpPr>
          <p:spPr>
            <a:xfrm>
              <a:off x="4292550" y="3041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6"/>
            <p:cNvSpPr/>
            <p:nvPr/>
          </p:nvSpPr>
          <p:spPr>
            <a:xfrm>
              <a:off x="4483800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6"/>
            <p:cNvSpPr/>
            <p:nvPr/>
          </p:nvSpPr>
          <p:spPr>
            <a:xfrm>
              <a:off x="4477375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6"/>
            <p:cNvSpPr/>
            <p:nvPr/>
          </p:nvSpPr>
          <p:spPr>
            <a:xfrm>
              <a:off x="4669450" y="2579025"/>
              <a:ext cx="65900" cy="65125"/>
            </a:xfrm>
            <a:custGeom>
              <a:rect b="b" l="l" r="r" t="t"/>
              <a:pathLst>
                <a:path extrusionOk="0" h="2605" w="2636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6"/>
            <p:cNvSpPr/>
            <p:nvPr/>
          </p:nvSpPr>
          <p:spPr>
            <a:xfrm>
              <a:off x="4663000" y="2571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6"/>
            <p:cNvSpPr/>
            <p:nvPr/>
          </p:nvSpPr>
          <p:spPr>
            <a:xfrm>
              <a:off x="485507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6"/>
            <p:cNvSpPr/>
            <p:nvPr/>
          </p:nvSpPr>
          <p:spPr>
            <a:xfrm>
              <a:off x="4847850" y="24890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6"/>
            <p:cNvSpPr/>
            <p:nvPr/>
          </p:nvSpPr>
          <p:spPr>
            <a:xfrm>
              <a:off x="5039900" y="238537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6"/>
            <p:cNvSpPr/>
            <p:nvPr/>
          </p:nvSpPr>
          <p:spPr>
            <a:xfrm>
              <a:off x="5033475" y="237892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6"/>
            <p:cNvSpPr/>
            <p:nvPr/>
          </p:nvSpPr>
          <p:spPr>
            <a:xfrm>
              <a:off x="522552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6"/>
            <p:cNvSpPr/>
            <p:nvPr/>
          </p:nvSpPr>
          <p:spPr>
            <a:xfrm>
              <a:off x="5219100" y="24890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6"/>
            <p:cNvSpPr/>
            <p:nvPr/>
          </p:nvSpPr>
          <p:spPr>
            <a:xfrm>
              <a:off x="5411175" y="2606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6"/>
            <p:cNvSpPr/>
            <p:nvPr/>
          </p:nvSpPr>
          <p:spPr>
            <a:xfrm>
              <a:off x="54039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6"/>
            <p:cNvSpPr/>
            <p:nvPr/>
          </p:nvSpPr>
          <p:spPr>
            <a:xfrm>
              <a:off x="5747875" y="1384075"/>
              <a:ext cx="105300" cy="3359925"/>
            </a:xfrm>
            <a:custGeom>
              <a:rect b="b" l="l" r="r" t="t"/>
              <a:pathLst>
                <a:path extrusionOk="0" h="134397" w="4212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6"/>
            <p:cNvSpPr/>
            <p:nvPr/>
          </p:nvSpPr>
          <p:spPr>
            <a:xfrm>
              <a:off x="5747875" y="1797925"/>
              <a:ext cx="105300" cy="856675"/>
            </a:xfrm>
            <a:custGeom>
              <a:rect b="b" l="l" r="r" t="t"/>
              <a:pathLst>
                <a:path extrusionOk="0" h="34267" w="4212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6"/>
            <p:cNvSpPr/>
            <p:nvPr/>
          </p:nvSpPr>
          <p:spPr>
            <a:xfrm>
              <a:off x="1797325" y="1384075"/>
              <a:ext cx="4055850" cy="205750"/>
            </a:xfrm>
            <a:custGeom>
              <a:rect b="b" l="l" r="r" t="t"/>
              <a:pathLst>
                <a:path extrusionOk="0" h="8230" w="162234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6"/>
            <p:cNvSpPr/>
            <p:nvPr/>
          </p:nvSpPr>
          <p:spPr>
            <a:xfrm>
              <a:off x="1797325" y="1652475"/>
              <a:ext cx="1042325" cy="164750"/>
            </a:xfrm>
            <a:custGeom>
              <a:rect b="b" l="l" r="r" t="t"/>
              <a:pathLst>
                <a:path extrusionOk="0" h="6590" w="41693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6"/>
            <p:cNvSpPr/>
            <p:nvPr/>
          </p:nvSpPr>
          <p:spPr>
            <a:xfrm>
              <a:off x="1927525" y="1675775"/>
              <a:ext cx="65900" cy="100475"/>
            </a:xfrm>
            <a:custGeom>
              <a:rect b="b" l="l" r="r" t="t"/>
              <a:pathLst>
                <a:path extrusionOk="0" h="4019" w="2636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6"/>
            <p:cNvSpPr/>
            <p:nvPr/>
          </p:nvSpPr>
          <p:spPr>
            <a:xfrm>
              <a:off x="2000650" y="1675775"/>
              <a:ext cx="55475" cy="100475"/>
            </a:xfrm>
            <a:custGeom>
              <a:rect b="b" l="l" r="r" t="t"/>
              <a:pathLst>
                <a:path extrusionOk="0" h="4019" w="2219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6"/>
            <p:cNvSpPr/>
            <p:nvPr/>
          </p:nvSpPr>
          <p:spPr>
            <a:xfrm>
              <a:off x="2063325" y="1675775"/>
              <a:ext cx="49050" cy="100475"/>
            </a:xfrm>
            <a:custGeom>
              <a:rect b="b" l="l" r="r" t="t"/>
              <a:pathLst>
                <a:path extrusionOk="0" h="4019" w="1962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6"/>
            <p:cNvSpPr/>
            <p:nvPr/>
          </p:nvSpPr>
          <p:spPr>
            <a:xfrm>
              <a:off x="2119575" y="1674975"/>
              <a:ext cx="47450" cy="102075"/>
            </a:xfrm>
            <a:custGeom>
              <a:rect b="b" l="l" r="r" t="t"/>
              <a:pathLst>
                <a:path extrusionOk="0" h="4083" w="1898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6"/>
            <p:cNvSpPr/>
            <p:nvPr/>
          </p:nvSpPr>
          <p:spPr>
            <a:xfrm>
              <a:off x="2176625" y="1675775"/>
              <a:ext cx="49850" cy="100475"/>
            </a:xfrm>
            <a:custGeom>
              <a:rect b="b" l="l" r="r" t="t"/>
              <a:pathLst>
                <a:path extrusionOk="0" h="4019" w="1994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6"/>
            <p:cNvSpPr/>
            <p:nvPr/>
          </p:nvSpPr>
          <p:spPr>
            <a:xfrm>
              <a:off x="2064125" y="1418625"/>
              <a:ext cx="2607750" cy="116550"/>
            </a:xfrm>
            <a:custGeom>
              <a:rect b="b" l="l" r="r" t="t"/>
              <a:pathLst>
                <a:path extrusionOk="0" h="4662" w="10431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6"/>
            <p:cNvSpPr/>
            <p:nvPr/>
          </p:nvSpPr>
          <p:spPr>
            <a:xfrm>
              <a:off x="2016725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6"/>
            <p:cNvSpPr/>
            <p:nvPr/>
          </p:nvSpPr>
          <p:spPr>
            <a:xfrm>
              <a:off x="22023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6"/>
            <p:cNvSpPr/>
            <p:nvPr/>
          </p:nvSpPr>
          <p:spPr>
            <a:xfrm>
              <a:off x="238797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6"/>
            <p:cNvSpPr/>
            <p:nvPr/>
          </p:nvSpPr>
          <p:spPr>
            <a:xfrm>
              <a:off x="2573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6"/>
            <p:cNvSpPr/>
            <p:nvPr/>
          </p:nvSpPr>
          <p:spPr>
            <a:xfrm>
              <a:off x="27592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6"/>
            <p:cNvSpPr/>
            <p:nvPr/>
          </p:nvSpPr>
          <p:spPr>
            <a:xfrm>
              <a:off x="294487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6"/>
            <p:cNvSpPr/>
            <p:nvPr/>
          </p:nvSpPr>
          <p:spPr>
            <a:xfrm>
              <a:off x="3130525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6"/>
            <p:cNvSpPr/>
            <p:nvPr/>
          </p:nvSpPr>
          <p:spPr>
            <a:xfrm>
              <a:off x="33161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6"/>
            <p:cNvSpPr/>
            <p:nvPr/>
          </p:nvSpPr>
          <p:spPr>
            <a:xfrm>
              <a:off x="35018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6"/>
            <p:cNvSpPr/>
            <p:nvPr/>
          </p:nvSpPr>
          <p:spPr>
            <a:xfrm>
              <a:off x="3686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6"/>
            <p:cNvSpPr/>
            <p:nvPr/>
          </p:nvSpPr>
          <p:spPr>
            <a:xfrm>
              <a:off x="38722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6"/>
            <p:cNvSpPr/>
            <p:nvPr/>
          </p:nvSpPr>
          <p:spPr>
            <a:xfrm>
              <a:off x="40579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6"/>
            <p:cNvSpPr/>
            <p:nvPr/>
          </p:nvSpPr>
          <p:spPr>
            <a:xfrm>
              <a:off x="42435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6"/>
            <p:cNvSpPr/>
            <p:nvPr/>
          </p:nvSpPr>
          <p:spPr>
            <a:xfrm>
              <a:off x="44291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6"/>
            <p:cNvSpPr/>
            <p:nvPr/>
          </p:nvSpPr>
          <p:spPr>
            <a:xfrm>
              <a:off x="46148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6"/>
            <p:cNvSpPr/>
            <p:nvPr/>
          </p:nvSpPr>
          <p:spPr>
            <a:xfrm>
              <a:off x="48004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6"/>
            <p:cNvSpPr/>
            <p:nvPr/>
          </p:nvSpPr>
          <p:spPr>
            <a:xfrm>
              <a:off x="49860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6"/>
            <p:cNvSpPr/>
            <p:nvPr/>
          </p:nvSpPr>
          <p:spPr>
            <a:xfrm>
              <a:off x="51717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6"/>
            <p:cNvSpPr/>
            <p:nvPr/>
          </p:nvSpPr>
          <p:spPr>
            <a:xfrm>
              <a:off x="53573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6"/>
            <p:cNvSpPr/>
            <p:nvPr/>
          </p:nvSpPr>
          <p:spPr>
            <a:xfrm>
              <a:off x="19026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6"/>
            <p:cNvSpPr/>
            <p:nvPr/>
          </p:nvSpPr>
          <p:spPr>
            <a:xfrm>
              <a:off x="22184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6"/>
            <p:cNvSpPr/>
            <p:nvPr/>
          </p:nvSpPr>
          <p:spPr>
            <a:xfrm>
              <a:off x="25342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6"/>
            <p:cNvSpPr/>
            <p:nvPr/>
          </p:nvSpPr>
          <p:spPr>
            <a:xfrm>
              <a:off x="28500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6"/>
            <p:cNvSpPr/>
            <p:nvPr/>
          </p:nvSpPr>
          <p:spPr>
            <a:xfrm>
              <a:off x="31666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6"/>
            <p:cNvSpPr/>
            <p:nvPr/>
          </p:nvSpPr>
          <p:spPr>
            <a:xfrm>
              <a:off x="348250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6"/>
            <p:cNvSpPr/>
            <p:nvPr/>
          </p:nvSpPr>
          <p:spPr>
            <a:xfrm>
              <a:off x="37983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6"/>
            <p:cNvSpPr/>
            <p:nvPr/>
          </p:nvSpPr>
          <p:spPr>
            <a:xfrm>
              <a:off x="41149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6"/>
            <p:cNvSpPr/>
            <p:nvPr/>
          </p:nvSpPr>
          <p:spPr>
            <a:xfrm>
              <a:off x="44307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6"/>
            <p:cNvSpPr/>
            <p:nvPr/>
          </p:nvSpPr>
          <p:spPr>
            <a:xfrm>
              <a:off x="47465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6"/>
            <p:cNvSpPr/>
            <p:nvPr/>
          </p:nvSpPr>
          <p:spPr>
            <a:xfrm>
              <a:off x="50632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6"/>
            <p:cNvSpPr/>
            <p:nvPr/>
          </p:nvSpPr>
          <p:spPr>
            <a:xfrm>
              <a:off x="53790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6"/>
            <p:cNvSpPr/>
            <p:nvPr/>
          </p:nvSpPr>
          <p:spPr>
            <a:xfrm>
              <a:off x="3290450" y="2074375"/>
              <a:ext cx="512725" cy="198500"/>
            </a:xfrm>
            <a:custGeom>
              <a:rect b="b" l="l" r="r" t="t"/>
              <a:pathLst>
                <a:path extrusionOk="0" h="7940" w="20509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6"/>
            <p:cNvSpPr/>
            <p:nvPr/>
          </p:nvSpPr>
          <p:spPr>
            <a:xfrm>
              <a:off x="3503400" y="2106500"/>
              <a:ext cx="60300" cy="131025"/>
            </a:xfrm>
            <a:custGeom>
              <a:rect b="b" l="l" r="r" t="t"/>
              <a:pathLst>
                <a:path extrusionOk="0" h="5241" w="2412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6"/>
            <p:cNvSpPr/>
            <p:nvPr/>
          </p:nvSpPr>
          <p:spPr>
            <a:xfrm>
              <a:off x="3575725" y="2106500"/>
              <a:ext cx="61100" cy="131025"/>
            </a:xfrm>
            <a:custGeom>
              <a:rect b="b" l="l" r="r" t="t"/>
              <a:pathLst>
                <a:path extrusionOk="0" h="5241" w="2444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6"/>
            <p:cNvSpPr/>
            <p:nvPr/>
          </p:nvSpPr>
          <p:spPr>
            <a:xfrm>
              <a:off x="3649650" y="2108125"/>
              <a:ext cx="66725" cy="128600"/>
            </a:xfrm>
            <a:custGeom>
              <a:rect b="b" l="l" r="r" t="t"/>
              <a:pathLst>
                <a:path extrusionOk="0" h="5144" w="2669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6"/>
            <p:cNvSpPr/>
            <p:nvPr/>
          </p:nvSpPr>
          <p:spPr>
            <a:xfrm>
              <a:off x="2318075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6"/>
            <p:cNvSpPr/>
            <p:nvPr/>
          </p:nvSpPr>
          <p:spPr>
            <a:xfrm>
              <a:off x="2400050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6"/>
            <p:cNvSpPr/>
            <p:nvPr/>
          </p:nvSpPr>
          <p:spPr>
            <a:xfrm>
              <a:off x="2483625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6"/>
            <p:cNvSpPr/>
            <p:nvPr/>
          </p:nvSpPr>
          <p:spPr>
            <a:xfrm>
              <a:off x="2568800" y="3979725"/>
              <a:ext cx="76375" cy="147100"/>
            </a:xfrm>
            <a:custGeom>
              <a:rect b="b" l="l" r="r" t="t"/>
              <a:pathLst>
                <a:path extrusionOk="0" h="5884" w="3055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6"/>
            <p:cNvSpPr/>
            <p:nvPr/>
          </p:nvSpPr>
          <p:spPr>
            <a:xfrm>
              <a:off x="23100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6"/>
            <p:cNvSpPr/>
            <p:nvPr/>
          </p:nvSpPr>
          <p:spPr>
            <a:xfrm>
              <a:off x="3584550" y="3979725"/>
              <a:ext cx="69150" cy="148700"/>
            </a:xfrm>
            <a:custGeom>
              <a:rect b="b" l="l" r="r" t="t"/>
              <a:pathLst>
                <a:path extrusionOk="0" h="5948" w="2766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6"/>
            <p:cNvSpPr/>
            <p:nvPr/>
          </p:nvSpPr>
          <p:spPr>
            <a:xfrm>
              <a:off x="366652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6"/>
            <p:cNvSpPr/>
            <p:nvPr/>
          </p:nvSpPr>
          <p:spPr>
            <a:xfrm>
              <a:off x="3750100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6"/>
            <p:cNvSpPr/>
            <p:nvPr/>
          </p:nvSpPr>
          <p:spPr>
            <a:xfrm>
              <a:off x="3835300" y="3979725"/>
              <a:ext cx="76350" cy="147100"/>
            </a:xfrm>
            <a:custGeom>
              <a:rect b="b" l="l" r="r" t="t"/>
              <a:pathLst>
                <a:path extrusionOk="0" h="5884" w="3054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6"/>
            <p:cNvSpPr/>
            <p:nvPr/>
          </p:nvSpPr>
          <p:spPr>
            <a:xfrm>
              <a:off x="35765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6"/>
            <p:cNvSpPr/>
            <p:nvPr/>
          </p:nvSpPr>
          <p:spPr>
            <a:xfrm>
              <a:off x="4959550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6"/>
            <p:cNvSpPr/>
            <p:nvPr/>
          </p:nvSpPr>
          <p:spPr>
            <a:xfrm>
              <a:off x="5042325" y="3978125"/>
              <a:ext cx="69925" cy="150300"/>
            </a:xfrm>
            <a:custGeom>
              <a:rect b="b" l="l" r="r" t="t"/>
              <a:pathLst>
                <a:path extrusionOk="0" h="6012" w="2797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6"/>
            <p:cNvSpPr/>
            <p:nvPr/>
          </p:nvSpPr>
          <p:spPr>
            <a:xfrm>
              <a:off x="512507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6"/>
            <p:cNvSpPr/>
            <p:nvPr/>
          </p:nvSpPr>
          <p:spPr>
            <a:xfrm>
              <a:off x="5210275" y="3979725"/>
              <a:ext cx="77175" cy="147100"/>
            </a:xfrm>
            <a:custGeom>
              <a:rect b="b" l="l" r="r" t="t"/>
              <a:pathLst>
                <a:path extrusionOk="0" h="5884" w="3087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6"/>
            <p:cNvSpPr/>
            <p:nvPr/>
          </p:nvSpPr>
          <p:spPr>
            <a:xfrm>
              <a:off x="4952300" y="4223225"/>
              <a:ext cx="336750" cy="12875"/>
            </a:xfrm>
            <a:custGeom>
              <a:rect b="b" l="l" r="r" t="t"/>
              <a:pathLst>
                <a:path extrusionOk="0" h="515" w="1347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6"/>
            <p:cNvSpPr/>
            <p:nvPr/>
          </p:nvSpPr>
          <p:spPr>
            <a:xfrm>
              <a:off x="3124100" y="3854375"/>
              <a:ext cx="13675" cy="703175"/>
            </a:xfrm>
            <a:custGeom>
              <a:rect b="b" l="l" r="r" t="t"/>
              <a:pathLst>
                <a:path extrusionOk="0" h="28127" w="547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6"/>
            <p:cNvSpPr/>
            <p:nvPr/>
          </p:nvSpPr>
          <p:spPr>
            <a:xfrm>
              <a:off x="4502275" y="3854375"/>
              <a:ext cx="12900" cy="703175"/>
            </a:xfrm>
            <a:custGeom>
              <a:rect b="b" l="l" r="r" t="t"/>
              <a:pathLst>
                <a:path extrusionOk="0" h="28127" w="516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6"/>
            <p:cNvSpPr/>
            <p:nvPr/>
          </p:nvSpPr>
          <p:spPr>
            <a:xfrm>
              <a:off x="236147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6"/>
            <p:cNvSpPr/>
            <p:nvPr/>
          </p:nvSpPr>
          <p:spPr>
            <a:xfrm>
              <a:off x="2407275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6"/>
            <p:cNvSpPr/>
            <p:nvPr/>
          </p:nvSpPr>
          <p:spPr>
            <a:xfrm>
              <a:off x="2456300" y="3788475"/>
              <a:ext cx="40200" cy="84400"/>
            </a:xfrm>
            <a:custGeom>
              <a:rect b="b" l="l" r="r" t="t"/>
              <a:pathLst>
                <a:path extrusionOk="0" h="3376" w="1608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6"/>
            <p:cNvSpPr/>
            <p:nvPr/>
          </p:nvSpPr>
          <p:spPr>
            <a:xfrm>
              <a:off x="2501300" y="3788475"/>
              <a:ext cx="46625" cy="84400"/>
            </a:xfrm>
            <a:custGeom>
              <a:rect b="b" l="l" r="r" t="t"/>
              <a:pathLst>
                <a:path extrusionOk="0" h="3376" w="1865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6"/>
            <p:cNvSpPr/>
            <p:nvPr/>
          </p:nvSpPr>
          <p:spPr>
            <a:xfrm>
              <a:off x="2549500" y="3788475"/>
              <a:ext cx="47450" cy="84400"/>
            </a:xfrm>
            <a:custGeom>
              <a:rect b="b" l="l" r="r" t="t"/>
              <a:pathLst>
                <a:path extrusionOk="0" h="3376" w="1898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6"/>
            <p:cNvSpPr/>
            <p:nvPr/>
          </p:nvSpPr>
          <p:spPr>
            <a:xfrm>
              <a:off x="3644025" y="3788475"/>
              <a:ext cx="64325" cy="84400"/>
            </a:xfrm>
            <a:custGeom>
              <a:rect b="b" l="l" r="r" t="t"/>
              <a:pathLst>
                <a:path extrusionOk="0" h="3376" w="2573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6"/>
            <p:cNvSpPr/>
            <p:nvPr/>
          </p:nvSpPr>
          <p:spPr>
            <a:xfrm>
              <a:off x="37147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6"/>
            <p:cNvSpPr/>
            <p:nvPr/>
          </p:nvSpPr>
          <p:spPr>
            <a:xfrm>
              <a:off x="37589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6"/>
            <p:cNvSpPr/>
            <p:nvPr/>
          </p:nvSpPr>
          <p:spPr>
            <a:xfrm>
              <a:off x="3803150" y="3788475"/>
              <a:ext cx="44225" cy="84400"/>
            </a:xfrm>
            <a:custGeom>
              <a:rect b="b" l="l" r="r" t="t"/>
              <a:pathLst>
                <a:path extrusionOk="0" h="3376" w="1769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6"/>
            <p:cNvSpPr/>
            <p:nvPr/>
          </p:nvSpPr>
          <p:spPr>
            <a:xfrm>
              <a:off x="4995700" y="3788475"/>
              <a:ext cx="56275" cy="84400"/>
            </a:xfrm>
            <a:custGeom>
              <a:rect b="b" l="l" r="r" t="t"/>
              <a:pathLst>
                <a:path extrusionOk="0" h="3376" w="2251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6"/>
            <p:cNvSpPr/>
            <p:nvPr/>
          </p:nvSpPr>
          <p:spPr>
            <a:xfrm>
              <a:off x="5060000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6"/>
            <p:cNvSpPr/>
            <p:nvPr/>
          </p:nvSpPr>
          <p:spPr>
            <a:xfrm>
              <a:off x="5109025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6"/>
            <p:cNvSpPr/>
            <p:nvPr/>
          </p:nvSpPr>
          <p:spPr>
            <a:xfrm>
              <a:off x="515642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6"/>
            <p:cNvSpPr/>
            <p:nvPr/>
          </p:nvSpPr>
          <p:spPr>
            <a:xfrm>
              <a:off x="5203850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6"/>
            <p:cNvSpPr/>
            <p:nvPr/>
          </p:nvSpPr>
          <p:spPr>
            <a:xfrm>
              <a:off x="5501975" y="4781525"/>
              <a:ext cx="384950" cy="152150"/>
            </a:xfrm>
            <a:custGeom>
              <a:rect b="b" l="l" r="r" t="t"/>
              <a:pathLst>
                <a:path extrusionOk="0" h="6086" w="15398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6"/>
            <p:cNvSpPr/>
            <p:nvPr/>
          </p:nvSpPr>
          <p:spPr>
            <a:xfrm>
              <a:off x="5530100" y="4563375"/>
              <a:ext cx="360850" cy="175900"/>
            </a:xfrm>
            <a:custGeom>
              <a:rect b="b" l="l" r="r" t="t"/>
              <a:pathLst>
                <a:path extrusionOk="0" h="7036" w="14434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6"/>
            <p:cNvSpPr/>
            <p:nvPr/>
          </p:nvSpPr>
          <p:spPr>
            <a:xfrm>
              <a:off x="5963250" y="4563150"/>
              <a:ext cx="171200" cy="366975"/>
            </a:xfrm>
            <a:custGeom>
              <a:rect b="b" l="l" r="r" t="t"/>
              <a:pathLst>
                <a:path extrusionOk="0" h="14679" w="6848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6"/>
            <p:cNvSpPr/>
            <p:nvPr/>
          </p:nvSpPr>
          <p:spPr>
            <a:xfrm>
              <a:off x="6172200" y="4849250"/>
              <a:ext cx="349575" cy="202350"/>
            </a:xfrm>
            <a:custGeom>
              <a:rect b="b" l="l" r="r" t="t"/>
              <a:pathLst>
                <a:path extrusionOk="0" h="8094" w="13983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6"/>
            <p:cNvSpPr/>
            <p:nvPr/>
          </p:nvSpPr>
          <p:spPr>
            <a:xfrm>
              <a:off x="6055675" y="4428950"/>
              <a:ext cx="163950" cy="374500"/>
            </a:xfrm>
            <a:custGeom>
              <a:rect b="b" l="l" r="r" t="t"/>
              <a:pathLst>
                <a:path extrusionOk="0" h="14980" w="6558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6"/>
            <p:cNvSpPr/>
            <p:nvPr/>
          </p:nvSpPr>
          <p:spPr>
            <a:xfrm>
              <a:off x="6315225" y="4531000"/>
              <a:ext cx="371300" cy="201600"/>
            </a:xfrm>
            <a:custGeom>
              <a:rect b="b" l="l" r="r" t="t"/>
              <a:pathLst>
                <a:path extrusionOk="0" h="8064" w="14852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6"/>
            <p:cNvSpPr/>
            <p:nvPr/>
          </p:nvSpPr>
          <p:spPr>
            <a:xfrm>
              <a:off x="6243725" y="4308400"/>
              <a:ext cx="213775" cy="345150"/>
            </a:xfrm>
            <a:custGeom>
              <a:rect b="b" l="l" r="r" t="t"/>
              <a:pathLst>
                <a:path extrusionOk="0" h="13806" w="8551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6"/>
            <p:cNvSpPr/>
            <p:nvPr/>
          </p:nvSpPr>
          <p:spPr>
            <a:xfrm>
              <a:off x="5842700" y="4681450"/>
              <a:ext cx="240325" cy="567025"/>
            </a:xfrm>
            <a:custGeom>
              <a:rect b="b" l="l" r="r" t="t"/>
              <a:pathLst>
                <a:path extrusionOk="0" h="22681" w="9613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6"/>
            <p:cNvSpPr/>
            <p:nvPr/>
          </p:nvSpPr>
          <p:spPr>
            <a:xfrm>
              <a:off x="6091825" y="4613150"/>
              <a:ext cx="231475" cy="591025"/>
            </a:xfrm>
            <a:custGeom>
              <a:rect b="b" l="l" r="r" t="t"/>
              <a:pathLst>
                <a:path extrusionOk="0" h="23641" w="9259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6"/>
            <p:cNvSpPr/>
            <p:nvPr/>
          </p:nvSpPr>
          <p:spPr>
            <a:xfrm>
              <a:off x="6132000" y="4990325"/>
              <a:ext cx="118975" cy="73500"/>
            </a:xfrm>
            <a:custGeom>
              <a:rect b="b" l="l" r="r" t="t"/>
              <a:pathLst>
                <a:path extrusionOk="0" h="2940" w="4759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6"/>
            <p:cNvSpPr/>
            <p:nvPr/>
          </p:nvSpPr>
          <p:spPr>
            <a:xfrm>
              <a:off x="6144075" y="4717625"/>
              <a:ext cx="67525" cy="129850"/>
            </a:xfrm>
            <a:custGeom>
              <a:rect b="b" l="l" r="r" t="t"/>
              <a:pathLst>
                <a:path extrusionOk="0" h="5194" w="2701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6"/>
            <p:cNvSpPr/>
            <p:nvPr/>
          </p:nvSpPr>
          <p:spPr>
            <a:xfrm>
              <a:off x="6261400" y="4661375"/>
              <a:ext cx="142250" cy="70375"/>
            </a:xfrm>
            <a:custGeom>
              <a:rect b="b" l="l" r="r" t="t"/>
              <a:pathLst>
                <a:path extrusionOk="0" h="2815" w="569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6"/>
            <p:cNvSpPr/>
            <p:nvPr/>
          </p:nvSpPr>
          <p:spPr>
            <a:xfrm>
              <a:off x="5983350" y="4849900"/>
              <a:ext cx="59475" cy="189975"/>
            </a:xfrm>
            <a:custGeom>
              <a:rect b="b" l="l" r="r" t="t"/>
              <a:pathLst>
                <a:path extrusionOk="0" h="7599" w="2379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6"/>
            <p:cNvSpPr/>
            <p:nvPr/>
          </p:nvSpPr>
          <p:spPr>
            <a:xfrm>
              <a:off x="5822625" y="4838000"/>
              <a:ext cx="117350" cy="67525"/>
            </a:xfrm>
            <a:custGeom>
              <a:rect b="b" l="l" r="r" t="t"/>
              <a:pathLst>
                <a:path extrusionOk="0" h="2701" w="4694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6"/>
            <p:cNvSpPr/>
            <p:nvPr/>
          </p:nvSpPr>
          <p:spPr>
            <a:xfrm>
              <a:off x="5951200" y="5157025"/>
              <a:ext cx="268425" cy="212975"/>
            </a:xfrm>
            <a:custGeom>
              <a:rect b="b" l="l" r="r" t="t"/>
              <a:pathLst>
                <a:path extrusionOk="0" h="8519" w="10737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6"/>
            <p:cNvSpPr/>
            <p:nvPr/>
          </p:nvSpPr>
          <p:spPr>
            <a:xfrm>
              <a:off x="5943975" y="5150600"/>
              <a:ext cx="282875" cy="225825"/>
            </a:xfrm>
            <a:custGeom>
              <a:rect b="b" l="l" r="r" t="t"/>
              <a:pathLst>
                <a:path extrusionOk="0" h="9033" w="11315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6"/>
            <p:cNvSpPr/>
            <p:nvPr/>
          </p:nvSpPr>
          <p:spPr>
            <a:xfrm>
              <a:off x="3847350" y="4310825"/>
              <a:ext cx="341550" cy="994100"/>
            </a:xfrm>
            <a:custGeom>
              <a:rect b="b" l="l" r="r" t="t"/>
              <a:pathLst>
                <a:path extrusionOk="0" h="39764" w="13662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6"/>
            <p:cNvSpPr/>
            <p:nvPr/>
          </p:nvSpPr>
          <p:spPr>
            <a:xfrm>
              <a:off x="3840100" y="4304400"/>
              <a:ext cx="356025" cy="1007475"/>
            </a:xfrm>
            <a:custGeom>
              <a:rect b="b" l="l" r="r" t="t"/>
              <a:pathLst>
                <a:path extrusionOk="0" h="40299" w="14241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6"/>
            <p:cNvSpPr/>
            <p:nvPr/>
          </p:nvSpPr>
          <p:spPr>
            <a:xfrm>
              <a:off x="3691825" y="5009525"/>
              <a:ext cx="308225" cy="332350"/>
            </a:xfrm>
            <a:custGeom>
              <a:rect b="b" l="l" r="r" t="t"/>
              <a:pathLst>
                <a:path extrusionOk="0" h="13294" w="12329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6"/>
            <p:cNvSpPr/>
            <p:nvPr/>
          </p:nvSpPr>
          <p:spPr>
            <a:xfrm>
              <a:off x="3690650" y="5002725"/>
              <a:ext cx="303775" cy="345575"/>
            </a:xfrm>
            <a:custGeom>
              <a:rect b="b" l="l" r="r" t="t"/>
              <a:pathLst>
                <a:path extrusionOk="0" h="13823" w="12151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6"/>
            <p:cNvSpPr/>
            <p:nvPr/>
          </p:nvSpPr>
          <p:spPr>
            <a:xfrm>
              <a:off x="2765675" y="5136875"/>
              <a:ext cx="160425" cy="71975"/>
            </a:xfrm>
            <a:custGeom>
              <a:rect b="b" l="l" r="r" t="t"/>
              <a:pathLst>
                <a:path extrusionOk="0" h="2879" w="6417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6"/>
            <p:cNvSpPr/>
            <p:nvPr/>
          </p:nvSpPr>
          <p:spPr>
            <a:xfrm>
              <a:off x="2768900" y="5129700"/>
              <a:ext cx="150300" cy="86025"/>
            </a:xfrm>
            <a:custGeom>
              <a:rect b="b" l="l" r="r" t="t"/>
              <a:pathLst>
                <a:path extrusionOk="0" h="3441" w="6012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6"/>
            <p:cNvSpPr/>
            <p:nvPr/>
          </p:nvSpPr>
          <p:spPr>
            <a:xfrm>
              <a:off x="2849250" y="5096175"/>
              <a:ext cx="87625" cy="156775"/>
            </a:xfrm>
            <a:custGeom>
              <a:rect b="b" l="l" r="r" t="t"/>
              <a:pathLst>
                <a:path extrusionOk="0" h="6271" w="3505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6"/>
            <p:cNvSpPr/>
            <p:nvPr/>
          </p:nvSpPr>
          <p:spPr>
            <a:xfrm>
              <a:off x="2846050" y="5089525"/>
              <a:ext cx="98050" cy="170375"/>
            </a:xfrm>
            <a:custGeom>
              <a:rect b="b" l="l" r="r" t="t"/>
              <a:pathLst>
                <a:path extrusionOk="0" h="6815" w="3922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6"/>
            <p:cNvSpPr/>
            <p:nvPr/>
          </p:nvSpPr>
          <p:spPr>
            <a:xfrm>
              <a:off x="2864525" y="5089350"/>
              <a:ext cx="148700" cy="160125"/>
            </a:xfrm>
            <a:custGeom>
              <a:rect b="b" l="l" r="r" t="t"/>
              <a:pathLst>
                <a:path extrusionOk="0" h="6405" w="5948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6"/>
            <p:cNvSpPr/>
            <p:nvPr/>
          </p:nvSpPr>
          <p:spPr>
            <a:xfrm>
              <a:off x="2860500" y="5083100"/>
              <a:ext cx="159950" cy="173600"/>
            </a:xfrm>
            <a:custGeom>
              <a:rect b="b" l="l" r="r" t="t"/>
              <a:pathLst>
                <a:path extrusionOk="0" h="6944" w="6398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6"/>
            <p:cNvSpPr/>
            <p:nvPr/>
          </p:nvSpPr>
          <p:spPr>
            <a:xfrm>
              <a:off x="2874975" y="5075450"/>
              <a:ext cx="1043925" cy="240775"/>
            </a:xfrm>
            <a:custGeom>
              <a:rect b="b" l="l" r="r" t="t"/>
              <a:pathLst>
                <a:path extrusionOk="0" h="9631" w="41757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6"/>
            <p:cNvSpPr/>
            <p:nvPr/>
          </p:nvSpPr>
          <p:spPr>
            <a:xfrm>
              <a:off x="2867750" y="5068625"/>
              <a:ext cx="1040700" cy="253975"/>
            </a:xfrm>
            <a:custGeom>
              <a:rect b="b" l="l" r="r" t="t"/>
              <a:pathLst>
                <a:path extrusionOk="0" h="10159" w="41628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6"/>
            <p:cNvSpPr/>
            <p:nvPr/>
          </p:nvSpPr>
          <p:spPr>
            <a:xfrm>
              <a:off x="4233075" y="4101575"/>
              <a:ext cx="677475" cy="1267625"/>
            </a:xfrm>
            <a:custGeom>
              <a:rect b="b" l="l" r="r" t="t"/>
              <a:pathLst>
                <a:path extrusionOk="0" h="50705" w="27099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6"/>
            <p:cNvSpPr/>
            <p:nvPr/>
          </p:nvSpPr>
          <p:spPr>
            <a:xfrm>
              <a:off x="4226650" y="4094650"/>
              <a:ext cx="690325" cy="1280975"/>
            </a:xfrm>
            <a:custGeom>
              <a:rect b="b" l="l" r="r" t="t"/>
              <a:pathLst>
                <a:path extrusionOk="0" h="51239" w="27613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6"/>
            <p:cNvSpPr/>
            <p:nvPr/>
          </p:nvSpPr>
          <p:spPr>
            <a:xfrm>
              <a:off x="4030575" y="4125175"/>
              <a:ext cx="497450" cy="1244825"/>
            </a:xfrm>
            <a:custGeom>
              <a:rect b="b" l="l" r="r" t="t"/>
              <a:pathLst>
                <a:path extrusionOk="0" h="49793" w="19898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6"/>
            <p:cNvSpPr/>
            <p:nvPr/>
          </p:nvSpPr>
          <p:spPr>
            <a:xfrm>
              <a:off x="4023325" y="4118950"/>
              <a:ext cx="511125" cy="1257475"/>
            </a:xfrm>
            <a:custGeom>
              <a:rect b="b" l="l" r="r" t="t"/>
              <a:pathLst>
                <a:path extrusionOk="0" h="50299" w="20445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6"/>
            <p:cNvSpPr/>
            <p:nvPr/>
          </p:nvSpPr>
          <p:spPr>
            <a:xfrm>
              <a:off x="4349600" y="4100275"/>
              <a:ext cx="131025" cy="192900"/>
            </a:xfrm>
            <a:custGeom>
              <a:rect b="b" l="l" r="r" t="t"/>
              <a:pathLst>
                <a:path extrusionOk="0" h="7716" w="5241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6"/>
            <p:cNvSpPr/>
            <p:nvPr/>
          </p:nvSpPr>
          <p:spPr>
            <a:xfrm>
              <a:off x="4342375" y="4093050"/>
              <a:ext cx="145475" cy="206625"/>
            </a:xfrm>
            <a:custGeom>
              <a:rect b="b" l="l" r="r" t="t"/>
              <a:pathLst>
                <a:path extrusionOk="0" h="8265" w="5819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6"/>
            <p:cNvSpPr/>
            <p:nvPr/>
          </p:nvSpPr>
          <p:spPr>
            <a:xfrm>
              <a:off x="4418700" y="3834275"/>
              <a:ext cx="451675" cy="495050"/>
            </a:xfrm>
            <a:custGeom>
              <a:rect b="b" l="l" r="r" t="t"/>
              <a:pathLst>
                <a:path extrusionOk="0" h="19802" w="18067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6"/>
            <p:cNvSpPr/>
            <p:nvPr/>
          </p:nvSpPr>
          <p:spPr>
            <a:xfrm>
              <a:off x="4411475" y="3827525"/>
              <a:ext cx="465325" cy="508450"/>
            </a:xfrm>
            <a:custGeom>
              <a:rect b="b" l="l" r="r" t="t"/>
              <a:pathLst>
                <a:path extrusionOk="0" h="20338" w="18613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6"/>
            <p:cNvSpPr/>
            <p:nvPr/>
          </p:nvSpPr>
          <p:spPr>
            <a:xfrm>
              <a:off x="4254775" y="3175150"/>
              <a:ext cx="542450" cy="1180025"/>
            </a:xfrm>
            <a:custGeom>
              <a:rect b="b" l="l" r="r" t="t"/>
              <a:pathLst>
                <a:path extrusionOk="0" h="47201" w="21698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6"/>
            <p:cNvSpPr/>
            <p:nvPr/>
          </p:nvSpPr>
          <p:spPr>
            <a:xfrm>
              <a:off x="4333525" y="3175150"/>
              <a:ext cx="463700" cy="450850"/>
            </a:xfrm>
            <a:custGeom>
              <a:rect b="b" l="l" r="r" t="t"/>
              <a:pathLst>
                <a:path extrusionOk="0" h="18034" w="18548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6"/>
            <p:cNvSpPr/>
            <p:nvPr/>
          </p:nvSpPr>
          <p:spPr>
            <a:xfrm>
              <a:off x="4253975" y="3168075"/>
              <a:ext cx="549700" cy="1193400"/>
            </a:xfrm>
            <a:custGeom>
              <a:rect b="b" l="l" r="r" t="t"/>
              <a:pathLst>
                <a:path extrusionOk="0" h="47736" w="21988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6"/>
            <p:cNvSpPr/>
            <p:nvPr/>
          </p:nvSpPr>
          <p:spPr>
            <a:xfrm>
              <a:off x="4706400" y="3568950"/>
              <a:ext cx="116550" cy="215550"/>
            </a:xfrm>
            <a:custGeom>
              <a:rect b="b" l="l" r="r" t="t"/>
              <a:pathLst>
                <a:path extrusionOk="0" h="8622" w="4662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6"/>
            <p:cNvSpPr/>
            <p:nvPr/>
          </p:nvSpPr>
          <p:spPr>
            <a:xfrm>
              <a:off x="4700775" y="3561850"/>
              <a:ext cx="118975" cy="229050"/>
            </a:xfrm>
            <a:custGeom>
              <a:rect b="b" l="l" r="r" t="t"/>
              <a:pathLst>
                <a:path extrusionOk="0" h="9162" w="4759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6"/>
            <p:cNvSpPr/>
            <p:nvPr/>
          </p:nvSpPr>
          <p:spPr>
            <a:xfrm>
              <a:off x="4340750" y="3605550"/>
              <a:ext cx="114950" cy="202225"/>
            </a:xfrm>
            <a:custGeom>
              <a:rect b="b" l="l" r="r" t="t"/>
              <a:pathLst>
                <a:path extrusionOk="0" h="8089" w="4598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6"/>
            <p:cNvSpPr/>
            <p:nvPr/>
          </p:nvSpPr>
          <p:spPr>
            <a:xfrm>
              <a:off x="4360050" y="3835075"/>
              <a:ext cx="135825" cy="28150"/>
            </a:xfrm>
            <a:custGeom>
              <a:rect b="b" l="l" r="r" t="t"/>
              <a:pathLst>
                <a:path extrusionOk="0" h="1126" w="5433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6"/>
            <p:cNvSpPr/>
            <p:nvPr/>
          </p:nvSpPr>
          <p:spPr>
            <a:xfrm>
              <a:off x="4480600" y="3605250"/>
              <a:ext cx="28950" cy="57875"/>
            </a:xfrm>
            <a:custGeom>
              <a:rect b="b" l="l" r="r" t="t"/>
              <a:pathLst>
                <a:path extrusionOk="0" h="2315" w="1158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6"/>
            <p:cNvSpPr/>
            <p:nvPr/>
          </p:nvSpPr>
          <p:spPr>
            <a:xfrm>
              <a:off x="4305400" y="3586775"/>
              <a:ext cx="29750" cy="57875"/>
            </a:xfrm>
            <a:custGeom>
              <a:rect b="b" l="l" r="r" t="t"/>
              <a:pathLst>
                <a:path extrusionOk="0" h="2315" w="119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6"/>
            <p:cNvSpPr/>
            <p:nvPr/>
          </p:nvSpPr>
          <p:spPr>
            <a:xfrm>
              <a:off x="4276475" y="3539350"/>
              <a:ext cx="94850" cy="24950"/>
            </a:xfrm>
            <a:custGeom>
              <a:rect b="b" l="l" r="r" t="t"/>
              <a:pathLst>
                <a:path extrusionOk="0" h="998" w="3794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6"/>
            <p:cNvSpPr/>
            <p:nvPr/>
          </p:nvSpPr>
          <p:spPr>
            <a:xfrm>
              <a:off x="4443625" y="3548200"/>
              <a:ext cx="135025" cy="38000"/>
            </a:xfrm>
            <a:custGeom>
              <a:rect b="b" l="l" r="r" t="t"/>
              <a:pathLst>
                <a:path extrusionOk="0" h="1520" w="5401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6"/>
            <p:cNvSpPr/>
            <p:nvPr/>
          </p:nvSpPr>
          <p:spPr>
            <a:xfrm>
              <a:off x="4481400" y="4034375"/>
              <a:ext cx="855050" cy="1335625"/>
            </a:xfrm>
            <a:custGeom>
              <a:rect b="b" l="l" r="r" t="t"/>
              <a:pathLst>
                <a:path extrusionOk="0" h="53425" w="34202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6"/>
            <p:cNvSpPr/>
            <p:nvPr/>
          </p:nvSpPr>
          <p:spPr>
            <a:xfrm>
              <a:off x="4474150" y="4027550"/>
              <a:ext cx="858300" cy="1348875"/>
            </a:xfrm>
            <a:custGeom>
              <a:rect b="b" l="l" r="r" t="t"/>
              <a:pathLst>
                <a:path extrusionOk="0" h="53955" w="34332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6"/>
            <p:cNvSpPr/>
            <p:nvPr/>
          </p:nvSpPr>
          <p:spPr>
            <a:xfrm>
              <a:off x="4637300" y="3848750"/>
              <a:ext cx="257975" cy="516750"/>
            </a:xfrm>
            <a:custGeom>
              <a:rect b="b" l="l" r="r" t="t"/>
              <a:pathLst>
                <a:path extrusionOk="0" h="20670" w="10319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6"/>
            <p:cNvSpPr/>
            <p:nvPr/>
          </p:nvSpPr>
          <p:spPr>
            <a:xfrm>
              <a:off x="4630050" y="3842025"/>
              <a:ext cx="272450" cy="530700"/>
            </a:xfrm>
            <a:custGeom>
              <a:rect b="b" l="l" r="r" t="t"/>
              <a:pathLst>
                <a:path extrusionOk="0" h="21228" w="10898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6"/>
            <p:cNvSpPr/>
            <p:nvPr/>
          </p:nvSpPr>
          <p:spPr>
            <a:xfrm>
              <a:off x="4855875" y="4281900"/>
              <a:ext cx="512725" cy="946675"/>
            </a:xfrm>
            <a:custGeom>
              <a:rect b="b" l="l" r="r" t="t"/>
              <a:pathLst>
                <a:path extrusionOk="0" h="37867" w="20509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6"/>
            <p:cNvSpPr/>
            <p:nvPr/>
          </p:nvSpPr>
          <p:spPr>
            <a:xfrm>
              <a:off x="4848650" y="4276275"/>
              <a:ext cx="511925" cy="959025"/>
            </a:xfrm>
            <a:custGeom>
              <a:rect b="b" l="l" r="r" t="t"/>
              <a:pathLst>
                <a:path extrusionOk="0" h="38361" w="20477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6"/>
            <p:cNvSpPr/>
            <p:nvPr/>
          </p:nvSpPr>
          <p:spPr>
            <a:xfrm>
              <a:off x="4716850" y="4919150"/>
              <a:ext cx="404250" cy="407825"/>
            </a:xfrm>
            <a:custGeom>
              <a:rect b="b" l="l" r="r" t="t"/>
              <a:pathLst>
                <a:path extrusionOk="0" h="16313" w="1617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6"/>
            <p:cNvSpPr/>
            <p:nvPr/>
          </p:nvSpPr>
          <p:spPr>
            <a:xfrm>
              <a:off x="4714450" y="4915950"/>
              <a:ext cx="413875" cy="417900"/>
            </a:xfrm>
            <a:custGeom>
              <a:rect b="b" l="l" r="r" t="t"/>
              <a:pathLst>
                <a:path extrusionOk="0" h="16716" w="16555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6"/>
            <p:cNvSpPr/>
            <p:nvPr/>
          </p:nvSpPr>
          <p:spPr>
            <a:xfrm>
              <a:off x="3529925" y="5101700"/>
              <a:ext cx="469550" cy="99550"/>
            </a:xfrm>
            <a:custGeom>
              <a:rect b="b" l="l" r="r" t="t"/>
              <a:pathLst>
                <a:path extrusionOk="0" h="3982" w="18782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6"/>
            <p:cNvSpPr/>
            <p:nvPr/>
          </p:nvSpPr>
          <p:spPr>
            <a:xfrm>
              <a:off x="3533125" y="5095150"/>
              <a:ext cx="450050" cy="112525"/>
            </a:xfrm>
            <a:custGeom>
              <a:rect b="b" l="l" r="r" t="t"/>
              <a:pathLst>
                <a:path extrusionOk="0" h="4501" w="18002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6"/>
            <p:cNvSpPr/>
            <p:nvPr/>
          </p:nvSpPr>
          <p:spPr>
            <a:xfrm>
              <a:off x="3583025" y="5056825"/>
              <a:ext cx="166300" cy="176575"/>
            </a:xfrm>
            <a:custGeom>
              <a:rect b="b" l="l" r="r" t="t"/>
              <a:pathLst>
                <a:path extrusionOk="0" h="7063" w="6652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6"/>
            <p:cNvSpPr/>
            <p:nvPr/>
          </p:nvSpPr>
          <p:spPr>
            <a:xfrm>
              <a:off x="3576525" y="5050150"/>
              <a:ext cx="180025" cy="189675"/>
            </a:xfrm>
            <a:custGeom>
              <a:rect b="b" l="l" r="r" t="t"/>
              <a:pathLst>
                <a:path extrusionOk="0" h="7587" w="7201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6"/>
            <p:cNvSpPr/>
            <p:nvPr/>
          </p:nvSpPr>
          <p:spPr>
            <a:xfrm>
              <a:off x="3610275" y="5040500"/>
              <a:ext cx="192900" cy="215600"/>
            </a:xfrm>
            <a:custGeom>
              <a:rect b="b" l="l" r="r" t="t"/>
              <a:pathLst>
                <a:path extrusionOk="0" h="8624" w="7716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6"/>
            <p:cNvSpPr/>
            <p:nvPr/>
          </p:nvSpPr>
          <p:spPr>
            <a:xfrm>
              <a:off x="3603850" y="5033275"/>
              <a:ext cx="206550" cy="229050"/>
            </a:xfrm>
            <a:custGeom>
              <a:rect b="b" l="l" r="r" t="t"/>
              <a:pathLst>
                <a:path extrusionOk="0" h="9162" w="8262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6"/>
            <p:cNvSpPr/>
            <p:nvPr/>
          </p:nvSpPr>
          <p:spPr>
            <a:xfrm>
              <a:off x="3636000" y="5039525"/>
              <a:ext cx="1332400" cy="269500"/>
            </a:xfrm>
            <a:custGeom>
              <a:rect b="b" l="l" r="r" t="t"/>
              <a:pathLst>
                <a:path extrusionOk="0" h="10780" w="53296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6"/>
            <p:cNvSpPr/>
            <p:nvPr/>
          </p:nvSpPr>
          <p:spPr>
            <a:xfrm>
              <a:off x="3628750" y="5032475"/>
              <a:ext cx="1339650" cy="282875"/>
            </a:xfrm>
            <a:custGeom>
              <a:rect b="b" l="l" r="r" t="t"/>
              <a:pathLst>
                <a:path extrusionOk="0" h="11315" w="53586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6"/>
            <p:cNvSpPr/>
            <p:nvPr/>
          </p:nvSpPr>
          <p:spPr>
            <a:xfrm>
              <a:off x="1274175" y="5363550"/>
              <a:ext cx="5102975" cy="12875"/>
            </a:xfrm>
            <a:custGeom>
              <a:rect b="b" l="l" r="r" t="t"/>
              <a:pathLst>
                <a:path extrusionOk="0" h="515" w="204119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6"/>
            <p:cNvSpPr/>
            <p:nvPr/>
          </p:nvSpPr>
          <p:spPr>
            <a:xfrm>
              <a:off x="2392800" y="5312125"/>
              <a:ext cx="1579925" cy="57875"/>
            </a:xfrm>
            <a:custGeom>
              <a:rect b="b" l="l" r="r" t="t"/>
              <a:pathLst>
                <a:path extrusionOk="0" h="2315" w="63197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6"/>
            <p:cNvSpPr/>
            <p:nvPr/>
          </p:nvSpPr>
          <p:spPr>
            <a:xfrm>
              <a:off x="2385575" y="5304900"/>
              <a:ext cx="1594400" cy="71525"/>
            </a:xfrm>
            <a:custGeom>
              <a:rect b="b" l="l" r="r" t="t"/>
              <a:pathLst>
                <a:path extrusionOk="0" h="2861" w="63776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6"/>
            <p:cNvSpPr/>
            <p:nvPr/>
          </p:nvSpPr>
          <p:spPr>
            <a:xfrm>
              <a:off x="3230175" y="5312125"/>
              <a:ext cx="742550" cy="57875"/>
            </a:xfrm>
            <a:custGeom>
              <a:rect b="b" l="l" r="r" t="t"/>
              <a:pathLst>
                <a:path extrusionOk="0" h="2315" w="29702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6"/>
            <p:cNvSpPr/>
            <p:nvPr/>
          </p:nvSpPr>
          <p:spPr>
            <a:xfrm>
              <a:off x="3223750" y="5304900"/>
              <a:ext cx="756225" cy="71525"/>
            </a:xfrm>
            <a:custGeom>
              <a:rect b="b" l="l" r="r" t="t"/>
              <a:pathLst>
                <a:path extrusionOk="0" h="2861" w="30249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6"/>
            <p:cNvSpPr/>
            <p:nvPr/>
          </p:nvSpPr>
          <p:spPr>
            <a:xfrm>
              <a:off x="206412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6"/>
            <p:cNvSpPr/>
            <p:nvPr/>
          </p:nvSpPr>
          <p:spPr>
            <a:xfrm>
              <a:off x="2056900" y="4572000"/>
              <a:ext cx="1217500" cy="746575"/>
            </a:xfrm>
            <a:custGeom>
              <a:rect b="b" l="l" r="r" t="t"/>
              <a:pathLst>
                <a:path extrusionOk="0" h="29863" w="4870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6"/>
            <p:cNvSpPr/>
            <p:nvPr/>
          </p:nvSpPr>
          <p:spPr>
            <a:xfrm>
              <a:off x="202717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6"/>
            <p:cNvSpPr/>
            <p:nvPr/>
          </p:nvSpPr>
          <p:spPr>
            <a:xfrm>
              <a:off x="2020725" y="4572000"/>
              <a:ext cx="1216700" cy="746575"/>
            </a:xfrm>
            <a:custGeom>
              <a:rect b="b" l="l" r="r" t="t"/>
              <a:pathLst>
                <a:path extrusionOk="0" h="29863" w="48668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9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0" name="Google Shape;2420;p37"/>
          <p:cNvGrpSpPr/>
          <p:nvPr/>
        </p:nvGrpSpPr>
        <p:grpSpPr>
          <a:xfrm>
            <a:off x="4273565" y="1636164"/>
            <a:ext cx="359870" cy="357573"/>
            <a:chOff x="-45665400" y="2703250"/>
            <a:chExt cx="301500" cy="299575"/>
          </a:xfrm>
        </p:grpSpPr>
        <p:sp>
          <p:nvSpPr>
            <p:cNvPr id="2421" name="Google Shape;2421;p37"/>
            <p:cNvSpPr/>
            <p:nvPr/>
          </p:nvSpPr>
          <p:spPr>
            <a:xfrm>
              <a:off x="-45664625" y="2703250"/>
              <a:ext cx="300725" cy="299575"/>
            </a:xfrm>
            <a:custGeom>
              <a:rect b="b" l="l" r="r" t="t"/>
              <a:pathLst>
                <a:path extrusionOk="0" h="11983" w="12029">
                  <a:moveTo>
                    <a:pt x="9799" y="1271"/>
                  </a:moveTo>
                  <a:lnTo>
                    <a:pt x="4947" y="4926"/>
                  </a:lnTo>
                  <a:lnTo>
                    <a:pt x="1482" y="3823"/>
                  </a:lnTo>
                  <a:lnTo>
                    <a:pt x="9799" y="1271"/>
                  </a:lnTo>
                  <a:close/>
                  <a:moveTo>
                    <a:pt x="9830" y="2153"/>
                  </a:moveTo>
                  <a:lnTo>
                    <a:pt x="6459" y="6627"/>
                  </a:lnTo>
                  <a:lnTo>
                    <a:pt x="4727" y="7257"/>
                  </a:lnTo>
                  <a:lnTo>
                    <a:pt x="5357" y="5524"/>
                  </a:lnTo>
                  <a:lnTo>
                    <a:pt x="9830" y="2153"/>
                  </a:lnTo>
                  <a:close/>
                  <a:moveTo>
                    <a:pt x="10681" y="2153"/>
                  </a:moveTo>
                  <a:lnTo>
                    <a:pt x="8098" y="10439"/>
                  </a:lnTo>
                  <a:lnTo>
                    <a:pt x="6995" y="6973"/>
                  </a:lnTo>
                  <a:lnTo>
                    <a:pt x="10681" y="2153"/>
                  </a:lnTo>
                  <a:close/>
                  <a:moveTo>
                    <a:pt x="11627" y="0"/>
                  </a:moveTo>
                  <a:cubicBezTo>
                    <a:pt x="11596" y="0"/>
                    <a:pt x="11564" y="4"/>
                    <a:pt x="11532" y="11"/>
                  </a:cubicBezTo>
                  <a:lnTo>
                    <a:pt x="221" y="3508"/>
                  </a:lnTo>
                  <a:cubicBezTo>
                    <a:pt x="64" y="3571"/>
                    <a:pt x="1" y="3728"/>
                    <a:pt x="1" y="3886"/>
                  </a:cubicBezTo>
                  <a:cubicBezTo>
                    <a:pt x="1" y="4043"/>
                    <a:pt x="127" y="4138"/>
                    <a:pt x="221" y="4232"/>
                  </a:cubicBezTo>
                  <a:lnTo>
                    <a:pt x="4569" y="5619"/>
                  </a:lnTo>
                  <a:lnTo>
                    <a:pt x="3750" y="7824"/>
                  </a:lnTo>
                  <a:cubicBezTo>
                    <a:pt x="3687" y="7919"/>
                    <a:pt x="3750" y="8076"/>
                    <a:pt x="3813" y="8171"/>
                  </a:cubicBezTo>
                  <a:cubicBezTo>
                    <a:pt x="3880" y="8215"/>
                    <a:pt x="3978" y="8260"/>
                    <a:pt x="4063" y="8260"/>
                  </a:cubicBezTo>
                  <a:cubicBezTo>
                    <a:pt x="4099" y="8260"/>
                    <a:pt x="4132" y="8252"/>
                    <a:pt x="4160" y="8234"/>
                  </a:cubicBezTo>
                  <a:lnTo>
                    <a:pt x="6365" y="7414"/>
                  </a:lnTo>
                  <a:lnTo>
                    <a:pt x="7751" y="11762"/>
                  </a:lnTo>
                  <a:cubicBezTo>
                    <a:pt x="7783" y="11920"/>
                    <a:pt x="7940" y="11983"/>
                    <a:pt x="8098" y="11983"/>
                  </a:cubicBezTo>
                  <a:cubicBezTo>
                    <a:pt x="8255" y="11983"/>
                    <a:pt x="8381" y="11857"/>
                    <a:pt x="8476" y="11762"/>
                  </a:cubicBezTo>
                  <a:lnTo>
                    <a:pt x="11973" y="483"/>
                  </a:lnTo>
                  <a:cubicBezTo>
                    <a:pt x="12029" y="205"/>
                    <a:pt x="11862" y="0"/>
                    <a:pt x="116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7"/>
            <p:cNvSpPr/>
            <p:nvPr/>
          </p:nvSpPr>
          <p:spPr>
            <a:xfrm>
              <a:off x="-45663825" y="2879150"/>
              <a:ext cx="71700" cy="71500"/>
            </a:xfrm>
            <a:custGeom>
              <a:rect b="b" l="l" r="r" t="t"/>
              <a:pathLst>
                <a:path extrusionOk="0" h="2860" w="2868">
                  <a:moveTo>
                    <a:pt x="2517" y="0"/>
                  </a:moveTo>
                  <a:cubicBezTo>
                    <a:pt x="2418" y="0"/>
                    <a:pt x="2316" y="32"/>
                    <a:pt x="2237" y="95"/>
                  </a:cubicBezTo>
                  <a:lnTo>
                    <a:pt x="126" y="2237"/>
                  </a:lnTo>
                  <a:cubicBezTo>
                    <a:pt x="0" y="2363"/>
                    <a:pt x="0" y="2584"/>
                    <a:pt x="126" y="2741"/>
                  </a:cubicBezTo>
                  <a:cubicBezTo>
                    <a:pt x="205" y="2820"/>
                    <a:pt x="300" y="2859"/>
                    <a:pt x="390" y="2859"/>
                  </a:cubicBezTo>
                  <a:cubicBezTo>
                    <a:pt x="481" y="2859"/>
                    <a:pt x="568" y="2820"/>
                    <a:pt x="631" y="2741"/>
                  </a:cubicBezTo>
                  <a:lnTo>
                    <a:pt x="2773" y="630"/>
                  </a:lnTo>
                  <a:cubicBezTo>
                    <a:pt x="2867" y="504"/>
                    <a:pt x="2867" y="252"/>
                    <a:pt x="2773" y="95"/>
                  </a:cubicBezTo>
                  <a:cubicBezTo>
                    <a:pt x="2710" y="32"/>
                    <a:pt x="2615" y="0"/>
                    <a:pt x="251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7"/>
            <p:cNvSpPr/>
            <p:nvPr/>
          </p:nvSpPr>
          <p:spPr>
            <a:xfrm>
              <a:off x="-45613425" y="2929750"/>
              <a:ext cx="71700" cy="71500"/>
            </a:xfrm>
            <a:custGeom>
              <a:rect b="b" l="l" r="r" t="t"/>
              <a:pathLst>
                <a:path extrusionOk="0" h="2860" w="2868">
                  <a:moveTo>
                    <a:pt x="2478" y="1"/>
                  </a:moveTo>
                  <a:cubicBezTo>
                    <a:pt x="2387" y="1"/>
                    <a:pt x="2301" y="40"/>
                    <a:pt x="2238" y="119"/>
                  </a:cubicBezTo>
                  <a:lnTo>
                    <a:pt x="127" y="2261"/>
                  </a:lnTo>
                  <a:cubicBezTo>
                    <a:pt x="1" y="2387"/>
                    <a:pt x="1" y="2608"/>
                    <a:pt x="127" y="2765"/>
                  </a:cubicBezTo>
                  <a:cubicBezTo>
                    <a:pt x="190" y="2828"/>
                    <a:pt x="276" y="2860"/>
                    <a:pt x="367" y="2860"/>
                  </a:cubicBezTo>
                  <a:cubicBezTo>
                    <a:pt x="458" y="2860"/>
                    <a:pt x="552" y="2828"/>
                    <a:pt x="631" y="2765"/>
                  </a:cubicBezTo>
                  <a:lnTo>
                    <a:pt x="2742" y="654"/>
                  </a:lnTo>
                  <a:cubicBezTo>
                    <a:pt x="2868" y="528"/>
                    <a:pt x="2868" y="276"/>
                    <a:pt x="2742" y="119"/>
                  </a:cubicBezTo>
                  <a:cubicBezTo>
                    <a:pt x="2663" y="40"/>
                    <a:pt x="2568" y="1"/>
                    <a:pt x="24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7"/>
            <p:cNvSpPr/>
            <p:nvPr/>
          </p:nvSpPr>
          <p:spPr>
            <a:xfrm>
              <a:off x="-45665400" y="2923050"/>
              <a:ext cx="81150" cy="79000"/>
            </a:xfrm>
            <a:custGeom>
              <a:rect b="b" l="l" r="r" t="t"/>
              <a:pathLst>
                <a:path extrusionOk="0" h="3160" w="3246">
                  <a:moveTo>
                    <a:pt x="2859" y="1"/>
                  </a:moveTo>
                  <a:cubicBezTo>
                    <a:pt x="2765" y="1"/>
                    <a:pt x="2663" y="24"/>
                    <a:pt x="2584" y="72"/>
                  </a:cubicBezTo>
                  <a:lnTo>
                    <a:pt x="95" y="2561"/>
                  </a:lnTo>
                  <a:cubicBezTo>
                    <a:pt x="0" y="2687"/>
                    <a:pt x="0" y="2907"/>
                    <a:pt x="95" y="3065"/>
                  </a:cubicBezTo>
                  <a:cubicBezTo>
                    <a:pt x="158" y="3128"/>
                    <a:pt x="252" y="3159"/>
                    <a:pt x="351" y="3159"/>
                  </a:cubicBezTo>
                  <a:cubicBezTo>
                    <a:pt x="449" y="3159"/>
                    <a:pt x="552" y="3128"/>
                    <a:pt x="631" y="3065"/>
                  </a:cubicBezTo>
                  <a:lnTo>
                    <a:pt x="3088" y="607"/>
                  </a:lnTo>
                  <a:cubicBezTo>
                    <a:pt x="3245" y="450"/>
                    <a:pt x="3245" y="229"/>
                    <a:pt x="3088" y="72"/>
                  </a:cubicBezTo>
                  <a:cubicBezTo>
                    <a:pt x="3041" y="24"/>
                    <a:pt x="2954" y="1"/>
                    <a:pt x="28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5" name="Google Shape;2425;p37"/>
          <p:cNvGrpSpPr/>
          <p:nvPr/>
        </p:nvGrpSpPr>
        <p:grpSpPr>
          <a:xfrm>
            <a:off x="1705332" y="1604001"/>
            <a:ext cx="420796" cy="421914"/>
            <a:chOff x="-1700225" y="2768875"/>
            <a:chExt cx="291450" cy="292225"/>
          </a:xfrm>
        </p:grpSpPr>
        <p:sp>
          <p:nvSpPr>
            <p:cNvPr id="2426" name="Google Shape;2426;p37"/>
            <p:cNvSpPr/>
            <p:nvPr/>
          </p:nvSpPr>
          <p:spPr>
            <a:xfrm>
              <a:off x="-170022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7"/>
            <p:cNvSpPr/>
            <p:nvPr/>
          </p:nvSpPr>
          <p:spPr>
            <a:xfrm>
              <a:off x="-1667150" y="28019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7"/>
            <p:cNvSpPr/>
            <p:nvPr/>
          </p:nvSpPr>
          <p:spPr>
            <a:xfrm>
              <a:off x="-1632500" y="28019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7"/>
            <p:cNvSpPr/>
            <p:nvPr/>
          </p:nvSpPr>
          <p:spPr>
            <a:xfrm>
              <a:off x="-1597850" y="2801950"/>
              <a:ext cx="17375" cy="18150"/>
            </a:xfrm>
            <a:custGeom>
              <a:rect b="b" l="l" r="r" t="t"/>
              <a:pathLst>
                <a:path extrusionOk="0" h="726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7"/>
            <p:cNvSpPr/>
            <p:nvPr/>
          </p:nvSpPr>
          <p:spPr>
            <a:xfrm>
              <a:off x="-1564750" y="280195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7"/>
            <p:cNvSpPr/>
            <p:nvPr/>
          </p:nvSpPr>
          <p:spPr>
            <a:xfrm>
              <a:off x="-1597850" y="2924050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2" name="Google Shape;2432;p37"/>
          <p:cNvSpPr txBox="1"/>
          <p:nvPr>
            <p:ph type="title"/>
          </p:nvPr>
        </p:nvSpPr>
        <p:spPr>
          <a:xfrm>
            <a:off x="1515175" y="338325"/>
            <a:ext cx="5703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</a:t>
            </a:r>
            <a:r>
              <a:rPr lang="en"/>
              <a:t>I. How do one-time passwords work?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3" name="Google Shape;2433;p37"/>
          <p:cNvSpPr txBox="1"/>
          <p:nvPr>
            <p:ph idx="1" type="subTitle"/>
          </p:nvPr>
        </p:nvSpPr>
        <p:spPr>
          <a:xfrm>
            <a:off x="1033278" y="2191591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Generation Process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434" name="Google Shape;2434;p37"/>
          <p:cNvSpPr txBox="1"/>
          <p:nvPr>
            <p:ph idx="2" type="subTitle"/>
          </p:nvPr>
        </p:nvSpPr>
        <p:spPr>
          <a:xfrm>
            <a:off x="1024125" y="2520700"/>
            <a:ext cx="20202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One-time passwords are generated through cryptographic algorithms that produce unique sequences.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35" name="Google Shape;2435;p37"/>
          <p:cNvSpPr txBox="1"/>
          <p:nvPr>
            <p:ph idx="3" type="subTitle"/>
          </p:nvPr>
        </p:nvSpPr>
        <p:spPr>
          <a:xfrm>
            <a:off x="3571053" y="2191591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Delivery Mechanisms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436" name="Google Shape;2436;p37"/>
          <p:cNvSpPr txBox="1"/>
          <p:nvPr>
            <p:ph idx="4" type="subTitle"/>
          </p:nvPr>
        </p:nvSpPr>
        <p:spPr>
          <a:xfrm>
            <a:off x="3561900" y="2560425"/>
            <a:ext cx="20202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most common methods are text messages (SMS), push notifications and emails.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37" name="Google Shape;2437;p37"/>
          <p:cNvSpPr txBox="1"/>
          <p:nvPr>
            <p:ph idx="5" type="subTitle"/>
          </p:nvPr>
        </p:nvSpPr>
        <p:spPr>
          <a:xfrm>
            <a:off x="6227975" y="2145263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Duration of OTPs</a:t>
            </a:r>
            <a:endParaRPr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438" name="Google Shape;2438;p37"/>
          <p:cNvSpPr txBox="1"/>
          <p:nvPr>
            <p:ph idx="6" type="subTitle"/>
          </p:nvPr>
        </p:nvSpPr>
        <p:spPr>
          <a:xfrm>
            <a:off x="6194850" y="2384475"/>
            <a:ext cx="20202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These passwords have a limited lifetime, usually a few minutes, after which they become unusable.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39" name="Google Shape;2439;p37"/>
          <p:cNvSpPr/>
          <p:nvPr/>
        </p:nvSpPr>
        <p:spPr>
          <a:xfrm>
            <a:off x="6998421" y="1641620"/>
            <a:ext cx="224004" cy="346655"/>
          </a:xfrm>
          <a:custGeom>
            <a:rect b="b" l="l" r="r" t="t"/>
            <a:pathLst>
              <a:path extrusionOk="0" h="11752" w="7594">
                <a:moveTo>
                  <a:pt x="6585" y="662"/>
                </a:moveTo>
                <a:cubicBezTo>
                  <a:pt x="6774" y="662"/>
                  <a:pt x="6932" y="819"/>
                  <a:pt x="6932" y="1008"/>
                </a:cubicBezTo>
                <a:cubicBezTo>
                  <a:pt x="6932" y="1197"/>
                  <a:pt x="6774" y="1355"/>
                  <a:pt x="6585" y="1355"/>
                </a:cubicBezTo>
                <a:lnTo>
                  <a:pt x="1040" y="1355"/>
                </a:lnTo>
                <a:cubicBezTo>
                  <a:pt x="820" y="1355"/>
                  <a:pt x="662" y="1197"/>
                  <a:pt x="662" y="1008"/>
                </a:cubicBezTo>
                <a:cubicBezTo>
                  <a:pt x="662" y="819"/>
                  <a:pt x="820" y="662"/>
                  <a:pt x="1040" y="662"/>
                </a:cubicBezTo>
                <a:close/>
                <a:moveTo>
                  <a:pt x="6175" y="2048"/>
                </a:moveTo>
                <a:lnTo>
                  <a:pt x="6175" y="2867"/>
                </a:lnTo>
                <a:cubicBezTo>
                  <a:pt x="5435" y="3277"/>
                  <a:pt x="4600" y="3481"/>
                  <a:pt x="3765" y="3481"/>
                </a:cubicBezTo>
                <a:cubicBezTo>
                  <a:pt x="2930" y="3481"/>
                  <a:pt x="2096" y="3277"/>
                  <a:pt x="1355" y="2867"/>
                </a:cubicBezTo>
                <a:lnTo>
                  <a:pt x="1355" y="2048"/>
                </a:lnTo>
                <a:close/>
                <a:moveTo>
                  <a:pt x="1418" y="3686"/>
                </a:moveTo>
                <a:lnTo>
                  <a:pt x="1418" y="3686"/>
                </a:lnTo>
                <a:cubicBezTo>
                  <a:pt x="2174" y="4001"/>
                  <a:pt x="2962" y="4190"/>
                  <a:pt x="3781" y="4190"/>
                </a:cubicBezTo>
                <a:cubicBezTo>
                  <a:pt x="4600" y="4190"/>
                  <a:pt x="5388" y="4033"/>
                  <a:pt x="6144" y="3686"/>
                </a:cubicBezTo>
                <a:lnTo>
                  <a:pt x="6144" y="3686"/>
                </a:lnTo>
                <a:cubicBezTo>
                  <a:pt x="5860" y="4757"/>
                  <a:pt x="4915" y="5545"/>
                  <a:pt x="3781" y="5545"/>
                </a:cubicBezTo>
                <a:cubicBezTo>
                  <a:pt x="2647" y="5545"/>
                  <a:pt x="1702" y="4757"/>
                  <a:pt x="1418" y="3686"/>
                </a:cubicBezTo>
                <a:close/>
                <a:moveTo>
                  <a:pt x="3435" y="6238"/>
                </a:moveTo>
                <a:lnTo>
                  <a:pt x="3435" y="7813"/>
                </a:lnTo>
                <a:lnTo>
                  <a:pt x="1544" y="9704"/>
                </a:lnTo>
                <a:lnTo>
                  <a:pt x="1355" y="9704"/>
                </a:lnTo>
                <a:lnTo>
                  <a:pt x="1355" y="8695"/>
                </a:lnTo>
                <a:cubicBezTo>
                  <a:pt x="1355" y="7467"/>
                  <a:pt x="2237" y="6427"/>
                  <a:pt x="3435" y="6238"/>
                </a:cubicBezTo>
                <a:close/>
                <a:moveTo>
                  <a:pt x="3781" y="8443"/>
                </a:moveTo>
                <a:lnTo>
                  <a:pt x="5041" y="9704"/>
                </a:lnTo>
                <a:lnTo>
                  <a:pt x="2552" y="9704"/>
                </a:lnTo>
                <a:lnTo>
                  <a:pt x="3781" y="8443"/>
                </a:lnTo>
                <a:close/>
                <a:moveTo>
                  <a:pt x="4128" y="6238"/>
                </a:moveTo>
                <a:cubicBezTo>
                  <a:pt x="5325" y="6396"/>
                  <a:pt x="6207" y="7435"/>
                  <a:pt x="6207" y="8695"/>
                </a:cubicBezTo>
                <a:lnTo>
                  <a:pt x="6207" y="9704"/>
                </a:lnTo>
                <a:lnTo>
                  <a:pt x="6018" y="9704"/>
                </a:lnTo>
                <a:lnTo>
                  <a:pt x="4128" y="7813"/>
                </a:lnTo>
                <a:lnTo>
                  <a:pt x="4128" y="6238"/>
                </a:lnTo>
                <a:close/>
                <a:moveTo>
                  <a:pt x="6553" y="10397"/>
                </a:moveTo>
                <a:cubicBezTo>
                  <a:pt x="6743" y="10428"/>
                  <a:pt x="6900" y="10586"/>
                  <a:pt x="6900" y="10743"/>
                </a:cubicBezTo>
                <a:cubicBezTo>
                  <a:pt x="6900" y="10932"/>
                  <a:pt x="6743" y="11090"/>
                  <a:pt x="6553" y="11090"/>
                </a:cubicBezTo>
                <a:lnTo>
                  <a:pt x="977" y="11090"/>
                </a:lnTo>
                <a:cubicBezTo>
                  <a:pt x="788" y="11090"/>
                  <a:pt x="631" y="10932"/>
                  <a:pt x="631" y="10743"/>
                </a:cubicBezTo>
                <a:cubicBezTo>
                  <a:pt x="631" y="10554"/>
                  <a:pt x="788" y="10397"/>
                  <a:pt x="977" y="10397"/>
                </a:cubicBezTo>
                <a:close/>
                <a:moveTo>
                  <a:pt x="1009" y="0"/>
                </a:moveTo>
                <a:cubicBezTo>
                  <a:pt x="442" y="0"/>
                  <a:pt x="0" y="473"/>
                  <a:pt x="0" y="1008"/>
                </a:cubicBezTo>
                <a:cubicBezTo>
                  <a:pt x="0" y="1449"/>
                  <a:pt x="284" y="1827"/>
                  <a:pt x="694" y="1985"/>
                </a:cubicBezTo>
                <a:lnTo>
                  <a:pt x="694" y="3088"/>
                </a:lnTo>
                <a:cubicBezTo>
                  <a:pt x="694" y="4316"/>
                  <a:pt x="1387" y="5356"/>
                  <a:pt x="2395" y="5860"/>
                </a:cubicBezTo>
                <a:cubicBezTo>
                  <a:pt x="1387" y="6364"/>
                  <a:pt x="694" y="7435"/>
                  <a:pt x="694" y="8664"/>
                </a:cubicBezTo>
                <a:lnTo>
                  <a:pt x="694" y="9767"/>
                </a:lnTo>
                <a:cubicBezTo>
                  <a:pt x="316" y="9924"/>
                  <a:pt x="0" y="10271"/>
                  <a:pt x="0" y="10743"/>
                </a:cubicBezTo>
                <a:cubicBezTo>
                  <a:pt x="0" y="11342"/>
                  <a:pt x="473" y="11751"/>
                  <a:pt x="1009" y="11751"/>
                </a:cubicBezTo>
                <a:lnTo>
                  <a:pt x="6585" y="11751"/>
                </a:lnTo>
                <a:cubicBezTo>
                  <a:pt x="7152" y="11751"/>
                  <a:pt x="7593" y="11279"/>
                  <a:pt x="7593" y="10743"/>
                </a:cubicBezTo>
                <a:cubicBezTo>
                  <a:pt x="7593" y="10302"/>
                  <a:pt x="7310" y="9924"/>
                  <a:pt x="6900" y="9767"/>
                </a:cubicBezTo>
                <a:lnTo>
                  <a:pt x="6900" y="8664"/>
                </a:lnTo>
                <a:cubicBezTo>
                  <a:pt x="6900" y="7435"/>
                  <a:pt x="6207" y="6364"/>
                  <a:pt x="5199" y="5860"/>
                </a:cubicBezTo>
                <a:cubicBezTo>
                  <a:pt x="6207" y="5387"/>
                  <a:pt x="6900" y="4316"/>
                  <a:pt x="6900" y="3088"/>
                </a:cubicBezTo>
                <a:lnTo>
                  <a:pt x="6900" y="1985"/>
                </a:lnTo>
                <a:cubicBezTo>
                  <a:pt x="7278" y="1827"/>
                  <a:pt x="7593" y="1481"/>
                  <a:pt x="7593" y="1008"/>
                </a:cubicBezTo>
                <a:cubicBezTo>
                  <a:pt x="7593" y="410"/>
                  <a:pt x="7121" y="0"/>
                  <a:pt x="658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3" name="Shape 2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Google Shape;2444;p38"/>
          <p:cNvSpPr txBox="1"/>
          <p:nvPr>
            <p:ph type="title"/>
          </p:nvPr>
        </p:nvSpPr>
        <p:spPr>
          <a:xfrm>
            <a:off x="1925100" y="338325"/>
            <a:ext cx="5293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 </a:t>
            </a:r>
            <a:r>
              <a:rPr lang="en"/>
              <a:t>Types of one-time passwords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5" name="Google Shape;2445;p38"/>
          <p:cNvGrpSpPr/>
          <p:nvPr/>
        </p:nvGrpSpPr>
        <p:grpSpPr>
          <a:xfrm>
            <a:off x="157530" y="1248759"/>
            <a:ext cx="2937373" cy="1070096"/>
            <a:chOff x="2771600" y="526920"/>
            <a:chExt cx="3480300" cy="1145100"/>
          </a:xfrm>
        </p:grpSpPr>
        <p:sp>
          <p:nvSpPr>
            <p:cNvPr id="2446" name="Google Shape;2446;p38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8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8" name="Google Shape;2448;p38"/>
          <p:cNvGrpSpPr/>
          <p:nvPr/>
        </p:nvGrpSpPr>
        <p:grpSpPr>
          <a:xfrm>
            <a:off x="6206630" y="1248882"/>
            <a:ext cx="2937373" cy="1070096"/>
            <a:chOff x="2771600" y="526920"/>
            <a:chExt cx="3480300" cy="1145100"/>
          </a:xfrm>
        </p:grpSpPr>
        <p:sp>
          <p:nvSpPr>
            <p:cNvPr id="2449" name="Google Shape;2449;p38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8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1" name="Google Shape;2451;p38"/>
          <p:cNvGrpSpPr/>
          <p:nvPr/>
        </p:nvGrpSpPr>
        <p:grpSpPr>
          <a:xfrm>
            <a:off x="3182067" y="1248754"/>
            <a:ext cx="2937373" cy="1070096"/>
            <a:chOff x="2771600" y="526920"/>
            <a:chExt cx="3480300" cy="1145100"/>
          </a:xfrm>
        </p:grpSpPr>
        <p:sp>
          <p:nvSpPr>
            <p:cNvPr id="2452" name="Google Shape;2452;p38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8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4" name="Google Shape;2454;p38"/>
          <p:cNvSpPr txBox="1"/>
          <p:nvPr>
            <p:ph idx="4294967295" type="title"/>
          </p:nvPr>
        </p:nvSpPr>
        <p:spPr>
          <a:xfrm>
            <a:off x="339262" y="1519013"/>
            <a:ext cx="2940300" cy="5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Time based OTPs</a:t>
            </a:r>
            <a:endParaRPr sz="2900"/>
          </a:p>
        </p:txBody>
      </p:sp>
      <p:sp>
        <p:nvSpPr>
          <p:cNvPr id="2455" name="Google Shape;2455;p38"/>
          <p:cNvSpPr txBox="1"/>
          <p:nvPr>
            <p:ph idx="4294967295" type="title"/>
          </p:nvPr>
        </p:nvSpPr>
        <p:spPr>
          <a:xfrm>
            <a:off x="3363787" y="1518829"/>
            <a:ext cx="2940300" cy="5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Event-based OTPs</a:t>
            </a:r>
            <a:endParaRPr sz="2900"/>
          </a:p>
        </p:txBody>
      </p:sp>
      <p:sp>
        <p:nvSpPr>
          <p:cNvPr id="2456" name="Google Shape;2456;p38"/>
          <p:cNvSpPr txBox="1"/>
          <p:nvPr>
            <p:ph idx="4294967295" type="title"/>
          </p:nvPr>
        </p:nvSpPr>
        <p:spPr>
          <a:xfrm>
            <a:off x="6393425" y="1519025"/>
            <a:ext cx="2524500" cy="5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Disposable single-use OTP</a:t>
            </a:r>
            <a:endParaRPr sz="2900"/>
          </a:p>
        </p:txBody>
      </p:sp>
      <p:sp>
        <p:nvSpPr>
          <p:cNvPr id="2457" name="Google Shape;2457;p38"/>
          <p:cNvSpPr txBox="1"/>
          <p:nvPr/>
        </p:nvSpPr>
        <p:spPr>
          <a:xfrm>
            <a:off x="524151" y="2465500"/>
            <a:ext cx="2524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Also called TOTP, they are a specific type of OTP that changes over time</a:t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2458" name="Google Shape;2458;p38"/>
          <p:cNvSpPr txBox="1"/>
          <p:nvPr/>
        </p:nvSpPr>
        <p:spPr>
          <a:xfrm>
            <a:off x="3150763" y="246550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Also called HOTP, they are a specific type of OTP that changes every time a specific event take place</a:t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2459" name="Google Shape;2459;p38"/>
          <p:cNvSpPr txBox="1"/>
          <p:nvPr/>
        </p:nvSpPr>
        <p:spPr>
          <a:xfrm>
            <a:off x="6155675" y="2509450"/>
            <a:ext cx="3000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Disposable single-use OTPs are used only once and are valid only for a short period of time</a:t>
            </a:r>
            <a:endParaRPr b="1" sz="2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9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V. </a:t>
            </a:r>
            <a:r>
              <a:rPr lang="en"/>
              <a:t>OTP Generation Methods</a:t>
            </a:r>
            <a:endParaRPr/>
          </a:p>
        </p:txBody>
      </p:sp>
      <p:sp>
        <p:nvSpPr>
          <p:cNvPr id="2465" name="Google Shape;2465;p39"/>
          <p:cNvSpPr txBox="1"/>
          <p:nvPr>
            <p:ph idx="1" type="subTitle"/>
          </p:nvPr>
        </p:nvSpPr>
        <p:spPr>
          <a:xfrm>
            <a:off x="1523425" y="1561450"/>
            <a:ext cx="2931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Hardware-based generation</a:t>
            </a:r>
            <a:endParaRPr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66" name="Google Shape;2466;p39"/>
          <p:cNvSpPr txBox="1"/>
          <p:nvPr>
            <p:ph idx="2" type="subTitle"/>
          </p:nvPr>
        </p:nvSpPr>
        <p:spPr>
          <a:xfrm>
            <a:off x="1523424" y="1954650"/>
            <a:ext cx="2272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Hardware-based involves the use of specialized physical devices</a:t>
            </a:r>
            <a:endParaRPr b="1" sz="1400"/>
          </a:p>
        </p:txBody>
      </p:sp>
      <p:sp>
        <p:nvSpPr>
          <p:cNvPr id="2467" name="Google Shape;2467;p39"/>
          <p:cNvSpPr txBox="1"/>
          <p:nvPr>
            <p:ph idx="3" type="subTitle"/>
          </p:nvPr>
        </p:nvSpPr>
        <p:spPr>
          <a:xfrm>
            <a:off x="5724600" y="1561450"/>
            <a:ext cx="2931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Software-based generation</a:t>
            </a:r>
            <a:endParaRPr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68" name="Google Shape;2468;p39"/>
          <p:cNvSpPr txBox="1"/>
          <p:nvPr>
            <p:ph idx="4" type="subTitle"/>
          </p:nvPr>
        </p:nvSpPr>
        <p:spPr>
          <a:xfrm>
            <a:off x="5724593" y="1954650"/>
            <a:ext cx="3016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majority of software used to generate this type of passwords are mobile applications</a:t>
            </a:r>
            <a:endParaRPr b="1" sz="1400"/>
          </a:p>
        </p:txBody>
      </p:sp>
      <p:sp>
        <p:nvSpPr>
          <p:cNvPr id="2469" name="Google Shape;2469;p39"/>
          <p:cNvSpPr txBox="1"/>
          <p:nvPr>
            <p:ph idx="5" type="subTitle"/>
          </p:nvPr>
        </p:nvSpPr>
        <p:spPr>
          <a:xfrm>
            <a:off x="3795634" y="3200400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Cloud generation</a:t>
            </a:r>
            <a:endParaRPr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70" name="Google Shape;2470;p39"/>
          <p:cNvSpPr txBox="1"/>
          <p:nvPr>
            <p:ph idx="6" type="subTitle"/>
          </p:nvPr>
        </p:nvSpPr>
        <p:spPr>
          <a:xfrm>
            <a:off x="3795628" y="3593600"/>
            <a:ext cx="4860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approach is commonly used in online authentication systems, especially in enterprise environments or web services looking for a centralized and scalable solution.</a:t>
            </a:r>
            <a:endParaRPr b="1" sz="1400"/>
          </a:p>
        </p:txBody>
      </p:sp>
      <p:sp>
        <p:nvSpPr>
          <p:cNvPr id="2471" name="Google Shape;2471;p39"/>
          <p:cNvSpPr txBox="1"/>
          <p:nvPr/>
        </p:nvSpPr>
        <p:spPr>
          <a:xfrm>
            <a:off x="512064" y="1753459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472" name="Google Shape;2472;p39"/>
          <p:cNvSpPr txBox="1"/>
          <p:nvPr/>
        </p:nvSpPr>
        <p:spPr>
          <a:xfrm>
            <a:off x="2796856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473" name="Google Shape;2473;p39"/>
          <p:cNvSpPr txBox="1"/>
          <p:nvPr/>
        </p:nvSpPr>
        <p:spPr>
          <a:xfrm>
            <a:off x="4652816" y="1753459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7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p40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VI. OTP security</a:t>
            </a:r>
            <a:endParaRPr/>
          </a:p>
        </p:txBody>
      </p:sp>
      <p:sp>
        <p:nvSpPr>
          <p:cNvPr id="2479" name="Google Shape;2479;p40"/>
          <p:cNvSpPr txBox="1"/>
          <p:nvPr/>
        </p:nvSpPr>
        <p:spPr>
          <a:xfrm>
            <a:off x="531200" y="1538200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Strengths</a:t>
            </a:r>
            <a:endParaRPr b="1"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More Security, Temporality, Uniqueness, 2FA or MFA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480" name="Google Shape;2480;p40"/>
          <p:cNvSpPr txBox="1"/>
          <p:nvPr/>
        </p:nvSpPr>
        <p:spPr>
          <a:xfrm>
            <a:off x="531200" y="3280750"/>
            <a:ext cx="3000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Weaknesses</a:t>
            </a:r>
            <a:endParaRPr b="1"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Phishing, Compromised Devices, Man in the Middle (MitM) and SMS reception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481" name="Google Shape;2481;p40"/>
          <p:cNvSpPr txBox="1"/>
          <p:nvPr/>
        </p:nvSpPr>
        <p:spPr>
          <a:xfrm>
            <a:off x="4927375" y="1519750"/>
            <a:ext cx="30000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Possible threats</a:t>
            </a:r>
            <a:endParaRPr b="1"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Brute Force Attacks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Phishing</a:t>
            </a:r>
            <a:endParaRPr b="1" sz="1600"/>
          </a:p>
        </p:txBody>
      </p:sp>
      <p:sp>
        <p:nvSpPr>
          <p:cNvPr id="2482" name="Google Shape;2482;p40"/>
          <p:cNvSpPr txBox="1"/>
          <p:nvPr/>
        </p:nvSpPr>
        <p:spPr>
          <a:xfrm>
            <a:off x="4927375" y="3280750"/>
            <a:ext cx="3777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</a:rPr>
              <a:t>Additional security measures</a:t>
            </a:r>
            <a:endParaRPr b="1"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Using Secure Hardware, Use of Secure Messaging, Limit Authentication Attempts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6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Google Shape;2487;p41"/>
          <p:cNvSpPr txBox="1"/>
          <p:nvPr>
            <p:ph type="title"/>
          </p:nvPr>
        </p:nvSpPr>
        <p:spPr>
          <a:xfrm>
            <a:off x="1430525" y="224050"/>
            <a:ext cx="5293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VII. Common Use Cases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8" name="Google Shape;2488;p41"/>
          <p:cNvGrpSpPr/>
          <p:nvPr/>
        </p:nvGrpSpPr>
        <p:grpSpPr>
          <a:xfrm>
            <a:off x="1404048" y="958926"/>
            <a:ext cx="1053525" cy="1053525"/>
            <a:chOff x="3614228" y="234880"/>
            <a:chExt cx="1915500" cy="1915500"/>
          </a:xfrm>
        </p:grpSpPr>
        <p:sp>
          <p:nvSpPr>
            <p:cNvPr id="2489" name="Google Shape;2489;p41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41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1" name="Google Shape;2491;p41"/>
          <p:cNvSpPr txBox="1"/>
          <p:nvPr>
            <p:ph type="title"/>
          </p:nvPr>
        </p:nvSpPr>
        <p:spPr>
          <a:xfrm>
            <a:off x="779413" y="2020600"/>
            <a:ext cx="23028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Systems and Apps</a:t>
            </a:r>
            <a:endParaRPr sz="1900"/>
          </a:p>
        </p:txBody>
      </p:sp>
      <p:sp>
        <p:nvSpPr>
          <p:cNvPr id="2492" name="Google Shape;2492;p41"/>
          <p:cNvSpPr txBox="1"/>
          <p:nvPr>
            <p:ph idx="1" type="subTitle"/>
          </p:nvPr>
        </p:nvSpPr>
        <p:spPr>
          <a:xfrm>
            <a:off x="648474" y="2425825"/>
            <a:ext cx="25647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Users are given a unique password each time they attempt to log in.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grpSp>
        <p:nvGrpSpPr>
          <p:cNvPr id="2493" name="Google Shape;2493;p41"/>
          <p:cNvGrpSpPr/>
          <p:nvPr/>
        </p:nvGrpSpPr>
        <p:grpSpPr>
          <a:xfrm>
            <a:off x="3804698" y="2130726"/>
            <a:ext cx="1053525" cy="1053525"/>
            <a:chOff x="3614228" y="234880"/>
            <a:chExt cx="1915500" cy="1915500"/>
          </a:xfrm>
        </p:grpSpPr>
        <p:sp>
          <p:nvSpPr>
            <p:cNvPr id="2494" name="Google Shape;2494;p41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41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6" name="Google Shape;2496;p41"/>
          <p:cNvSpPr txBox="1"/>
          <p:nvPr>
            <p:ph type="title"/>
          </p:nvPr>
        </p:nvSpPr>
        <p:spPr>
          <a:xfrm>
            <a:off x="3180063" y="3192400"/>
            <a:ext cx="23028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Two-step Verification</a:t>
            </a:r>
            <a:endParaRPr sz="1900"/>
          </a:p>
        </p:txBody>
      </p:sp>
      <p:sp>
        <p:nvSpPr>
          <p:cNvPr id="2497" name="Google Shape;2497;p41"/>
          <p:cNvSpPr txBox="1"/>
          <p:nvPr>
            <p:ph idx="2" type="subTitle"/>
          </p:nvPr>
        </p:nvSpPr>
        <p:spPr>
          <a:xfrm>
            <a:off x="2556525" y="3642400"/>
            <a:ext cx="35499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After entering the traditional static password, the user receives a password that must be entered to complete the authentication process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grpSp>
        <p:nvGrpSpPr>
          <p:cNvPr id="2498" name="Google Shape;2498;p41"/>
          <p:cNvGrpSpPr/>
          <p:nvPr/>
        </p:nvGrpSpPr>
        <p:grpSpPr>
          <a:xfrm>
            <a:off x="6309398" y="952451"/>
            <a:ext cx="1053525" cy="1053525"/>
            <a:chOff x="3614228" y="234880"/>
            <a:chExt cx="1915500" cy="1915500"/>
          </a:xfrm>
        </p:grpSpPr>
        <p:sp>
          <p:nvSpPr>
            <p:cNvPr id="2499" name="Google Shape;2499;p41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41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1" name="Google Shape;2501;p41"/>
          <p:cNvSpPr txBox="1"/>
          <p:nvPr>
            <p:ph type="title"/>
          </p:nvPr>
        </p:nvSpPr>
        <p:spPr>
          <a:xfrm>
            <a:off x="5684763" y="2014125"/>
            <a:ext cx="23028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Online Transactions</a:t>
            </a:r>
            <a:endParaRPr sz="1900"/>
          </a:p>
        </p:txBody>
      </p:sp>
      <p:sp>
        <p:nvSpPr>
          <p:cNvPr id="2502" name="Google Shape;2502;p41"/>
          <p:cNvSpPr txBox="1"/>
          <p:nvPr>
            <p:ph idx="3" type="subTitle"/>
          </p:nvPr>
        </p:nvSpPr>
        <p:spPr>
          <a:xfrm>
            <a:off x="5277525" y="2419350"/>
            <a:ext cx="3117300" cy="16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When performing financial transactions, users can receive an OTP that validates the transaction.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503" name="Google Shape;2503;p41"/>
          <p:cNvSpPr/>
          <p:nvPr/>
        </p:nvSpPr>
        <p:spPr>
          <a:xfrm>
            <a:off x="1699784" y="1254034"/>
            <a:ext cx="462064" cy="463296"/>
          </a:xfrm>
          <a:custGeom>
            <a:rect b="b" l="l" r="r" t="t"/>
            <a:pathLst>
              <a:path extrusionOk="0" h="12036" w="12004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4" name="Google Shape;2504;p41"/>
          <p:cNvGrpSpPr/>
          <p:nvPr/>
        </p:nvGrpSpPr>
        <p:grpSpPr>
          <a:xfrm>
            <a:off x="4100439" y="2397693"/>
            <a:ext cx="462085" cy="519583"/>
            <a:chOff x="2523000" y="1954875"/>
            <a:chExt cx="262325" cy="295000"/>
          </a:xfrm>
        </p:grpSpPr>
        <p:sp>
          <p:nvSpPr>
            <p:cNvPr id="2505" name="Google Shape;2505;p41"/>
            <p:cNvSpPr/>
            <p:nvPr/>
          </p:nvSpPr>
          <p:spPr>
            <a:xfrm>
              <a:off x="2523000" y="1954875"/>
              <a:ext cx="262325" cy="295000"/>
            </a:xfrm>
            <a:custGeom>
              <a:rect b="b" l="l" r="r" t="t"/>
              <a:pathLst>
                <a:path extrusionOk="0" h="11800" w="10493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41"/>
            <p:cNvSpPr/>
            <p:nvPr/>
          </p:nvSpPr>
          <p:spPr>
            <a:xfrm>
              <a:off x="2595475" y="2024575"/>
              <a:ext cx="122100" cy="138650"/>
            </a:xfrm>
            <a:custGeom>
              <a:rect b="b" l="l" r="r" t="t"/>
              <a:pathLst>
                <a:path extrusionOk="0" h="5546" w="4884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7" name="Google Shape;2507;p41"/>
          <p:cNvGrpSpPr/>
          <p:nvPr/>
        </p:nvGrpSpPr>
        <p:grpSpPr>
          <a:xfrm>
            <a:off x="6605127" y="1269320"/>
            <a:ext cx="462063" cy="419773"/>
            <a:chOff x="-62518200" y="2692475"/>
            <a:chExt cx="318225" cy="289100"/>
          </a:xfrm>
        </p:grpSpPr>
        <p:sp>
          <p:nvSpPr>
            <p:cNvPr id="2508" name="Google Shape;2508;p41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41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