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506F8C-090F-6D25-A5A1-64DD54F0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American </a:t>
            </a:r>
            <a:r>
              <a:rPr lang="pl-PL" err="1">
                <a:cs typeface="Calibri Light"/>
              </a:rPr>
              <a:t>dream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EDC458-41C9-81DB-ACD0-0CA0BC89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"a term that </a:t>
            </a:r>
            <a:r>
              <a:rPr lang="pl-PL" dirty="0" err="1">
                <a:cs typeface="Calibri" panose="020F0502020204030204"/>
              </a:rPr>
              <a:t>expresses</a:t>
            </a:r>
            <a:r>
              <a:rPr lang="pl-PL" dirty="0">
                <a:cs typeface="Calibri" panose="020F0502020204030204"/>
              </a:rPr>
              <a:t> the </a:t>
            </a:r>
            <a:r>
              <a:rPr lang="pl-PL" dirty="0" err="1">
                <a:cs typeface="Calibri" panose="020F0502020204030204"/>
              </a:rPr>
              <a:t>ideals</a:t>
            </a:r>
            <a:r>
              <a:rPr lang="pl-PL" dirty="0">
                <a:cs typeface="Calibri" panose="020F0502020204030204"/>
              </a:rPr>
              <a:t> of </a:t>
            </a:r>
            <a:r>
              <a:rPr lang="pl-PL" dirty="0" err="1">
                <a:cs typeface="Calibri" panose="020F0502020204030204"/>
              </a:rPr>
              <a:t>democracy</a:t>
            </a:r>
            <a:r>
              <a:rPr lang="pl-PL" dirty="0">
                <a:cs typeface="Calibri" panose="020F0502020204030204"/>
              </a:rPr>
              <a:t>, </a:t>
            </a:r>
            <a:r>
              <a:rPr lang="pl-PL" dirty="0" err="1">
                <a:cs typeface="Calibri" panose="020F0502020204030204"/>
              </a:rPr>
              <a:t>equality</a:t>
            </a:r>
            <a:r>
              <a:rPr lang="pl-PL" dirty="0">
                <a:cs typeface="Calibri" panose="020F0502020204030204"/>
              </a:rPr>
              <a:t> and </a:t>
            </a:r>
            <a:r>
              <a:rPr lang="pl-PL" dirty="0" err="1">
                <a:cs typeface="Calibri" panose="020F0502020204030204"/>
              </a:rPr>
              <a:t>freedom</a:t>
            </a:r>
            <a:r>
              <a:rPr lang="pl-PL" dirty="0">
                <a:cs typeface="Calibri" panose="020F0502020204030204"/>
              </a:rPr>
              <a:t> and the </a:t>
            </a:r>
            <a:r>
              <a:rPr lang="pl-PL" dirty="0" err="1">
                <a:cs typeface="Calibri" panose="020F0502020204030204"/>
              </a:rPr>
              <a:t>belief</a:t>
            </a:r>
            <a:r>
              <a:rPr lang="pl-PL" dirty="0">
                <a:cs typeface="Calibri" panose="020F0502020204030204"/>
              </a:rPr>
              <a:t> that </a:t>
            </a:r>
            <a:r>
              <a:rPr lang="pl-PL" dirty="0" err="1">
                <a:cs typeface="Calibri" panose="020F0502020204030204"/>
              </a:rPr>
              <a:t>everyone</a:t>
            </a:r>
            <a:r>
              <a:rPr lang="pl-PL" dirty="0">
                <a:cs typeface="Calibri" panose="020F0502020204030204"/>
              </a:rPr>
              <a:t> has the </a:t>
            </a:r>
            <a:r>
              <a:rPr lang="pl-PL" dirty="0" err="1">
                <a:cs typeface="Calibri" panose="020F0502020204030204"/>
              </a:rPr>
              <a:t>opportunity</a:t>
            </a:r>
            <a:r>
              <a:rPr lang="pl-PL" dirty="0">
                <a:cs typeface="Calibri" panose="020F0502020204030204"/>
              </a:rPr>
              <a:t> to make a </a:t>
            </a:r>
            <a:r>
              <a:rPr lang="pl-PL" dirty="0" err="1">
                <a:cs typeface="Calibri" panose="020F0502020204030204"/>
              </a:rPr>
              <a:t>career</a:t>
            </a:r>
            <a:r>
              <a:rPr lang="pl-PL" dirty="0">
                <a:cs typeface="Calibri" panose="020F0502020204030204"/>
              </a:rPr>
              <a:t> and a </a:t>
            </a:r>
            <a:r>
              <a:rPr lang="pl-PL" dirty="0" err="1">
                <a:cs typeface="Calibri" panose="020F0502020204030204"/>
              </a:rPr>
              <a:t>fortune</a:t>
            </a:r>
            <a:r>
              <a:rPr lang="pl-PL" dirty="0">
                <a:cs typeface="Calibri" panose="020F0502020204030204"/>
              </a:rPr>
              <a:t>" - </a:t>
            </a:r>
            <a:r>
              <a:rPr lang="pl-PL" dirty="0" err="1">
                <a:cs typeface="Calibri" panose="020F0502020204030204"/>
              </a:rPr>
              <a:t>otherwise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called</a:t>
            </a:r>
            <a:r>
              <a:rPr lang="pl-PL" dirty="0">
                <a:cs typeface="Calibri" panose="020F0502020204030204"/>
              </a:rPr>
              <a:t> a </a:t>
            </a:r>
            <a:r>
              <a:rPr lang="pl-PL" dirty="0" err="1">
                <a:cs typeface="Calibri" panose="020F0502020204030204"/>
              </a:rPr>
              <a:t>career</a:t>
            </a:r>
            <a:r>
              <a:rPr lang="pl-PL" dirty="0">
                <a:cs typeface="Calibri" panose="020F0502020204030204"/>
              </a:rPr>
              <a:t> from </a:t>
            </a:r>
            <a:r>
              <a:rPr lang="pl-PL" dirty="0" err="1">
                <a:cs typeface="Calibri" panose="020F0502020204030204"/>
              </a:rPr>
              <a:t>pucibut</a:t>
            </a:r>
            <a:r>
              <a:rPr lang="pl-PL" dirty="0">
                <a:cs typeface="Calibri" panose="020F0502020204030204"/>
              </a:rPr>
              <a:t> to </a:t>
            </a:r>
            <a:r>
              <a:rPr lang="pl-PL" dirty="0" err="1">
                <a:cs typeface="Calibri" panose="020F0502020204030204"/>
              </a:rPr>
              <a:t>millionaire</a:t>
            </a:r>
            <a:r>
              <a:rPr lang="pl-PL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2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F3FB3-2A47-78B4-459A-299BD4AA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individualism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D8706D-ABC7-C2DF-DD1B-07EBE227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The </a:t>
            </a:r>
            <a:r>
              <a:rPr lang="pl-PL" dirty="0" err="1">
                <a:cs typeface="Calibri" panose="020F0502020204030204"/>
              </a:rPr>
              <a:t>values</a:t>
            </a:r>
            <a:r>
              <a:rPr lang="pl-PL" dirty="0">
                <a:cs typeface="Calibri" panose="020F0502020204030204"/>
              </a:rPr>
              <a:t> that U.S. </a:t>
            </a:r>
            <a:r>
              <a:rPr lang="pl-PL" dirty="0" err="1">
                <a:cs typeface="Calibri" panose="020F0502020204030204"/>
              </a:rPr>
              <a:t>residents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profess</a:t>
            </a:r>
            <a:r>
              <a:rPr lang="pl-PL" dirty="0">
                <a:cs typeface="Calibri" panose="020F0502020204030204"/>
              </a:rPr>
              <a:t> in this </a:t>
            </a:r>
            <a:r>
              <a:rPr lang="pl-PL" dirty="0" err="1">
                <a:cs typeface="Calibri" panose="020F0502020204030204"/>
              </a:rPr>
              <a:t>matter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have</a:t>
            </a:r>
            <a:r>
              <a:rPr lang="pl-PL" dirty="0">
                <a:cs typeface="Calibri" panose="020F0502020204030204"/>
              </a:rPr>
              <a:t> a </a:t>
            </a:r>
            <a:r>
              <a:rPr lang="pl-PL" dirty="0" err="1">
                <a:cs typeface="Calibri" panose="020F0502020204030204"/>
              </a:rPr>
              <a:t>significant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impact</a:t>
            </a:r>
            <a:r>
              <a:rPr lang="pl-PL" dirty="0">
                <a:cs typeface="Calibri" panose="020F0502020204030204"/>
              </a:rPr>
              <a:t> on </a:t>
            </a:r>
            <a:r>
              <a:rPr lang="pl-PL" dirty="0" err="1">
                <a:cs typeface="Calibri" panose="020F0502020204030204"/>
              </a:rPr>
              <a:t>entrepreneurship</a:t>
            </a:r>
            <a:r>
              <a:rPr lang="pl-PL" dirty="0">
                <a:cs typeface="Calibri" panose="020F0502020204030204"/>
              </a:rPr>
              <a:t> in this country. This </a:t>
            </a:r>
            <a:r>
              <a:rPr lang="pl-PL" dirty="0" err="1">
                <a:cs typeface="Calibri" panose="020F0502020204030204"/>
              </a:rPr>
              <a:t>individual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constantly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striving</a:t>
            </a:r>
            <a:r>
              <a:rPr lang="pl-PL" dirty="0">
                <a:cs typeface="Calibri" panose="020F0502020204030204"/>
              </a:rPr>
              <a:t> to </a:t>
            </a:r>
            <a:r>
              <a:rPr lang="pl-PL" dirty="0" err="1">
                <a:cs typeface="Calibri" panose="020F0502020204030204"/>
              </a:rPr>
              <a:t>realize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their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own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dreams</a:t>
            </a:r>
            <a:r>
              <a:rPr lang="pl-PL" dirty="0">
                <a:cs typeface="Calibri" panose="020F0502020204030204"/>
              </a:rPr>
              <a:t> is a </a:t>
            </a:r>
            <a:r>
              <a:rPr lang="pl-PL" dirty="0" err="1">
                <a:cs typeface="Calibri" panose="020F0502020204030204"/>
              </a:rPr>
              <a:t>fundamental</a:t>
            </a:r>
            <a:r>
              <a:rPr lang="pl-PL" dirty="0">
                <a:cs typeface="Calibri" panose="020F0502020204030204"/>
              </a:rPr>
              <a:t> and </a:t>
            </a:r>
            <a:r>
              <a:rPr lang="pl-PL" dirty="0" err="1">
                <a:cs typeface="Calibri" panose="020F0502020204030204"/>
              </a:rPr>
              <a:t>crucial</a:t>
            </a:r>
            <a:r>
              <a:rPr lang="pl-PL" dirty="0">
                <a:cs typeface="Calibri" panose="020F0502020204030204"/>
              </a:rPr>
              <a:t> element in </a:t>
            </a:r>
            <a:r>
              <a:rPr lang="pl-PL" dirty="0" err="1">
                <a:cs typeface="Calibri" panose="020F0502020204030204"/>
              </a:rPr>
              <a:t>creating</a:t>
            </a:r>
            <a:r>
              <a:rPr lang="pl-PL" dirty="0">
                <a:cs typeface="Calibri" panose="020F0502020204030204"/>
              </a:rPr>
              <a:t> a business.</a:t>
            </a:r>
          </a:p>
        </p:txBody>
      </p:sp>
      <p:pic>
        <p:nvPicPr>
          <p:cNvPr id="4" name="Obraz 3" descr="Obraz znaleziony dla: steve jobs">
            <a:extLst>
              <a:ext uri="{FF2B5EF4-FFF2-40B4-BE49-F238E27FC236}">
                <a16:creationId xmlns:a16="http://schemas.microsoft.com/office/drawing/2014/main" id="{86BBB398-EF5F-4309-8F0F-EC6BDAEF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25" y="3767526"/>
            <a:ext cx="3366654" cy="24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687F4-DB09-1CA8-0C16-CD08E31A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74943-8C0F-7072-F3F9-AA1089DD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002"/>
            <a:ext cx="10515600" cy="581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Americans owe </a:t>
            </a:r>
            <a:r>
              <a:rPr lang="pl-PL" dirty="0" err="1">
                <a:cs typeface="Calibri" panose="020F0502020204030204"/>
              </a:rPr>
              <a:t>their</a:t>
            </a:r>
            <a:r>
              <a:rPr lang="pl-PL" dirty="0">
                <a:cs typeface="Calibri" panose="020F0502020204030204"/>
              </a:rPr>
              <a:t> strong </a:t>
            </a:r>
            <a:r>
              <a:rPr lang="pl-PL" dirty="0" err="1">
                <a:cs typeface="Calibri" panose="020F0502020204030204"/>
              </a:rPr>
              <a:t>individualism</a:t>
            </a:r>
            <a:r>
              <a:rPr lang="pl-PL" dirty="0">
                <a:cs typeface="Calibri" panose="020F0502020204030204"/>
              </a:rPr>
              <a:t> to the </a:t>
            </a:r>
            <a:r>
              <a:rPr lang="pl-PL" dirty="0" err="1">
                <a:cs typeface="Calibri" panose="020F0502020204030204"/>
              </a:rPr>
              <a:t>Puritan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ethic</a:t>
            </a:r>
            <a:r>
              <a:rPr lang="pl-PL" dirty="0">
                <a:cs typeface="Calibri" panose="020F0502020204030204"/>
              </a:rPr>
              <a:t>. The </a:t>
            </a:r>
            <a:r>
              <a:rPr lang="pl-PL" dirty="0" err="1">
                <a:cs typeface="Calibri" panose="020F0502020204030204"/>
              </a:rPr>
              <a:t>whole</a:t>
            </a:r>
            <a:r>
              <a:rPr lang="pl-PL" dirty="0">
                <a:cs typeface="Calibri" panose="020F0502020204030204"/>
              </a:rPr>
              <a:t> of </a:t>
            </a:r>
            <a:r>
              <a:rPr lang="pl-PL" dirty="0" err="1">
                <a:cs typeface="Calibri" panose="020F0502020204030204"/>
              </a:rPr>
              <a:t>society</a:t>
            </a:r>
            <a:r>
              <a:rPr lang="pl-PL" dirty="0">
                <a:cs typeface="Calibri" panose="020F0502020204030204"/>
              </a:rPr>
              <a:t> has </a:t>
            </a:r>
            <a:r>
              <a:rPr lang="pl-PL" dirty="0" err="1">
                <a:cs typeface="Calibri" panose="020F0502020204030204"/>
              </a:rPr>
              <a:t>been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organized</a:t>
            </a:r>
            <a:r>
              <a:rPr lang="pl-PL" dirty="0">
                <a:cs typeface="Calibri" panose="020F0502020204030204"/>
              </a:rPr>
              <a:t> to </a:t>
            </a:r>
            <a:r>
              <a:rPr lang="pl-PL" dirty="0" err="1">
                <a:cs typeface="Calibri" panose="020F0502020204030204"/>
              </a:rPr>
              <a:t>favor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individuals</a:t>
            </a:r>
            <a:r>
              <a:rPr lang="pl-PL" dirty="0">
                <a:cs typeface="Calibri" panose="020F0502020204030204"/>
              </a:rPr>
              <a:t>, and at the same time American </a:t>
            </a:r>
            <a:r>
              <a:rPr lang="pl-PL" dirty="0" err="1">
                <a:cs typeface="Calibri" panose="020F0502020204030204"/>
              </a:rPr>
              <a:t>culture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even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encourages</a:t>
            </a:r>
            <a:r>
              <a:rPr lang="pl-PL" dirty="0">
                <a:cs typeface="Calibri" panose="020F0502020204030204"/>
              </a:rPr>
              <a:t> them to "</a:t>
            </a:r>
            <a:r>
              <a:rPr lang="pl-PL" dirty="0" err="1">
                <a:cs typeface="Calibri" panose="020F0502020204030204"/>
              </a:rPr>
              <a:t>give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their</a:t>
            </a:r>
            <a:r>
              <a:rPr lang="pl-PL" dirty="0">
                <a:cs typeface="Calibri" panose="020F0502020204030204"/>
              </a:rPr>
              <a:t> all".</a:t>
            </a:r>
          </a:p>
        </p:txBody>
      </p:sp>
    </p:spTree>
    <p:extLst>
      <p:ext uri="{BB962C8B-B14F-4D97-AF65-F5344CB8AC3E}">
        <p14:creationId xmlns:p14="http://schemas.microsoft.com/office/powerpoint/2010/main" val="403574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36300-6C5D-A035-1FEB-CF519FA2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American managers do?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3D9A4F-9D38-AEAB-4A62-3545AF4C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Have a special self-belief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Believing that thanks to their skills they will be able to overcome every log thrown under their feet.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rules are not to be broken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132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418C3A-B4D7-20E4-B848-B94BCDE9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0239AE-66AA-64E3-B5F6-320BEA1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367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American dream</vt:lpstr>
      <vt:lpstr>individualism</vt:lpstr>
      <vt:lpstr>Prezentacja programu PowerPoint</vt:lpstr>
      <vt:lpstr>What do American managers do?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Aleksandra</cp:lastModifiedBy>
  <cp:revision>128</cp:revision>
  <dcterms:created xsi:type="dcterms:W3CDTF">2023-11-23T15:05:37Z</dcterms:created>
  <dcterms:modified xsi:type="dcterms:W3CDTF">2024-06-18T19:05:14Z</dcterms:modified>
</cp:coreProperties>
</file>