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7" r:id="rId4"/>
    <p:sldId id="265" r:id="rId5"/>
    <p:sldId id="278" r:id="rId6"/>
    <p:sldId id="292" r:id="rId7"/>
    <p:sldId id="288" r:id="rId8"/>
    <p:sldId id="289" r:id="rId9"/>
    <p:sldId id="279" r:id="rId10"/>
    <p:sldId id="285" r:id="rId11"/>
    <p:sldId id="286" r:id="rId12"/>
    <p:sldId id="270" r:id="rId13"/>
    <p:sldId id="287" r:id="rId14"/>
    <p:sldId id="280" r:id="rId15"/>
    <p:sldId id="290" r:id="rId16"/>
    <p:sldId id="291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REILER" initials="U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69" autoAdjust="0"/>
  </p:normalViewPr>
  <p:slideViewPr>
    <p:cSldViewPr>
      <p:cViewPr varScale="1">
        <p:scale>
          <a:sx n="52" d="100"/>
          <a:sy n="52" d="100"/>
        </p:scale>
        <p:origin x="168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957B-070E-4CEF-83B9-90562B50CA1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D2C84-60D0-4F6E-A2F3-F83081A98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a meeting facilitator</a:t>
            </a:r>
            <a:r>
              <a:rPr lang="en-US" baseline="0" dirty="0" smtClean="0"/>
              <a:t> – rotate facilitator role to allow everyone to take on leadership.</a:t>
            </a:r>
            <a:endParaRPr lang="en-US" dirty="0" smtClean="0"/>
          </a:p>
          <a:p>
            <a:r>
              <a:rPr lang="en-US" dirty="0" smtClean="0"/>
              <a:t>Set an agenda</a:t>
            </a:r>
            <a:r>
              <a:rPr lang="en-US" baseline="0" dirty="0" smtClean="0"/>
              <a:t> – an agenda is a list of topics for discussion.</a:t>
            </a:r>
            <a:endParaRPr lang="en-US" dirty="0" smtClean="0"/>
          </a:p>
          <a:p>
            <a:r>
              <a:rPr lang="en-US" dirty="0" smtClean="0"/>
              <a:t>Start</a:t>
            </a:r>
            <a:r>
              <a:rPr lang="en-US" baseline="0" dirty="0" smtClean="0"/>
              <a:t> and end meetings promptly.</a:t>
            </a:r>
          </a:p>
          <a:p>
            <a:r>
              <a:rPr lang="en-US" baseline="0" dirty="0" smtClean="0"/>
              <a:t>Address each agenda item separately – bouncing around between agenda items is inefficient.</a:t>
            </a:r>
          </a:p>
          <a:p>
            <a:r>
              <a:rPr lang="en-US" baseline="0" dirty="0" smtClean="0"/>
              <a:t>Encourage participation – allow everyone on the team an opportunity to speak about each agenda item.</a:t>
            </a:r>
          </a:p>
          <a:p>
            <a:r>
              <a:rPr lang="en-US" baseline="0" dirty="0" smtClean="0"/>
              <a:t>Allow dissent – it is fine to disagree. Debate will help everyone consider all issues.</a:t>
            </a:r>
          </a:p>
          <a:p>
            <a:r>
              <a:rPr lang="en-US" baseline="0" dirty="0" smtClean="0"/>
              <a:t>Reach consensus and move on – vote on consensus to avoid endless debate.</a:t>
            </a:r>
          </a:p>
          <a:p>
            <a:r>
              <a:rPr lang="en-US" baseline="0" dirty="0" smtClean="0"/>
              <a:t>Record decisions – someone should keep minutes and send them to everyone on the team after the meeting.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Recap each agenda item – summarize what action will be taken and who is responsible for the action.</a:t>
            </a:r>
          </a:p>
          <a:p>
            <a:r>
              <a:rPr lang="en-US" baseline="0" dirty="0" smtClean="0"/>
              <a:t>Look ahead – discuss when the team will meet again, what will be done before the next meeting, and who will facilitate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Choose a mediator</a:t>
            </a:r>
            <a:r>
              <a:rPr lang="en-US" baseline="0" dirty="0" smtClean="0"/>
              <a:t> – a mediator is like a referee to keep both sides focused and civil.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Ask both sides to state their positions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Identify the issues – once the issues are identified, it becomes easier to talk about them.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Prioritize the issues from most to least important – usually both sides can agree on something. By prioritizing the issues, both sides often begin to see room for negotiation.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Address each issue separately, trying to find a middle ground that is acceptable to both sides of the dispute – look for middle ground.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Write down an agreement that both sides can accept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Revising objectives and outcomes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Generally stay</a:t>
            </a:r>
            <a:r>
              <a:rPr lang="en-US" baseline="0" dirty="0" smtClean="0"/>
              <a:t> with your original plan. Just revise and refine it.</a:t>
            </a:r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Identifying team roles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People oriented roles – responsible for managing the activities of the team members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Coordinator sets agenda and tracks objectives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Resource investigator goes out to find information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Team worker focuses on getting work done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Action-oriented roles – responsible for getting things done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Shaper focuses on team tasks, emphasizes completing the project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Implementer stresses “how to” nature of project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Completer/finisher stresses attention details and quality of project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Cerebral roles – responsible for planning, creating, and providing expertise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Monitor/evaluator keeps team on task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Plan thinks creatively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Specialist contributes special skills</a:t>
            </a:r>
            <a:endParaRPr lang="en-US" dirty="0" smtClean="0"/>
          </a:p>
          <a:p>
            <a:r>
              <a:rPr lang="en-US" dirty="0" smtClean="0"/>
              <a:t>Use groupware to facilitate work – software that helps move information and documents around.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Scheduling and calendaring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Discussing lists and instant messaging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Document posting and commenting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a work plan and stick to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Members need a clear work plan to keep everyone moving in the right direction.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Work plan should define the mission, state objectives and measurable</a:t>
            </a:r>
            <a:r>
              <a:rPr lang="en-US" baseline="0" dirty="0" smtClean="0"/>
              <a:t> outcomes, spell out each stage  and task in the project, specify who is responsible for each task, and lay out a project calendar.</a:t>
            </a:r>
            <a:endParaRPr lang="en-US" dirty="0" smtClean="0"/>
          </a:p>
          <a:p>
            <a:r>
              <a:rPr lang="en-US" dirty="0" smtClean="0"/>
              <a:t>Communicate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Agree to communicate on a regular basis.</a:t>
            </a:r>
            <a:r>
              <a:rPr lang="en-US" baseline="0" dirty="0" smtClean="0"/>
              <a:t> Keep each other up-to-date.</a:t>
            </a:r>
            <a:endParaRPr lang="en-US" dirty="0" smtClean="0"/>
          </a:p>
          <a:p>
            <a:r>
              <a:rPr lang="en-US" dirty="0" smtClean="0"/>
              <a:t>Hold teleconferences and videoconferences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Virtual meetings should be preplanned and follow and agenda.</a:t>
            </a:r>
          </a:p>
          <a:p>
            <a:r>
              <a:rPr lang="en-US" dirty="0" smtClean="0"/>
              <a:t>Build trust and respect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Trust is built by communicating effectively, meeting deadlines, and doing</a:t>
            </a:r>
            <a:r>
              <a:rPr lang="en-US" baseline="0" dirty="0" smtClean="0"/>
              <a:t> high-quality work. Be polite.</a:t>
            </a:r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regular hours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Office hours allow team members to know that they can reach one another.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r>
              <a:rPr lang="en-US" baseline="0" dirty="0" smtClean="0"/>
              <a:t> feedback loops – team regularly compares outcomes to project objectives.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Quality feedback loop should include methods to collect feedback on outcomes of the project.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stages are</a:t>
            </a:r>
            <a:r>
              <a:rPr lang="en-US" baseline="0" dirty="0" smtClean="0"/>
              <a:t> not rigid. Teams tend to move back and forth among the stages as the project evolves and moves forward.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 Define Project Mission and Objectives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Start forming by defining the rhetorical situation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Subject, Purpose (mission statement) Readers, Context</a:t>
            </a:r>
          </a:p>
          <a:p>
            <a:r>
              <a:rPr lang="en-US" baseline="0" dirty="0" smtClean="0"/>
              <a:t>Step 2:  Identify Project Outcomes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Outcomes are the tangible results of your project. To define outcomes, convert your objectives into measurable results and specify deliverables.</a:t>
            </a:r>
          </a:p>
          <a:p>
            <a:r>
              <a:rPr lang="en-US" baseline="0" dirty="0" smtClean="0"/>
              <a:t>Step 3:  Define Team Member Responsibilities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Everyone in the group is responsible for writing. Other roles may include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Coordinator, Researchers, Editors, Designer</a:t>
            </a:r>
          </a:p>
          <a:p>
            <a:r>
              <a:rPr lang="en-US" baseline="0" dirty="0" smtClean="0"/>
              <a:t>Step 4:  Create a Project Calendar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Project management software can be helpful for larger projects.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Project calendar keeps team on task, showing milestones for the project.</a:t>
            </a:r>
          </a:p>
          <a:p>
            <a:r>
              <a:rPr lang="en-US" baseline="0" dirty="0" smtClean="0"/>
              <a:t>Step 5:  Write Out a Work Plan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 work plan is a description of how the project will be completed. It should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Identify mission and objectives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Lay out a step-by-step plan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Establish a project calendar and budget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Summarize results/deliverables</a:t>
            </a:r>
          </a:p>
          <a:p>
            <a:r>
              <a:rPr lang="en-US" baseline="0" dirty="0" smtClean="0"/>
              <a:t>Step 6:  Agree on How Conflicts Will Be Resolved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Conflict is a natural part of the teaming process. Decide in advance on how to handle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 Define Project Mission and Objectives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Start forming by defining the rhetorical situation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Subject, Purpose (mission statement) Readers, Context</a:t>
            </a:r>
          </a:p>
          <a:p>
            <a:r>
              <a:rPr lang="en-US" baseline="0" dirty="0" smtClean="0"/>
              <a:t>Step 2:  Identify Project Outcomes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Outcomes are the tangible results of your project. To define outcomes, convert your objectives into measurable results and specify deliverables.</a:t>
            </a:r>
          </a:p>
          <a:p>
            <a:r>
              <a:rPr lang="en-US" baseline="0" dirty="0" smtClean="0"/>
              <a:t>Step 3:  Define Team Member Responsibilities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Everyone in the group is responsible for writing. Other roles may include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Coordinator, Researchers, Editors, Designer</a:t>
            </a:r>
          </a:p>
          <a:p>
            <a:r>
              <a:rPr lang="en-US" baseline="0" dirty="0" smtClean="0"/>
              <a:t>Step 4:  Create a Project Calendar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Project management software can be helpful for larger projects.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Project calendar keeps team on task, showing milestones for the project.</a:t>
            </a:r>
          </a:p>
          <a:p>
            <a:r>
              <a:rPr lang="en-US" baseline="0" dirty="0" smtClean="0"/>
              <a:t>Step 5:  Write Out a Work Plan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 work plan is a description of how the project will be completed. It should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Identify mission and objectives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Lay out a step-by-step plan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Establish a project calendar and budget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Summarize results/deliverables</a:t>
            </a:r>
          </a:p>
          <a:p>
            <a:r>
              <a:rPr lang="en-US" baseline="0" dirty="0" smtClean="0"/>
              <a:t>Step 6:  Agree on How Conflicts Will Be Resolved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Conflict is a natural part of the teaming process. Decide in advance on how to handle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0DB-80C5-4623-93B0-2170A142D14A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DCF-9772-49FC-B733-DEBE55B175AE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DAF-2E65-48FD-AE15-AA67A1D408E6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93A8-A039-453F-BA19-92601B588FBE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7609-F718-423E-A573-41E9C25AB042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1F85-3BB1-4308-A74C-ABCA10515117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EC6-9C7A-44F3-9AA9-A8F978776A6C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458B-5B37-4264-8903-15349569CA9C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CBE-80F8-4A91-B640-F5C7ACC20161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535-DB57-4B0A-AFDA-3815A5AF2D9E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25F-0D0E-4365-8BA9-DE934B0E59E7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9181F93-98BF-4486-B8CA-6A67B25E8685}" type="datetime1">
              <a:rPr lang="en-US" smtClean="0"/>
              <a:pPr/>
              <a:t>6/28/2016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Copyright 2011 © by Pearson Education, Inc.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hepm-highered.pearsoned.com/mdb/bigcovers/2/0205171192_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0"/>
            <a:ext cx="5562600" cy="68580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981825" y="4752975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153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Storming: Managing Conflict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114" y="1295400"/>
            <a:ext cx="797378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Effective Meeting Strategies:</a:t>
            </a:r>
          </a:p>
          <a:p>
            <a:pPr>
              <a:lnSpc>
                <a:spcPts val="1200"/>
              </a:lnSpc>
            </a:pPr>
            <a:r>
              <a:rPr lang="en-US" sz="20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Choose a meeting facilitator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Set an agenda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Start and end meetings promptly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Address each agenda item separately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Encourage participation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Allow dissent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Reach consensus and move on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Record decisions </a:t>
            </a:r>
            <a:r>
              <a:rPr lang="en-US" sz="2800" dirty="0" smtClean="0">
                <a:solidFill>
                  <a:srgbClr val="FF0000"/>
                </a:solidFill>
              </a:rPr>
              <a:t>(minutes of meeting)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Recap each agenda item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Look ahead </a:t>
            </a:r>
            <a:r>
              <a:rPr lang="en-US" sz="2800" dirty="0" smtClean="0">
                <a:solidFill>
                  <a:srgbClr val="FF0000"/>
                </a:solidFill>
              </a:rPr>
              <a:t>(expectations)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153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Storming: Managing Conflict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114" y="1880175"/>
            <a:ext cx="77070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 Methods Discussed During Forming and Conflict Resolution Methods</a:t>
            </a:r>
          </a:p>
          <a:p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Choose a mediator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Ask both sides to state their positions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Identify the issues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Prioritize the issues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Address each issue separately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Write down an agreement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If one team member fails </a:t>
            </a:r>
            <a:br>
              <a:rPr lang="en-US" dirty="0" smtClean="0"/>
            </a:br>
            <a:r>
              <a:rPr lang="en-US" dirty="0" smtClean="0"/>
              <a:t>to perform, what should the group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 smtClean="0"/>
              <a:t>Follow the steps for conflict management agreed upon during the forming stage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Fire the team member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Ask another team member to complete his or her tasks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If one team member fails </a:t>
            </a:r>
            <a:br>
              <a:rPr lang="en-US" dirty="0" smtClean="0"/>
            </a:br>
            <a:r>
              <a:rPr lang="en-US" dirty="0" smtClean="0"/>
              <a:t>to perform, what should the group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 smtClean="0">
                <a:solidFill>
                  <a:srgbClr val="FF0000"/>
                </a:solidFill>
              </a:rPr>
              <a:t>Follow the steps for conflict management agreed upon during the forming stage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Fire the team member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Ask another team member to complete his or her tasks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Norming: Determining Team Roles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Norming: Members Begin to Accept Responsibilities and Their Roles </a:t>
            </a:r>
            <a:r>
              <a:rPr lang="en-US" sz="3200" dirty="0"/>
              <a:t>i</a:t>
            </a:r>
            <a:r>
              <a:rPr lang="en-US" sz="3200" dirty="0" smtClean="0"/>
              <a:t>n the Project  </a:t>
            </a:r>
          </a:p>
          <a:p>
            <a:endParaRPr lang="en-US" sz="3200" dirty="0"/>
          </a:p>
          <a:p>
            <a:r>
              <a:rPr lang="en-US" sz="3200" dirty="0" smtClean="0"/>
              <a:t>During this Stage</a:t>
            </a:r>
          </a:p>
          <a:p>
            <a:r>
              <a:rPr lang="en-US" sz="20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Revise objectives and outcomes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Identify team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groupware to facilitate work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What does the monitor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 smtClean="0"/>
              <a:t>Sets an agenda and tracks objectives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Stresses “how to” nature of the project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Goes out to find information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Keeps team on task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What does the monitor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Sets an agenda and tracks objectives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Stresses “how to” nature of the project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Goes out to find information</a:t>
            </a:r>
          </a:p>
          <a:p>
            <a:pPr marL="514350" indent="-514350">
              <a:buAutoNum type="alphaUcPeriod"/>
            </a:pPr>
            <a:r>
              <a:rPr lang="en-US" sz="2800" dirty="0" smtClean="0">
                <a:solidFill>
                  <a:srgbClr val="FF0000"/>
                </a:solidFill>
              </a:rPr>
              <a:t>Keeps team on task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Help:  Virtual Teaming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Teamwork Through E-networks, E-mail, </a:t>
            </a:r>
            <a:br>
              <a:rPr lang="en-US" sz="3200" dirty="0" smtClean="0"/>
            </a:br>
            <a:r>
              <a:rPr lang="en-US" sz="3200" dirty="0" smtClean="0"/>
              <a:t>Instant Messaging, Phones</a:t>
            </a:r>
          </a:p>
          <a:p>
            <a:r>
              <a:rPr lang="en-US" sz="20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Develop a work plan and stick to it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Communicate regularly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Hold teleconferences and videoconferences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Build trust and respect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Keep regular hours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Performing:  Improving Quality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Performing: Members Are Comfortable with the Project and Their Roles</a:t>
            </a:r>
          </a:p>
          <a:p>
            <a:endParaRPr lang="en-US" sz="3200" dirty="0"/>
          </a:p>
          <a:p>
            <a:r>
              <a:rPr lang="en-US" sz="3200" dirty="0" smtClean="0"/>
              <a:t>Develop Quality Feedback Loops</a:t>
            </a:r>
          </a:p>
          <a:p>
            <a:endParaRPr lang="en-US" sz="3200" dirty="0"/>
          </a:p>
          <a:p>
            <a:r>
              <a:rPr lang="en-US" sz="3200" dirty="0" smtClean="0"/>
              <a:t>Regularly Review Performance of Members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The Keys to Teaming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Planning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Clear understanding of the mission and steps is important</a:t>
            </a:r>
          </a:p>
          <a:p>
            <a:endParaRPr lang="en-US" sz="3200" dirty="0" smtClean="0"/>
          </a:p>
          <a:p>
            <a:r>
              <a:rPr lang="en-US" sz="3200" dirty="0" smtClean="0"/>
              <a:t>Effective Communication</a:t>
            </a:r>
          </a:p>
          <a:p>
            <a:r>
              <a:rPr lang="en-US" sz="20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Keep communication lines open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7406640" cy="1222482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740664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Working in Teams</a:t>
            </a:r>
            <a:endParaRPr lang="en-US" sz="3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75260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Stages of Teaming</a:t>
            </a:r>
          </a:p>
          <a:p>
            <a:endParaRPr lang="en-US" sz="3200" dirty="0"/>
          </a:p>
          <a:p>
            <a:r>
              <a:rPr lang="en-US" sz="3200" dirty="0" smtClean="0"/>
              <a:t>Forming: Strategic Planning</a:t>
            </a:r>
          </a:p>
          <a:p>
            <a:endParaRPr lang="en-US" sz="3200" dirty="0"/>
          </a:p>
          <a:p>
            <a:r>
              <a:rPr lang="en-US" sz="3200" dirty="0" smtClean="0"/>
              <a:t>Storming: Managing Conflict</a:t>
            </a:r>
          </a:p>
          <a:p>
            <a:endParaRPr lang="en-US" sz="3200" dirty="0"/>
          </a:p>
          <a:p>
            <a:r>
              <a:rPr lang="en-US" sz="3200" dirty="0" smtClean="0"/>
              <a:t>Norming: Determining Team Roles</a:t>
            </a:r>
          </a:p>
          <a:p>
            <a:endParaRPr lang="en-US" sz="3200" dirty="0" smtClean="0"/>
          </a:p>
          <a:p>
            <a:r>
              <a:rPr lang="en-US" sz="3200" dirty="0"/>
              <a:t>Performing: </a:t>
            </a:r>
            <a:r>
              <a:rPr lang="en-US" sz="1400" dirty="0"/>
              <a:t> </a:t>
            </a:r>
            <a:r>
              <a:rPr lang="en-US" sz="3200" dirty="0"/>
              <a:t>Improving Quality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The Stages of Teaming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Members Need Time </a:t>
            </a:r>
            <a:r>
              <a:rPr lang="en-US" sz="3200" dirty="0"/>
              <a:t>t</a:t>
            </a:r>
            <a:r>
              <a:rPr lang="en-US" sz="3200" dirty="0" smtClean="0"/>
              <a:t>o Set Goals </a:t>
            </a:r>
            <a:br>
              <a:rPr lang="en-US" sz="3200" dirty="0" smtClean="0"/>
            </a:br>
            <a:r>
              <a:rPr lang="en-US" sz="3200" dirty="0" smtClean="0"/>
              <a:t>and Adjust to Each Other’s Working Styles </a:t>
            </a:r>
            <a:br>
              <a:rPr lang="en-US" sz="3200" dirty="0" smtClean="0"/>
            </a:br>
            <a:r>
              <a:rPr lang="en-US" sz="3200" dirty="0" smtClean="0"/>
              <a:t>and Abilities</a:t>
            </a:r>
          </a:p>
          <a:p>
            <a:endParaRPr lang="en-US" sz="3200" dirty="0"/>
          </a:p>
          <a:p>
            <a:r>
              <a:rPr lang="en-US" sz="3200" dirty="0" smtClean="0"/>
              <a:t>Teams Go through Four Stages that Include</a:t>
            </a:r>
          </a:p>
          <a:p>
            <a:pPr>
              <a:lnSpc>
                <a:spcPts val="1200"/>
              </a:lnSpc>
            </a:pPr>
            <a:r>
              <a:rPr lang="en-US" sz="20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Forming: Strategic Planning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Storming: Managing Conflicts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Norming: Determining Team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Performing: Improving Quality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Forming:  Strategic Planning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Members Should Get to Know Each Other During the Forming Stage</a:t>
            </a:r>
          </a:p>
          <a:p>
            <a:r>
              <a:rPr lang="en-US" sz="20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Step 1:  Define project mission and objectives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Step 2:  Identify project </a:t>
            </a:r>
            <a:r>
              <a:rPr lang="en-US" sz="2800" dirty="0"/>
              <a:t>o</a:t>
            </a:r>
            <a:r>
              <a:rPr lang="en-US" sz="2800" dirty="0" smtClean="0"/>
              <a:t>utcomes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Step 3:  Define team </a:t>
            </a:r>
            <a:r>
              <a:rPr lang="en-US" sz="2800" dirty="0"/>
              <a:t>m</a:t>
            </a:r>
            <a:r>
              <a:rPr lang="en-US" sz="2800" dirty="0" smtClean="0"/>
              <a:t>ember </a:t>
            </a:r>
            <a:r>
              <a:rPr lang="en-US" sz="2800" dirty="0"/>
              <a:t>r</a:t>
            </a:r>
            <a:r>
              <a:rPr lang="en-US" sz="2800" dirty="0" smtClean="0"/>
              <a:t>esponsibilities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Step 4:  Create a project </a:t>
            </a:r>
            <a:r>
              <a:rPr lang="en-US" sz="2800" dirty="0"/>
              <a:t>c</a:t>
            </a:r>
            <a:r>
              <a:rPr lang="en-US" sz="2800" dirty="0" smtClean="0"/>
              <a:t>alendar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Step 5:  Write out a work </a:t>
            </a:r>
            <a:r>
              <a:rPr lang="en-US" sz="2800" dirty="0"/>
              <a:t>p</a:t>
            </a:r>
            <a:r>
              <a:rPr lang="en-US" sz="2800" dirty="0" smtClean="0"/>
              <a:t>lan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Step 6:  Agree on how </a:t>
            </a:r>
            <a:r>
              <a:rPr lang="en-US" sz="2800" dirty="0"/>
              <a:t>c</a:t>
            </a:r>
            <a:r>
              <a:rPr lang="en-US" sz="2800" dirty="0" smtClean="0"/>
              <a:t>onflicts </a:t>
            </a:r>
            <a:r>
              <a:rPr lang="en-US" sz="2800" dirty="0"/>
              <a:t>w</a:t>
            </a:r>
            <a:r>
              <a:rPr lang="en-US" sz="2800" dirty="0" smtClean="0"/>
              <a:t>ill </a:t>
            </a:r>
            <a:r>
              <a:rPr lang="en-US" sz="2800" dirty="0"/>
              <a:t>b</a:t>
            </a:r>
            <a:r>
              <a:rPr lang="en-US" sz="2800" dirty="0" smtClean="0"/>
              <a:t>e </a:t>
            </a:r>
            <a:r>
              <a:rPr lang="en-US" sz="2800" dirty="0"/>
              <a:t>r</a:t>
            </a:r>
            <a:r>
              <a:rPr lang="en-US" sz="2800" dirty="0" smtClean="0"/>
              <a:t>esolved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029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Forming:  Strategic Planning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914400"/>
            <a:ext cx="8153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Objective:</a:t>
            </a:r>
          </a:p>
          <a:p>
            <a:r>
              <a:rPr lang="en-US" sz="3200" dirty="0" smtClean="0"/>
              <a:t>To Raise awareness of staph infections among our medical staff and patients</a:t>
            </a:r>
          </a:p>
          <a:p>
            <a:endParaRPr lang="en-US" sz="3200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Outcome:</a:t>
            </a:r>
          </a:p>
          <a:p>
            <a:r>
              <a:rPr lang="en-US" sz="3200" dirty="0" smtClean="0"/>
              <a:t>More awareness of the problem here at the hospital. People taking precautions against staph.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Deliverable: </a:t>
            </a:r>
            <a:r>
              <a:rPr lang="en-US" sz="3200" dirty="0" smtClean="0"/>
              <a:t>Pamphlets and posters and raising awareness and describing staph control procedures</a:t>
            </a:r>
          </a:p>
          <a:p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What are outcomes?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 smtClean="0"/>
              <a:t>The results of brainstorming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The physical format of your document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The response from your audience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Tangible results of your project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What are outcomes?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 smtClean="0"/>
              <a:t>The results of brainstorming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The physical format of your document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The response from your audience</a:t>
            </a:r>
          </a:p>
          <a:p>
            <a:pPr marL="514350" indent="-514350">
              <a:buAutoNum type="alphaUcPeriod"/>
            </a:pPr>
            <a:r>
              <a:rPr lang="en-US" sz="2800" dirty="0" smtClean="0">
                <a:solidFill>
                  <a:srgbClr val="FF0000"/>
                </a:solidFill>
              </a:rPr>
              <a:t>Tangible results of your project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Storming: Managing Conflict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214" y="2133600"/>
            <a:ext cx="79737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Members Will Need to Negotiate, </a:t>
            </a:r>
            <a:br>
              <a:rPr lang="en-US" sz="3200" dirty="0" smtClean="0"/>
            </a:br>
            <a:r>
              <a:rPr lang="en-US" sz="3200" dirty="0" smtClean="0"/>
              <a:t>Adapt, and Compromise to Achieve the </a:t>
            </a:r>
            <a:br>
              <a:rPr lang="en-US" sz="3200" dirty="0" smtClean="0"/>
            </a:br>
            <a:r>
              <a:rPr lang="en-US" sz="3200" dirty="0" smtClean="0"/>
              <a:t>Team’s Mission</a:t>
            </a:r>
          </a:p>
          <a:p>
            <a:endParaRPr lang="en-US" sz="3200" dirty="0"/>
          </a:p>
          <a:p>
            <a:r>
              <a:rPr lang="en-US" sz="3200" dirty="0" smtClean="0"/>
              <a:t>Conducting Effective Meetings Can Help </a:t>
            </a:r>
            <a:br>
              <a:rPr lang="en-US" sz="3200" dirty="0" smtClean="0"/>
            </a:br>
            <a:r>
              <a:rPr lang="en-US" sz="3200" dirty="0" smtClean="0"/>
              <a:t>Work through the Storming Phase</a:t>
            </a:r>
          </a:p>
          <a:p>
            <a:r>
              <a:rPr lang="en-US" sz="2000" dirty="0" smtClean="0"/>
              <a:t>	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dirty="0"/>
              <a:t>© </a:t>
            </a:r>
            <a:r>
              <a:rPr lang="en-US" dirty="0" smtClean="0"/>
              <a:t>2012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1726</TotalTime>
  <Words>1530</Words>
  <Application>Microsoft Office PowerPoint</Application>
  <PresentationFormat>On-screen Show (4:3)</PresentationFormat>
  <Paragraphs>249</Paragraphs>
  <Slides>19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Chapter 3</vt:lpstr>
      <vt:lpstr>Chapter Outline</vt:lpstr>
      <vt:lpstr>The Stages of Teaming</vt:lpstr>
      <vt:lpstr>Forming:  Strategic Planning</vt:lpstr>
      <vt:lpstr>Forming:  Strategic Planning</vt:lpstr>
      <vt:lpstr>What are outcomes?</vt:lpstr>
      <vt:lpstr>What are outcomes?</vt:lpstr>
      <vt:lpstr>Storming: Managing Conflict</vt:lpstr>
      <vt:lpstr>Storming: Managing Conflict (cont.)</vt:lpstr>
      <vt:lpstr>Storming: Managing Conflict (cont.)</vt:lpstr>
      <vt:lpstr>If one team member fails  to perform, what should the group do?</vt:lpstr>
      <vt:lpstr>If one team member fails  to perform, what should the group do?</vt:lpstr>
      <vt:lpstr>Norming: Determining Team Roles</vt:lpstr>
      <vt:lpstr>What does the monitor do?</vt:lpstr>
      <vt:lpstr>What does the monitor do?</vt:lpstr>
      <vt:lpstr>Help:  Virtual Teaming</vt:lpstr>
      <vt:lpstr>Performing:  Improving Quality</vt:lpstr>
      <vt:lpstr>The Keys to Teaming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Today</dc:title>
  <dc:creator>Laura A. Spinks-Howe</dc:creator>
  <cp:lastModifiedBy>z</cp:lastModifiedBy>
  <cp:revision>63</cp:revision>
  <dcterms:created xsi:type="dcterms:W3CDTF">2012-01-08T16:19:50Z</dcterms:created>
  <dcterms:modified xsi:type="dcterms:W3CDTF">2016-06-28T10:50:33Z</dcterms:modified>
</cp:coreProperties>
</file>