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550852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550852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5508524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5508524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5085240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5508524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508524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5508524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5508524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5508524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5085240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5085240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508524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508524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5508524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5508524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5085240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5085240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55085240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55085240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55085240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55085240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5508524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5508524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55085240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55085240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55085240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55085240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b34a6e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b34a6e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b34a6e9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b34a6e9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34a6e97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34a6e97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5508524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5508524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5508524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5508524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5508524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5508524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5508524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5508524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5508524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5508524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5508524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5508524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55085240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5508524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Linux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10000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Абсолютное имя файла в дереве файловой системы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00" y="1427550"/>
            <a:ext cx="5591376" cy="31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Перемещение по файловой системе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pwd – имя текущей директории (help pwd)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ls – список файлов в директории.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cd – смена текущей директории (help cd)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файлов в Linux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37250"/>
            <a:ext cx="63912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 и Help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</a:t>
            </a: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b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--Help</a:t>
            </a: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Чтобы узнать больше о команде и о том, как ее использовать, используйте команду man. Показывает справочные страницы команды. Например, «</a:t>
            </a:r>
            <a:r>
              <a:rPr b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ls</a:t>
            </a: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 показывает справочные страницы команды ls. Ввод имени команды и аргумента помогает показать, каким образом можно использовать команду (например, cd --help).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20" y="2110020"/>
            <a:ext cx="4609525" cy="2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 для работы с файлами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mkdir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каталогами (файлами)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touch - создание нового пустого файла.</a:t>
            </a:r>
            <a:br>
              <a:rPr lang="ru"/>
            </a:br>
            <a:r>
              <a:rPr lang="ru"/>
              <a:t>touch опция файл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touch myfile.txt (Cоздать myfile.txt)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touch &lt;file1&gt; &lt;file2&gt; &lt;file3&gt; (Создать несколько файлов)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Текстовый редактор Nano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nano - текстовый редактор</a:t>
            </a:r>
            <a:br>
              <a:rPr lang="ru"/>
            </a:br>
            <a:r>
              <a:rPr lang="ru"/>
              <a:t>nano опция файл</a:t>
            </a:r>
            <a:br>
              <a:rPr lang="ru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nano myfile.txt (Открыть файл)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каталогами (файлами)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817500" y="1105375"/>
            <a:ext cx="825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cat - Вывод содержимого файлов. </a:t>
            </a:r>
            <a:br>
              <a:rPr lang="ru"/>
            </a:br>
            <a:r>
              <a:rPr lang="ru"/>
              <a:t>cat опции файл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cat myfile.txt (Вывести содержимое файла)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cat -n myfile.txt (Вывести содержимое файла и добавить нумерацию строк)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cat file1 file2 (Вывести содержимое нескольких файлов)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каталогами (файлами)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mkdir ‐ Создать каталог</a:t>
            </a:r>
            <a:br>
              <a:rPr lang="ru"/>
            </a:br>
            <a:r>
              <a:rPr lang="ru"/>
              <a:t>mkdir опции директория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mkdir mydir (Создать директорию с именем mydir)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mkdir Downloads/torrents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mkdir -p subdir/somedir/mydir (создать все директории, которые			  содержатся в пути)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каталогами (файлами)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cp ‐ Копирование файлов</a:t>
            </a:r>
            <a:br>
              <a:rPr lang="ru"/>
            </a:br>
            <a:r>
              <a:rPr lang="ru"/>
              <a:t>cp что_копируем куда_копируем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cp myfile.txt mydir (копируем файл myfile.txt в директорию mydir)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cp -r /home/pupkin/mydir  /mnt/usbflash (скопировать директорию и все ее содержимое)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курса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Ознакомление с Linux системой.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Ознакомление с базовыми командами.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Написание Bash скриптов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каталогами (файлами)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mv - Переместить (или переименовать) файлы или директории.</a:t>
            </a:r>
            <a:br>
              <a:rPr lang="ru"/>
            </a:br>
            <a:r>
              <a:rPr lang="ru"/>
              <a:t>mv опции исходные_файлы куда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mv myfile1.txt mydir/ (Переместим файл myfile1.txt в директорию mydir/)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mv myfile1.txt myfile2.txt (Переименуем файл myfile1.txt в myfile2.txt)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mv mydir1 mydir2 (Переименуем директорию mydir1 в mydir2)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каталогами (файлами)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rm - Удаление файлов и директорий.</a:t>
            </a:r>
            <a:br>
              <a:rPr lang="ru"/>
            </a:br>
            <a:r>
              <a:rPr lang="ru"/>
              <a:t>rm опции файл(ы)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rm myfile.txt (удалить файл)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rm * (удалить все файлы текущей директории)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rm -r mydir (удаления директорий и их содержимого)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echo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echo ‐ вывод строки в терминал</a:t>
            </a:r>
            <a:br>
              <a:rPr lang="ru"/>
            </a:br>
            <a:r>
              <a:rPr lang="ru"/>
              <a:t>echo опции строка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echo Linux Open Source Software Technologies (выведет строку на экран)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Объявим переменную в системе export VAR=teachmeskills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Выведем значение переменной в терминал echo Ваша школа $VAR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17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&gt;, &gt;&gt;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754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&gt; - результат команды, которая идет до этого оператора будет помещен в файл, указанный после этого оператора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&gt;&gt; - результат команды, которая идет до этого оператора будет помещен в конец файла, указанного после этого оператора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echo Linux Open Source Software Technologies (выведет строку на экран)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echo Linux Open Source Software Technologies &gt; linux.txt - запишет текст в файл linux.txt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echo Linux Open Source Software Technologies &gt;&gt; linux.txt - допишет текст в конец файла linux.txt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history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history ‐ вывод истории команд в терминале</a:t>
            </a:r>
            <a:br>
              <a:rPr lang="ru"/>
            </a:br>
            <a:r>
              <a:rPr lang="ru"/>
              <a:t>history опции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history (показать историю в терминале)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history -c (очистить историю команд в терминале)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history 10 (показать последние 10 команд)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нужен Linux Автоматизатору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серверами Linux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Развертывание automation архитектуры на сервере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Обновление automation архитектуры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Настройка CI/CD для тестов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Linux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Linux (GNU/Linux) – это семейство операционных систем с открытым исходным кодом, на базе ядра созданным Линусом Торвальдсом.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Наиболее известными дистрибутивами Линукс являются Debian, Ubuntu, Mint, Fedora, SuSE, Gentoo, CentOS и другие.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 (Command Line Interface)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Быстрый доступ к командам системы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Легкость работы со сторонними приложениями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Легкость автоматизации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Работа с сервером без 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Недостатки: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Необходимость изучение синтаксиса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 всегда очевидно, что команда будет делать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Linux сегодня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настоящее время Linux лидируют на рынках смартфонов (64,1 % рынка). Ведь Android – самая популярная ОС для смартфонов и планшетных компьютеров – основана на ядре Linux. На рынке интернет-серверов (60 %). Также растёт использование Linux в качестве десктопной системы для дома и офиса.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Файловая архитектура в Linux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498" y="1229885"/>
            <a:ext cx="4560225" cy="32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44325" y="1226700"/>
            <a:ext cx="41931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Каждый файл имеет </a:t>
            </a:r>
            <a:r>
              <a:rPr b="1"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имя</a:t>
            </a: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определяющее его расположение в дереве FS.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Директория</a:t>
            </a: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объект в файловой системе позволяющий группировать файлы и другие директории.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975" y="83600"/>
            <a:ext cx="6600125" cy="4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Относительный и полный путь к файлу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относительный путь ‐ от текущей директории </a:t>
            </a:r>
            <a:br>
              <a:rPr lang="ru"/>
            </a:br>
            <a:r>
              <a:rPr lang="ru"/>
              <a:t>Примеры имен: ../user/.bashrc; ./script; script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./ ‐ текущая директория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../ ‐ предыдущая директория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../../ ‐ две предыдущих директории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полный путь начинается с /(корневой директории)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директории разделяются символом 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