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6fe4fd8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6fe4fd8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b2851801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b2851801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b28518019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b28518019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6fe4fd8a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6fe4fd8a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6fe4fd8a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6fe4fd8a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6fe4fd8a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6fe4fd8a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6fe4fd8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6fe4fd8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b285180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b285180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b285180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b285180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b285180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b285180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b2851801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b2851801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Продолжение Введение в Linux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Права и коды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825" y="1256300"/>
            <a:ext cx="63436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chmod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смены прав доступа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Команда chmod может быть использована с буквенными и числовыми опциями: </a:t>
            </a:r>
            <a:r>
              <a:rPr i="1" lang="ru"/>
              <a:t>chmod 644</a:t>
            </a:r>
            <a:r>
              <a:rPr lang="ru"/>
              <a:t> имя файла</a:t>
            </a:r>
            <a:br>
              <a:rPr lang="ru"/>
            </a:br>
            <a:r>
              <a:rPr i="1" lang="ru"/>
              <a:t>или</a:t>
            </a:r>
            <a:br>
              <a:rPr lang="ru"/>
            </a:br>
            <a:r>
              <a:rPr i="1" lang="ru"/>
              <a:t>chmod u+x,g-w,o-wx</a:t>
            </a:r>
            <a:r>
              <a:rPr lang="ru"/>
              <a:t> (добавили пользователю функцию исполнения, удалили у группы право на запись, у остальных – право на запись и исполнение 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+х  и -r используются для разрешения или запрещения конкретного права для всех категорий. Комбинации через запятую не допускаются. Info и man- страницы содержат полезные примеры.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Еще чуть больше Linux команд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438" y="1227725"/>
            <a:ext cx="39719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grep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grep ‐ сортирует и фильтрует текст на основе сложных правил</a:t>
            </a:r>
            <a:br>
              <a:rPr lang="ru"/>
            </a:br>
            <a:r>
              <a:rPr lang="ru"/>
              <a:t>grep [опции] шаблон [имя файла...]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grep root /etc/passwd (поиск текста в файле)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grep -c 'word' /path/to/file (количество вхождений слова в файле)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history | grep cat (команды в истории которые использовали cat)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sudo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sudo ‐ позволяет запускать команды от другого пользователя и суперпользователя</a:t>
            </a:r>
            <a:br>
              <a:rPr lang="ru"/>
            </a:br>
            <a:r>
              <a:rPr lang="ru"/>
              <a:t>sudo опции программа параметры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sudo whoami (выполнение программы от имени суперпользователя)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sudo -u sergiy whoami (выполнить команду от пользователя sergiy)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sudo -i (авторизовать от имени суперпользователя) whoami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ping ‐ проверка доступности удаленного хоста</a:t>
            </a:r>
            <a:br>
              <a:rPr lang="ru"/>
            </a:br>
            <a:r>
              <a:rPr lang="ru"/>
              <a:t>ping опции адрес_узла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ping google.com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пользователей в системе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065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who - показывает пользователей подключенных к системе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  - “сестра” команды who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loginctl list-users - показывает список залогинившихся пользователей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Файл </a:t>
            </a:r>
            <a:r>
              <a:rPr b="1" lang="ru"/>
              <a:t>/etc/passwd </a:t>
            </a:r>
            <a:r>
              <a:rPr lang="ru"/>
              <a:t>содержит список всех пользователей в системе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root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root - это пользователь, имеющий административный доступ к вашей системе. </a:t>
            </a:r>
            <a:br>
              <a:rPr lang="ru"/>
            </a:br>
            <a:r>
              <a:rPr lang="ru"/>
              <a:t>Когда это необходимо: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Изменение конфигурационных файлов в системе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Удаление и добавление пользователя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Изменение файлов с недоступными правами для пользователя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Запуск и остановка процессов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sudo {команда}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Права доступа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879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команды ls ‐l содержит информацию о правах доступа:</a:t>
            </a:r>
            <a:br>
              <a:rPr lang="ru"/>
            </a:br>
            <a:r>
              <a:rPr lang="ru"/>
              <a:t>1  ~$ ls −l</a:t>
            </a:r>
            <a:br>
              <a:rPr lang="ru"/>
            </a:br>
            <a:r>
              <a:rPr lang="ru"/>
              <a:t>2  − r w x r w − r − − 1 stud1 users . . . f1</a:t>
            </a:r>
            <a:br>
              <a:rPr lang="ru"/>
            </a:br>
            <a:r>
              <a:rPr lang="ru"/>
              <a:t>3  0 1 2 3 4 5 6 7 8 9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Позиции: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0 ‐ тип файла: ‐ обычный;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1‐3 ‐ (u) права доступа для владельца‐пользователя.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4‐6 ‐ (g) права доступа для владельца‐группы.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7‐9 ‐ (o) права доступа для остальных.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400" y="429900"/>
            <a:ext cx="5899050" cy="41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