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c79783d6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57c79783d6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c79783d6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57c79783d6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c79783d6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57c79783d6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7c79783d6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57c79783d6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c79783d6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57c79783d6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7c79783d6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57c79783d6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7c79783d6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57c79783d6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7c79783d6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57c79783d6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7c79783d6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57c79783d6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c79783d6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257c79783d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7c79783d6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257c79783d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7c79783d6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57c79783d6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c79783d6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257c79783d6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c79783d6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57c79783d6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c79783d6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57c79783d6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c79783d6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57c79783d6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c79783d6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57c79783d6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143000" y="270152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43000" y="270152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://localhost:8888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b.docker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docker.com/engine/reference/commandline/cl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154825" y="143275"/>
            <a:ext cx="77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b="1"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Доступность данных из контейнера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1154825" y="757725"/>
            <a:ext cx="7420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Маппинг папки\файла снаружи на папку\файл внутри. Таким образом, внося изменение в конфиг с хостовой ос — вы можете заставить сервис внутри контейнера работать по-другому. И наоборот — для сохранения базы данных на хосте в одном, строго определенном, удобном для вас месте. Или логов. Делается эта штука при помощи ключа -v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-v /source/folder:/destination/folder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154825" y="143275"/>
            <a:ext cx="77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Именование образа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1154825" y="757725"/>
            <a:ext cx="7420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1) Репозиторий - это то место, откуда или куда ваш образ будет скачан\загружен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2) Тег - обычно это версия продукта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3) Image ID - локально генерируемый уникальный ID вашего образа, по которому этим образом можно оперировать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Именование контейнера: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1) CONTAINER ID - уникальное имя запущенного инстанса образа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2) Name - а вот это уже имя, более удобное для нас и наших скриптов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154825" y="143275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Правила работы с контейнером</a:t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1154825" y="700075"/>
            <a:ext cx="7420200" cy="4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Контейнер живет, пока живет процесс, вокруг которого появляется контейнер.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Внутри контейнера этот процесс имеет pid=1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Рядом с процессом с pid=1 можно порождать сколько угодно других процессов, но убив процесс с pid=1, контейнер выходит.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Расположение директорий стандартно, те идентично исходному дистрибутиву (с которого взят контейнер).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Данные, создаваемые внутри контейнера остаются в контейнере и нигде более не сохраняются (ну, еще к этому слою есть доступ из хостовой ОС). удалив контейнер — потеряете все ваши изменения. Поэтому данные в контейнерах не хранят, а выносят наружу, на хостовую ОС.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1 приложение = 1 контейнер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Не держите данные внутри контейнера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Избегайте ручных конфигураций(действий) внутри контейнера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39" name="Google Shape;139;p27"/>
          <p:cNvPicPr preferRelativeResize="0"/>
          <p:nvPr/>
        </p:nvPicPr>
        <p:blipFill rotWithShape="1">
          <a:blip r:embed="rId3">
            <a:alphaModFix/>
          </a:blip>
          <a:srcRect b="26683" l="21801" r="0" t="5019"/>
          <a:stretch/>
        </p:blipFill>
        <p:spPr>
          <a:xfrm>
            <a:off x="3691566" y="1630679"/>
            <a:ext cx="3618241" cy="3512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502950" y="143275"/>
            <a:ext cx="7355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Запуск готового образа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93950" y="2310150"/>
            <a:ext cx="5032500" cy="677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pull dockersamples/static-site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-d dockersamples/static-site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46" name="Google Shape;146;p28"/>
          <p:cNvPicPr preferRelativeResize="0"/>
          <p:nvPr/>
        </p:nvPicPr>
        <p:blipFill rotWithShape="1">
          <a:blip r:embed="rId3">
            <a:alphaModFix/>
          </a:blip>
          <a:srcRect b="26683" l="21801" r="0" t="5019"/>
          <a:stretch/>
        </p:blipFill>
        <p:spPr>
          <a:xfrm>
            <a:off x="3691566" y="1630679"/>
            <a:ext cx="3618241" cy="3512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593950" y="2310150"/>
            <a:ext cx="5032500" cy="923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ps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stop 3b4113e43b93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rm 3b4113e43b93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8"/>
          <p:cNvSpPr txBox="1"/>
          <p:nvPr>
            <p:ph type="title"/>
          </p:nvPr>
        </p:nvSpPr>
        <p:spPr>
          <a:xfrm>
            <a:off x="502950" y="143275"/>
            <a:ext cx="7355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Остановка и удаление контейнера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593950" y="814450"/>
            <a:ext cx="5032500" cy="431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ps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14871"/>
            <a:ext cx="9144001" cy="32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55" name="Google Shape;155;p29"/>
          <p:cNvPicPr preferRelativeResize="0"/>
          <p:nvPr/>
        </p:nvPicPr>
        <p:blipFill rotWithShape="1">
          <a:blip r:embed="rId3">
            <a:alphaModFix/>
          </a:blip>
          <a:srcRect b="26683" l="21801" r="0" t="5019"/>
          <a:stretch/>
        </p:blipFill>
        <p:spPr>
          <a:xfrm>
            <a:off x="3691566" y="1630679"/>
            <a:ext cx="3618241" cy="351282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02950" y="941700"/>
            <a:ext cx="7610700" cy="677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--name static-site -e AUTHOR="Petr" -d -p 8888:80 dockersamples/static-site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502950" y="143275"/>
            <a:ext cx="7355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Настройка при запуске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531250" y="1931825"/>
            <a:ext cx="58377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-d создаст контейнер в отельном процессе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-p маппинг порта в docker на порт на локальном компьютере (local:docker)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-e передача переменных окружения в контейнер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--name задать имя контейнера</a:t>
            </a:r>
            <a:endParaRPr sz="1250">
              <a:solidFill>
                <a:schemeClr val="dk1"/>
              </a:solidFill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AUTHOR переменная окружения которую вы можете передать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615775" y="3453150"/>
            <a:ext cx="555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http://localhost:8888/</a:t>
            </a: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64" name="Google Shape;164;p30"/>
          <p:cNvPicPr preferRelativeResize="0"/>
          <p:nvPr/>
        </p:nvPicPr>
        <p:blipFill rotWithShape="1">
          <a:blip r:embed="rId3">
            <a:alphaModFix/>
          </a:blip>
          <a:srcRect b="26683" l="21801" r="0" t="5019"/>
          <a:stretch/>
        </p:blipFill>
        <p:spPr>
          <a:xfrm>
            <a:off x="3691566" y="1630679"/>
            <a:ext cx="3618241" cy="3512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>
            <p:ph type="title"/>
          </p:nvPr>
        </p:nvSpPr>
        <p:spPr>
          <a:xfrm>
            <a:off x="502950" y="143275"/>
            <a:ext cx="7355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Создание Docker образа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531250" y="628700"/>
            <a:ext cx="5837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Dockerfile - файл с инструкциями, которые должны быть выполнены при создании образа.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627850" y="1454900"/>
            <a:ext cx="664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EXPOSE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8080/tcp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git clone </a:t>
            </a:r>
            <a:r>
              <a:rPr lang="ru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"https://github.com/eugene-okulik/cool_web_app.git"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ENV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COOL_PORT </a:t>
            </a:r>
            <a:r>
              <a:rPr lang="ru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8080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ENV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COOL_IP </a:t>
            </a:r>
            <a:r>
              <a:rPr lang="ru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0.0.0.0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mkdir logs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ENV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COOL_LOG logs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mkdir /usr/share/cool-app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echo </a:t>
            </a:r>
            <a:r>
              <a:rPr lang="ru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"Running cool web application from docker"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&gt; /usr/share/cool-app/cool-text.txt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CMD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ru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"python3"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"cool_web_app/run.py"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72" name="Google Shape;172;p31"/>
          <p:cNvPicPr preferRelativeResize="0"/>
          <p:nvPr/>
        </p:nvPicPr>
        <p:blipFill rotWithShape="1">
          <a:blip r:embed="rId3">
            <a:alphaModFix/>
          </a:blip>
          <a:srcRect b="26683" l="21801" r="0" t="5019"/>
          <a:stretch/>
        </p:blipFill>
        <p:spPr>
          <a:xfrm>
            <a:off x="3691566" y="1630679"/>
            <a:ext cx="3618241" cy="3512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type="title"/>
          </p:nvPr>
        </p:nvSpPr>
        <p:spPr>
          <a:xfrm>
            <a:off x="502950" y="143275"/>
            <a:ext cx="7355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Запуск создания Docker образа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630975" y="1289900"/>
            <a:ext cx="5825700" cy="431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&lt;YOUR_USERNAME&gt;/cool_web_app .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79" name="Google Shape;179;p32"/>
          <p:cNvPicPr preferRelativeResize="0"/>
          <p:nvPr/>
        </p:nvPicPr>
        <p:blipFill rotWithShape="1">
          <a:blip r:embed="rId3">
            <a:alphaModFix/>
          </a:blip>
          <a:srcRect b="26683" l="21801" r="0" t="5019"/>
          <a:stretch/>
        </p:blipFill>
        <p:spPr>
          <a:xfrm>
            <a:off x="3691566" y="1630679"/>
            <a:ext cx="3618241" cy="3512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>
            <p:ph type="title"/>
          </p:nvPr>
        </p:nvSpPr>
        <p:spPr>
          <a:xfrm>
            <a:off x="502950" y="143275"/>
            <a:ext cx="8075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Отправить Docker образ в Docker hub</a:t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457900" y="1296800"/>
            <a:ext cx="5825700" cy="677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login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 push &lt;YOUR_USERNAME&gt;/cool_web_app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54825" y="143275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154825" y="1071750"/>
            <a:ext cx="742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Это средство изоляции ваших программ друг от друга с помощью linux namespaces.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Он легок в управлении, расширении, миграции и подходит для огромного спектра задач начиная от разработки приложений и сборки пакетов и заканчивая тестами-однодневками.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154825" y="143275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Виртуалка vs Docker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154825" y="1071750"/>
            <a:ext cx="74202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Виртуальная машина — это виртуальный компьютер со всеми виртуальными устройствами и виртуальным жестким диском, на который и устанавливается новая ОС(гостевая ОС) вместе с виртуальными драйверами устройств, управлением памятью и другими компонентами.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Docker — это ПО для создания приложений на основе контейнеров. Контейнеры занимают меньше места, т.к. переиспользуют большее количество общих ресурсов хост-системы чем VM, т.к. в отличие от VM, обеспечивает виртуализацию на уровне ОС, а не аппаратного обеспечение. Такой подход обеспечивает меньший объем занимаемого места на жёстком диске, быстрое развертывание и более простое масштабирование.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154825" y="143275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Docker image (образ)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1154825" y="1071750"/>
            <a:ext cx="74202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Основной элемент, из которого создаются контейнеры. Образ создаётся из Dockerfile и представляет собой набор файловых систем (слоёв) наслоенных друг на друга и сгруппированных вместе, доступных только для чтения. Максимальное число слоёв равно 127.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154825" y="143275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Docker container (контейнер)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154825" y="1071750"/>
            <a:ext cx="74202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Абстракция на уровне приложения, объединяющая код и зависимости. Контейнеры всегда создаются из образов, добавляя доступный для записи верхний слой и инициализирует различные параметры. Т.к. контейнер имеет свой собственный слой для записи и все изменения сохраняются в этом слое, несколько контейнеров могут совместно использовать доступ к одному и тому же образу.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154825" y="143275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Docker hub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154825" y="1071750"/>
            <a:ext cx="74202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Место, где хранятся образы, которые создали другие пользователи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2780450" y="2343800"/>
            <a:ext cx="418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hub.docker.com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154825" y="143275"/>
            <a:ext cx="77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Команды для работы с контейнерами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154825" y="1071750"/>
            <a:ext cx="74202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доступа к приватным репозиториям - логинимся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login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Скачать образ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pull &lt;name&gt;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Список образов на вашем компьютере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images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Список контейнеров на вашем компьютере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ps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Список контейнеров, в том числе и остановленные: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ps -a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Удаление образа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rmi &lt;image&gt;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154825" y="143275"/>
            <a:ext cx="77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Команды для работы с контейнерами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1154825" y="757725"/>
            <a:ext cx="7420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Поиск образа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search mysql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Запуск контейнера из образа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run -d my_image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Остановка одного или многих контейнеров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stop my_container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Список запущенных контейнеров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container ls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Получить подробную информацию о контейнере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inspect my_container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Удаление созданного контейнера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rm my_container_id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154825" y="143275"/>
            <a:ext cx="7796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lang="ru" sz="2800">
                <a:latin typeface="Montserrat"/>
                <a:ea typeface="Montserrat"/>
                <a:cs typeface="Montserrat"/>
                <a:sym typeface="Montserrat"/>
              </a:rPr>
              <a:t>Команды для работы с контейнерами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1154825" y="757725"/>
            <a:ext cx="7420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Выполнить команду из контейнера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exec -it &lt;container name&gt; &lt;command&gt;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Получить bash shell, чтобы выполнять команды внутри контейнера: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585858"/>
                </a:highlight>
              </a:rPr>
              <a:t>docker exec -it &lt;container name&gt; /bin/bash</a:t>
            </a:r>
            <a:endParaRPr>
              <a:solidFill>
                <a:schemeClr val="dk1"/>
              </a:solidFill>
              <a:highlight>
                <a:srgbClr val="58585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58585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58585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Очень подробная инструкция, с примерами и описанием: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https://docs.docker.com/engine/reference/commandline/cli/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lt1"/>
              </a:solidFill>
              <a:highlight>
                <a:srgbClr val="58585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