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117365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1C873A-070E-48CD-BFB0-0D00FA7C70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809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21058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34338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2496885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32785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154345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191013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11251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84236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36264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1C873A-070E-48CD-BFB0-0D00FA7C70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21957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1C873A-070E-48CD-BFB0-0D00FA7C7085}"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105649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6557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25468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A1C873A-070E-48CD-BFB0-0D00FA7C7085}" type="datetimeFigureOut">
              <a:rPr lang="en-US" smtClean="0"/>
              <a:t>6/4/2021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86263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1C873A-070E-48CD-BFB0-0D00FA7C70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ACFCE-CCC1-4CDD-ABE6-758E7C500B1B}" type="slidenum">
              <a:rPr lang="en-US" smtClean="0"/>
              <a:t>‹#›</a:t>
            </a:fld>
            <a:endParaRPr lang="en-US"/>
          </a:p>
        </p:txBody>
      </p:sp>
    </p:spTree>
    <p:extLst>
      <p:ext uri="{BB962C8B-B14F-4D97-AF65-F5344CB8AC3E}">
        <p14:creationId xmlns:p14="http://schemas.microsoft.com/office/powerpoint/2010/main" val="3756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1C873A-070E-48CD-BFB0-0D00FA7C7085}" type="datetimeFigureOut">
              <a:rPr lang="en-US" smtClean="0"/>
              <a:t>6/4/2021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50ACFCE-CCC1-4CDD-ABE6-758E7C500B1B}" type="slidenum">
              <a:rPr lang="en-US" smtClean="0"/>
              <a:t>‹#›</a:t>
            </a:fld>
            <a:endParaRPr lang="en-US"/>
          </a:p>
        </p:txBody>
      </p:sp>
    </p:spTree>
    <p:extLst>
      <p:ext uri="{BB962C8B-B14F-4D97-AF65-F5344CB8AC3E}">
        <p14:creationId xmlns:p14="http://schemas.microsoft.com/office/powerpoint/2010/main" val="13879199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LOCATING AN AFRICAN RESTAURANT IN TORONTO</a:t>
            </a:r>
            <a:endParaRPr lang="en-US" dirty="0"/>
          </a:p>
        </p:txBody>
      </p:sp>
      <p:sp>
        <p:nvSpPr>
          <p:cNvPr id="3" name="Subtitle 2"/>
          <p:cNvSpPr>
            <a:spLocks noGrp="1"/>
          </p:cNvSpPr>
          <p:nvPr>
            <p:ph type="subTitle" idx="1"/>
          </p:nvPr>
        </p:nvSpPr>
        <p:spPr/>
        <p:txBody>
          <a:bodyPr/>
          <a:lstStyle/>
          <a:p>
            <a:r>
              <a:rPr lang="en-US" dirty="0" smtClean="0"/>
              <a:t>MOSES ADINFONO</a:t>
            </a:r>
            <a:endParaRPr lang="en-US" dirty="0"/>
          </a:p>
        </p:txBody>
      </p:sp>
    </p:spTree>
    <p:extLst>
      <p:ext uri="{BB962C8B-B14F-4D97-AF65-F5344CB8AC3E}">
        <p14:creationId xmlns:p14="http://schemas.microsoft.com/office/powerpoint/2010/main" val="728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Have you ever relocated to a new country and wanted a taste of the meal back home? A number of people, after arriving in a new country, look for where they can get meals close to what they experience back home (the country they came from). This, among many other reasons, gave birth to the establishment of restaurants like: Chinese Restaurants, Italian restaurants and the likes.</a:t>
            </a:r>
          </a:p>
          <a:p>
            <a:pPr marL="0" indent="0">
              <a:buNone/>
            </a:pPr>
            <a:r>
              <a:rPr lang="en-US" dirty="0" smtClean="0"/>
              <a:t>Canada is one of the leading countries in policies that favor immigration. When immigrants arrive in Canada, the prime city of choice is usually Toronto.</a:t>
            </a:r>
          </a:p>
          <a:p>
            <a:pPr marL="0" indent="0">
              <a:buNone/>
            </a:pPr>
            <a:r>
              <a:rPr lang="en-US" dirty="0" smtClean="0"/>
              <a:t>I have a few friends in North York, Toronto. They tell me time and again that they wish they had a restaurant that would serve them some African dishes.</a:t>
            </a:r>
          </a:p>
        </p:txBody>
      </p:sp>
    </p:spTree>
    <p:extLst>
      <p:ext uri="{BB962C8B-B14F-4D97-AF65-F5344CB8AC3E}">
        <p14:creationId xmlns:p14="http://schemas.microsoft.com/office/powerpoint/2010/main" val="268637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This project aims to find the best neighborhood in North York Toronto to setup a New African Restaurant for immigrants from Africa and others who want to have a taste of delicious African delicacies.</a:t>
            </a:r>
            <a:endParaRPr lang="en-US" dirty="0"/>
          </a:p>
        </p:txBody>
      </p:sp>
    </p:spTree>
    <p:extLst>
      <p:ext uri="{BB962C8B-B14F-4D97-AF65-F5344CB8AC3E}">
        <p14:creationId xmlns:p14="http://schemas.microsoft.com/office/powerpoint/2010/main" val="203761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this project, we will combine three datasets to achieve our goal.</a:t>
            </a:r>
          </a:p>
          <a:p>
            <a:pPr marL="0" indent="0">
              <a:buNone/>
            </a:pPr>
            <a:r>
              <a:rPr lang="en-US" dirty="0" smtClean="0"/>
              <a:t>The first source of data is Wikipedia. We will scrap the Wikipedia website for neighborhoods in </a:t>
            </a:r>
            <a:r>
              <a:rPr lang="en-US" dirty="0" err="1" smtClean="0"/>
              <a:t>Toronoto</a:t>
            </a:r>
            <a:r>
              <a:rPr lang="en-US" dirty="0" smtClean="0"/>
              <a:t> using Beautiful Soup.</a:t>
            </a:r>
          </a:p>
          <a:p>
            <a:pPr marL="0" indent="0">
              <a:buNone/>
            </a:pPr>
            <a:r>
              <a:rPr lang="en-US" dirty="0" smtClean="0"/>
              <a:t>We will then use data of geographical coordinates gotten from previous exercises in this program.</a:t>
            </a:r>
          </a:p>
          <a:p>
            <a:pPr marL="0" indent="0">
              <a:buNone/>
            </a:pPr>
            <a:r>
              <a:rPr lang="en-US" dirty="0" smtClean="0"/>
              <a:t>And finally, we will use the Foursquare location data to solve the problem or execute your idea. You can absolutely use other datasets in combination with the Foursquare location data.</a:t>
            </a:r>
          </a:p>
        </p:txBody>
      </p:sp>
    </p:spTree>
    <p:extLst>
      <p:ext uri="{BB962C8B-B14F-4D97-AF65-F5344CB8AC3E}">
        <p14:creationId xmlns:p14="http://schemas.microsoft.com/office/powerpoint/2010/main" val="172392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en-US" dirty="0"/>
              <a:t>Acquiring dataset.</a:t>
            </a:r>
          </a:p>
          <a:p>
            <a:pPr>
              <a:buFont typeface="+mj-lt"/>
              <a:buAutoNum type="arabicPeriod"/>
            </a:pPr>
            <a:r>
              <a:rPr lang="en-US" dirty="0"/>
              <a:t>Cleaning the dataset.</a:t>
            </a:r>
          </a:p>
          <a:p>
            <a:pPr>
              <a:buFont typeface="+mj-lt"/>
              <a:buAutoNum type="arabicPeriod"/>
            </a:pPr>
            <a:r>
              <a:rPr lang="en-US" dirty="0"/>
              <a:t>Accessing the coordinates</a:t>
            </a:r>
          </a:p>
          <a:p>
            <a:pPr>
              <a:buFont typeface="+mj-lt"/>
              <a:buAutoNum type="arabicPeriod"/>
            </a:pPr>
            <a:r>
              <a:rPr lang="en-US" dirty="0"/>
              <a:t>Visualizing the dataset.</a:t>
            </a:r>
          </a:p>
          <a:p>
            <a:pPr>
              <a:buFont typeface="+mj-lt"/>
              <a:buAutoNum type="arabicPeriod"/>
            </a:pPr>
            <a:r>
              <a:rPr lang="en-US" dirty="0"/>
              <a:t>Using Foursquare API to access the </a:t>
            </a:r>
            <a:r>
              <a:rPr lang="en-US" dirty="0" smtClean="0"/>
              <a:t>Venue Category</a:t>
            </a:r>
            <a:r>
              <a:rPr lang="en-US" dirty="0"/>
              <a:t>.</a:t>
            </a:r>
          </a:p>
          <a:p>
            <a:pPr>
              <a:buFont typeface="+mj-lt"/>
              <a:buAutoNum type="arabicPeriod"/>
            </a:pPr>
            <a:r>
              <a:rPr lang="en-US" dirty="0"/>
              <a:t>Selecting hotels from the </a:t>
            </a:r>
            <a:r>
              <a:rPr lang="en-US" dirty="0" smtClean="0"/>
              <a:t>Venue Category</a:t>
            </a:r>
            <a:r>
              <a:rPr lang="en-US" dirty="0"/>
              <a:t>.</a:t>
            </a:r>
          </a:p>
          <a:p>
            <a:pPr>
              <a:buFont typeface="+mj-lt"/>
              <a:buAutoNum type="arabicPeriod"/>
            </a:pPr>
            <a:r>
              <a:rPr lang="en-US" dirty="0"/>
              <a:t>Use K-means cluster algorithms to cluster the result</a:t>
            </a:r>
          </a:p>
          <a:p>
            <a:pPr>
              <a:buFont typeface="+mj-lt"/>
              <a:buAutoNum type="arabicPeriod"/>
            </a:pPr>
            <a:r>
              <a:rPr lang="en-US" dirty="0"/>
              <a:t>Visualize the results</a:t>
            </a:r>
          </a:p>
          <a:p>
            <a:pPr>
              <a:buFont typeface="+mj-lt"/>
              <a:buAutoNum type="arabicPeriod"/>
            </a:pPr>
            <a:r>
              <a:rPr lang="en-US" dirty="0"/>
              <a:t>Analyze the results</a:t>
            </a:r>
            <a:r>
              <a:rPr lang="en-US" dirty="0" smtClean="0"/>
              <a:t>.</a:t>
            </a:r>
            <a:endParaRPr lang="en-US" dirty="0"/>
          </a:p>
        </p:txBody>
      </p:sp>
    </p:spTree>
    <p:extLst>
      <p:ext uri="{BB962C8B-B14F-4D97-AF65-F5344CB8AC3E}">
        <p14:creationId xmlns:p14="http://schemas.microsoft.com/office/powerpoint/2010/main" val="166678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Pre-Clustering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986" y="2052638"/>
            <a:ext cx="6771805" cy="4195762"/>
          </a:xfrm>
        </p:spPr>
      </p:pic>
    </p:spTree>
    <p:extLst>
      <p:ext uri="{BB962C8B-B14F-4D97-AF65-F5344CB8AC3E}">
        <p14:creationId xmlns:p14="http://schemas.microsoft.com/office/powerpoint/2010/main" val="181966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Post Clustering</a:t>
            </a:r>
            <a:endParaRPr lang="en-US" dirty="0"/>
          </a:p>
        </p:txBody>
      </p:sp>
      <p:pic>
        <p:nvPicPr>
          <p:cNvPr id="4" name="Content Placeholder 3"/>
          <p:cNvPicPr>
            <a:picLocks noGrp="1" noChangeAspect="1"/>
          </p:cNvPicPr>
          <p:nvPr>
            <p:ph idx="1"/>
          </p:nvPr>
        </p:nvPicPr>
        <p:blipFill>
          <a:blip r:embed="rId2"/>
          <a:stretch>
            <a:fillRect/>
          </a:stretch>
        </p:blipFill>
        <p:spPr>
          <a:xfrm>
            <a:off x="1351563" y="2052638"/>
            <a:ext cx="5402651" cy="4195762"/>
          </a:xfrm>
          <a:prstGeom prst="rect">
            <a:avLst/>
          </a:prstGeom>
        </p:spPr>
      </p:pic>
    </p:spTree>
    <p:extLst>
      <p:ext uri="{BB962C8B-B14F-4D97-AF65-F5344CB8AC3E}">
        <p14:creationId xmlns:p14="http://schemas.microsoft.com/office/powerpoint/2010/main" val="383572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marL="0" indent="0">
              <a:buNone/>
            </a:pPr>
            <a:r>
              <a:rPr lang="en-US" dirty="0" smtClean="0"/>
              <a:t>We notice very easily that Cluster 1 happens to be more saturated, with 18 similar points, than Clusters 2 with just 5 similar points.</a:t>
            </a:r>
          </a:p>
          <a:p>
            <a:pPr marL="0" indent="0">
              <a:buNone/>
            </a:pPr>
            <a:r>
              <a:rPr lang="en-US" dirty="0" smtClean="0"/>
              <a:t>We had also initially observed that there were no African Restaurants in this Neighborhood of Toronto.</a:t>
            </a:r>
          </a:p>
          <a:p>
            <a:pPr marL="0" indent="0">
              <a:buNone/>
            </a:pPr>
            <a:endParaRPr lang="en-US" dirty="0"/>
          </a:p>
        </p:txBody>
      </p:sp>
    </p:spTree>
    <p:extLst>
      <p:ext uri="{BB962C8B-B14F-4D97-AF65-F5344CB8AC3E}">
        <p14:creationId xmlns:p14="http://schemas.microsoft.com/office/powerpoint/2010/main" val="158713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pPr marL="0" indent="0">
              <a:buNone/>
            </a:pPr>
            <a:r>
              <a:rPr lang="en-US" dirty="0" smtClean="0"/>
              <a:t>Neighborhoods in Cluster 2, like Don Mills, Bedford Park, Oriole, etc., would be my recommendation for anyone looking to set up an African Restaurant in North York, Toronto. This is because the restaurant would very easily stand out and be noticed as there isn’t much completion in these locations.</a:t>
            </a:r>
            <a:endParaRPr lang="en-US" dirty="0"/>
          </a:p>
        </p:txBody>
      </p:sp>
    </p:spTree>
    <p:extLst>
      <p:ext uri="{BB962C8B-B14F-4D97-AF65-F5344CB8AC3E}">
        <p14:creationId xmlns:p14="http://schemas.microsoft.com/office/powerpoint/2010/main" val="430716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803</TotalTime>
  <Words>424</Words>
  <Application>Microsoft Office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LOCATING AN AFRICAN RESTAURANT IN TORONTO</vt:lpstr>
      <vt:lpstr>Background</vt:lpstr>
      <vt:lpstr>Problem Statement</vt:lpstr>
      <vt:lpstr>Data</vt:lpstr>
      <vt:lpstr>Methodology</vt:lpstr>
      <vt:lpstr>Visualization: Pre-Clustering</vt:lpstr>
      <vt:lpstr>Visualization: Post Clustering</vt:lpstr>
      <vt:lpstr>Observations</vt:lpstr>
      <vt:lpstr>Inference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LOCATING AN AFRICAN RESTAURANT IN TORONTO</dc:title>
  <dc:creator>Mo</dc:creator>
  <cp:lastModifiedBy>Mo</cp:lastModifiedBy>
  <cp:revision>3</cp:revision>
  <dcterms:created xsi:type="dcterms:W3CDTF">2021-06-04T02:47:22Z</dcterms:created>
  <dcterms:modified xsi:type="dcterms:W3CDTF">2021-06-04T16:10:26Z</dcterms:modified>
</cp:coreProperties>
</file>