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Pharmacy Portal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Pharmacy Portal Presentation</a:t>
            </a:r>
          </a:p>
          <a:p>
            <a:r>
              <a:t>Presented by Moses Colon</a:t>
            </a:r>
          </a:p>
          <a:p>
            <a:r>
              <a:t>Professor Yanilda Peralta Ramos - Spring 2025</a:t>
            </a:r>
          </a:p>
          <a:p>
            <a:endParaRPr/>
          </a:p>
          <a:p>
            <a:r>
              <a:t>How It Works:</a:t>
            </a:r>
          </a:p>
          <a:p>
            <a:r>
              <a:t>- A PHP and MySQL-based web application.</a:t>
            </a:r>
          </a:p>
          <a:p>
            <a:r>
              <a:t>- Manages pharmacy operations efficiently.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Stores user information (pharmacists, patients).</a:t>
            </a:r>
          </a:p>
          <a:p>
            <a:r>
              <a:rPr dirty="0"/>
              <a:t>Fields: </a:t>
            </a:r>
            <a:r>
              <a:rPr dirty="0" err="1"/>
              <a:t>UserID</a:t>
            </a:r>
            <a:r>
              <a:rPr dirty="0"/>
              <a:t>, Name, Email, Password, User Role.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How It Works:</a:t>
            </a:r>
          </a:p>
          <a:p>
            <a:r>
              <a:rPr dirty="0"/>
              <a:t>- User information is stored securely.</a:t>
            </a:r>
          </a:p>
          <a:p>
            <a:r>
              <a:rPr dirty="0"/>
              <a:t>- Role-based access for pharmacists and patients.</a:t>
            </a:r>
          </a:p>
          <a:p>
            <a:r>
              <a:rPr dirty="0"/>
              <a:t>- User authentication with secure password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Medication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Stores details about medications.</a:t>
            </a:r>
          </a:p>
          <a:p>
            <a:r>
              <a:t>Fields: MedicationID, Name, Description, Quantity, Price.</a:t>
            </a:r>
          </a:p>
          <a:p>
            <a:endParaRPr/>
          </a:p>
          <a:p>
            <a:r>
              <a:t>How It Works:</a:t>
            </a:r>
          </a:p>
          <a:p>
            <a:r>
              <a:t>- Pharmacists can add, edit, or delete medications.</a:t>
            </a:r>
          </a:p>
          <a:p>
            <a:r>
              <a:t>- Quantity and price management.</a:t>
            </a:r>
          </a:p>
          <a:p>
            <a:r>
              <a:t>- Ensures accurate medication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Prescription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Tracks prescriptions issued to patients.</a:t>
            </a:r>
          </a:p>
          <a:p>
            <a:r>
              <a:t>Fields: PrescriptionID, UserID, MedicationID, Dosage, Frequency, Duration.</a:t>
            </a:r>
          </a:p>
          <a:p>
            <a:endParaRPr/>
          </a:p>
          <a:p>
            <a:r>
              <a:t>How It Works:</a:t>
            </a:r>
          </a:p>
          <a:p>
            <a:r>
              <a:t>- Prescriptions are linked to patients and medications.</a:t>
            </a:r>
          </a:p>
          <a:p>
            <a:r>
              <a:t>- Doctors prescribe with accurate dosage and duration.</a:t>
            </a:r>
          </a:p>
          <a:p>
            <a:r>
              <a:t>- Patients receive correct instructions.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stock levels of medications.</a:t>
            </a:r>
          </a:p>
          <a:p>
            <a:r>
              <a:t>Fields: InventoryID, MedicationID, QuantityAvailable, ExpiryDate.</a:t>
            </a:r>
          </a:p>
          <a:p>
            <a:endParaRPr/>
          </a:p>
          <a:p>
            <a:r>
              <a:t>How It Works:</a:t>
            </a:r>
          </a:p>
          <a:p>
            <a:r>
              <a:t>- Automatic stock updates when sales occur.</a:t>
            </a:r>
          </a:p>
          <a:p>
            <a:r>
              <a:t>- Expiry tracking to ensure safe medication.</a:t>
            </a:r>
          </a:p>
          <a:p>
            <a:r>
              <a:t>- Real-time inventory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Records sales transactions.</a:t>
            </a:r>
          </a:p>
          <a:p>
            <a:r>
              <a:t>Fields: SaleID, UserID, MedicationID, QuantitySold, TotalPrice, SaleDate.</a:t>
            </a:r>
          </a:p>
          <a:p>
            <a:endParaRPr/>
          </a:p>
          <a:p>
            <a:r>
              <a:t>How It Works:</a:t>
            </a:r>
          </a:p>
          <a:p>
            <a:r>
              <a:t>- Sales are logged with user and medication details.</a:t>
            </a:r>
          </a:p>
          <a:p>
            <a:r>
              <a:t>- Revenue tracking and reporting.</a:t>
            </a:r>
          </a:p>
          <a:p>
            <a:r>
              <a:t>- Automated calculations for total price.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Procedures, Views,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Stored Procedures: Efficient database operations.</a:t>
            </a:r>
          </a:p>
          <a:p>
            <a:r>
              <a:t>- Views: Simplifies data retrieval.</a:t>
            </a:r>
          </a:p>
          <a:p>
            <a:r>
              <a:t>- Triggers: Automates database actions.</a:t>
            </a:r>
          </a:p>
          <a:p>
            <a:endParaRPr/>
          </a:p>
          <a:p>
            <a:r>
              <a:t>How It Works:</a:t>
            </a:r>
          </a:p>
          <a:p>
            <a:r>
              <a:t>- Stored Procedures: Execute complex operations.</a:t>
            </a:r>
          </a:p>
          <a:p>
            <a:r>
              <a:t>- Views: Provide simplified data access.</a:t>
            </a:r>
          </a:p>
          <a:p>
            <a:r>
              <a:t>- Triggers: Automate inventory updates on sales.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PHP-MySQL application.</a:t>
            </a:r>
          </a:p>
          <a:p>
            <a:r>
              <a:t>Secure, efficient, and scalable.</a:t>
            </a:r>
          </a:p>
          <a:p>
            <a:r>
              <a:t>Ready for submission.</a:t>
            </a:r>
          </a:p>
          <a:p>
            <a:endParaRPr/>
          </a:p>
          <a:p>
            <a:r>
              <a:t>How It Works:</a:t>
            </a:r>
          </a:p>
          <a:p>
            <a:r>
              <a:t>- Secure user authentication.</a:t>
            </a:r>
          </a:p>
          <a:p>
            <a:r>
              <a:t>- Real-time data management.</a:t>
            </a:r>
          </a:p>
          <a:p>
            <a:r>
              <a:t>- Efficient database interactions.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363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Pharmacy Portal Project</vt:lpstr>
      <vt:lpstr>User Table</vt:lpstr>
      <vt:lpstr>Medication Table</vt:lpstr>
      <vt:lpstr>Prescription Table</vt:lpstr>
      <vt:lpstr>Inventory Table</vt:lpstr>
      <vt:lpstr>Sales Table</vt:lpstr>
      <vt:lpstr>Stored Procedures, Views, Triggers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Portal Project</dc:title>
  <dc:subject/>
  <dc:creator>MOSES.COLON</dc:creator>
  <cp:keywords/>
  <dc:description>generated using python-pptx</dc:description>
  <cp:lastModifiedBy>MOSES.COLON</cp:lastModifiedBy>
  <cp:revision>2</cp:revision>
  <dcterms:created xsi:type="dcterms:W3CDTF">2013-01-27T09:14:16Z</dcterms:created>
  <dcterms:modified xsi:type="dcterms:W3CDTF">2025-05-12T23:07:37Z</dcterms:modified>
  <cp:category/>
</cp:coreProperties>
</file>