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1312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74222" y="6003581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71251" y="0"/>
                </a:moveTo>
                <a:lnTo>
                  <a:pt x="0" y="0"/>
                </a:lnTo>
                <a:lnTo>
                  <a:pt x="0" y="70447"/>
                </a:lnTo>
                <a:lnTo>
                  <a:pt x="71251" y="70447"/>
                </a:lnTo>
                <a:lnTo>
                  <a:pt x="71251" y="0"/>
                </a:lnTo>
                <a:close/>
              </a:path>
            </a:pathLst>
          </a:custGeom>
          <a:solidFill>
            <a:srgbClr val="007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76122" y="5998457"/>
            <a:ext cx="902969" cy="377190"/>
          </a:xfrm>
          <a:custGeom>
            <a:avLst/>
            <a:gdLst/>
            <a:ahLst/>
            <a:cxnLst/>
            <a:rect l="l" t="t" r="r" b="b"/>
            <a:pathLst>
              <a:path w="902969" h="377189">
                <a:moveTo>
                  <a:pt x="67539" y="118261"/>
                </a:moveTo>
                <a:lnTo>
                  <a:pt x="0" y="118261"/>
                </a:lnTo>
                <a:lnTo>
                  <a:pt x="0" y="371785"/>
                </a:lnTo>
                <a:lnTo>
                  <a:pt x="67540" y="371785"/>
                </a:lnTo>
                <a:lnTo>
                  <a:pt x="67539" y="118261"/>
                </a:lnTo>
                <a:close/>
              </a:path>
              <a:path w="902969" h="377189">
                <a:moveTo>
                  <a:pt x="466366" y="19549"/>
                </a:moveTo>
                <a:lnTo>
                  <a:pt x="398830" y="19549"/>
                </a:lnTo>
                <a:lnTo>
                  <a:pt x="398830" y="264619"/>
                </a:lnTo>
                <a:lnTo>
                  <a:pt x="401892" y="305711"/>
                </a:lnTo>
                <a:lnTo>
                  <a:pt x="416393" y="343645"/>
                </a:lnTo>
                <a:lnTo>
                  <a:pt x="455231" y="368796"/>
                </a:lnTo>
                <a:lnTo>
                  <a:pt x="506786" y="374432"/>
                </a:lnTo>
                <a:lnTo>
                  <a:pt x="515249" y="374432"/>
                </a:lnTo>
                <a:lnTo>
                  <a:pt x="515249" y="312183"/>
                </a:lnTo>
                <a:lnTo>
                  <a:pt x="505320" y="312098"/>
                </a:lnTo>
                <a:lnTo>
                  <a:pt x="497116" y="311586"/>
                </a:lnTo>
                <a:lnTo>
                  <a:pt x="466886" y="282383"/>
                </a:lnTo>
                <a:lnTo>
                  <a:pt x="466366" y="175389"/>
                </a:lnTo>
                <a:lnTo>
                  <a:pt x="515249" y="175389"/>
                </a:lnTo>
                <a:lnTo>
                  <a:pt x="515249" y="118261"/>
                </a:lnTo>
                <a:lnTo>
                  <a:pt x="466366" y="118261"/>
                </a:lnTo>
                <a:lnTo>
                  <a:pt x="466366" y="19549"/>
                </a:lnTo>
                <a:close/>
              </a:path>
              <a:path w="902969" h="377189">
                <a:moveTo>
                  <a:pt x="902341" y="0"/>
                </a:moveTo>
                <a:lnTo>
                  <a:pt x="834819" y="0"/>
                </a:lnTo>
                <a:lnTo>
                  <a:pt x="834819" y="371785"/>
                </a:lnTo>
                <a:lnTo>
                  <a:pt x="902341" y="371785"/>
                </a:lnTo>
                <a:lnTo>
                  <a:pt x="902341" y="0"/>
                </a:lnTo>
                <a:close/>
              </a:path>
              <a:path w="902969" h="377189">
                <a:moveTo>
                  <a:pt x="173422" y="118347"/>
                </a:moveTo>
                <a:lnTo>
                  <a:pt x="106919" y="118347"/>
                </a:lnTo>
                <a:lnTo>
                  <a:pt x="106919" y="371871"/>
                </a:lnTo>
                <a:lnTo>
                  <a:pt x="174022" y="371871"/>
                </a:lnTo>
                <a:lnTo>
                  <a:pt x="174022" y="236787"/>
                </a:lnTo>
                <a:lnTo>
                  <a:pt x="174636" y="236787"/>
                </a:lnTo>
                <a:lnTo>
                  <a:pt x="184605" y="198698"/>
                </a:lnTo>
                <a:lnTo>
                  <a:pt x="222800" y="172167"/>
                </a:lnTo>
                <a:lnTo>
                  <a:pt x="234828" y="171033"/>
                </a:lnTo>
                <a:lnTo>
                  <a:pt x="350983" y="171033"/>
                </a:lnTo>
                <a:lnTo>
                  <a:pt x="345957" y="159854"/>
                </a:lnTo>
                <a:lnTo>
                  <a:pt x="342078" y="154640"/>
                </a:lnTo>
                <a:lnTo>
                  <a:pt x="173422" y="154640"/>
                </a:lnTo>
                <a:lnTo>
                  <a:pt x="173422" y="118347"/>
                </a:lnTo>
                <a:close/>
              </a:path>
              <a:path w="902969" h="377189">
                <a:moveTo>
                  <a:pt x="350983" y="171033"/>
                </a:moveTo>
                <a:lnTo>
                  <a:pt x="234828" y="171033"/>
                </a:lnTo>
                <a:lnTo>
                  <a:pt x="248583" y="172137"/>
                </a:lnTo>
                <a:lnTo>
                  <a:pt x="260560" y="175442"/>
                </a:lnTo>
                <a:lnTo>
                  <a:pt x="289980" y="209394"/>
                </a:lnTo>
                <a:lnTo>
                  <a:pt x="293727" y="371871"/>
                </a:lnTo>
                <a:lnTo>
                  <a:pt x="361870" y="371871"/>
                </a:lnTo>
                <a:lnTo>
                  <a:pt x="361870" y="227904"/>
                </a:lnTo>
                <a:lnTo>
                  <a:pt x="360129" y="202253"/>
                </a:lnTo>
                <a:lnTo>
                  <a:pt x="354808" y="179541"/>
                </a:lnTo>
                <a:lnTo>
                  <a:pt x="350983" y="171033"/>
                </a:lnTo>
                <a:close/>
              </a:path>
              <a:path w="902969" h="377189">
                <a:moveTo>
                  <a:pt x="174636" y="236787"/>
                </a:moveTo>
                <a:lnTo>
                  <a:pt x="174022" y="236787"/>
                </a:lnTo>
                <a:lnTo>
                  <a:pt x="174109" y="246176"/>
                </a:lnTo>
                <a:lnTo>
                  <a:pt x="174195" y="241649"/>
                </a:lnTo>
                <a:lnTo>
                  <a:pt x="174636" y="236787"/>
                </a:lnTo>
                <a:close/>
              </a:path>
              <a:path w="902969" h="377189">
                <a:moveTo>
                  <a:pt x="255034" y="113142"/>
                </a:moveTo>
                <a:lnTo>
                  <a:pt x="210729" y="122873"/>
                </a:lnTo>
                <a:lnTo>
                  <a:pt x="177134" y="149942"/>
                </a:lnTo>
                <a:lnTo>
                  <a:pt x="173422" y="154640"/>
                </a:lnTo>
                <a:lnTo>
                  <a:pt x="342078" y="154640"/>
                </a:lnTo>
                <a:lnTo>
                  <a:pt x="299836" y="120719"/>
                </a:lnTo>
                <a:lnTo>
                  <a:pt x="255034" y="113142"/>
                </a:lnTo>
                <a:close/>
              </a:path>
              <a:path w="902969" h="377189">
                <a:moveTo>
                  <a:pt x="667170" y="113227"/>
                </a:moveTo>
                <a:lnTo>
                  <a:pt x="627453" y="119098"/>
                </a:lnTo>
                <a:lnTo>
                  <a:pt x="592344" y="135906"/>
                </a:lnTo>
                <a:lnTo>
                  <a:pt x="556674" y="171174"/>
                </a:lnTo>
                <a:lnTo>
                  <a:pt x="539674" y="205886"/>
                </a:lnTo>
                <a:lnTo>
                  <a:pt x="533737" y="245155"/>
                </a:lnTo>
                <a:lnTo>
                  <a:pt x="534366" y="258627"/>
                </a:lnTo>
                <a:lnTo>
                  <a:pt x="543753" y="296642"/>
                </a:lnTo>
                <a:lnTo>
                  <a:pt x="571477" y="338483"/>
                </a:lnTo>
                <a:lnTo>
                  <a:pt x="602238" y="360998"/>
                </a:lnTo>
                <a:lnTo>
                  <a:pt x="640612" y="374464"/>
                </a:lnTo>
                <a:lnTo>
                  <a:pt x="669243" y="377080"/>
                </a:lnTo>
                <a:lnTo>
                  <a:pt x="708196" y="372687"/>
                </a:lnTo>
                <a:lnTo>
                  <a:pt x="739740" y="361218"/>
                </a:lnTo>
                <a:lnTo>
                  <a:pt x="764557" y="345235"/>
                </a:lnTo>
                <a:lnTo>
                  <a:pt x="783329" y="327297"/>
                </a:lnTo>
                <a:lnTo>
                  <a:pt x="772340" y="319014"/>
                </a:lnTo>
                <a:lnTo>
                  <a:pt x="669755" y="319014"/>
                </a:lnTo>
                <a:lnTo>
                  <a:pt x="656093" y="318199"/>
                </a:lnTo>
                <a:lnTo>
                  <a:pt x="614882" y="298979"/>
                </a:lnTo>
                <a:lnTo>
                  <a:pt x="598074" y="268460"/>
                </a:lnTo>
                <a:lnTo>
                  <a:pt x="799578" y="268460"/>
                </a:lnTo>
                <a:lnTo>
                  <a:pt x="799578" y="244555"/>
                </a:lnTo>
                <a:lnTo>
                  <a:pt x="798958" y="231099"/>
                </a:lnTo>
                <a:lnTo>
                  <a:pt x="797566" y="221243"/>
                </a:lnTo>
                <a:lnTo>
                  <a:pt x="598767" y="221243"/>
                </a:lnTo>
                <a:lnTo>
                  <a:pt x="602853" y="205460"/>
                </a:lnTo>
                <a:lnTo>
                  <a:pt x="615328" y="188804"/>
                </a:lnTo>
                <a:lnTo>
                  <a:pt x="636515" y="175622"/>
                </a:lnTo>
                <a:lnTo>
                  <a:pt x="666737" y="170262"/>
                </a:lnTo>
                <a:lnTo>
                  <a:pt x="777609" y="170262"/>
                </a:lnTo>
                <a:lnTo>
                  <a:pt x="770818" y="160839"/>
                </a:lnTo>
                <a:lnTo>
                  <a:pt x="732523" y="128906"/>
                </a:lnTo>
                <a:lnTo>
                  <a:pt x="695212" y="115777"/>
                </a:lnTo>
                <a:lnTo>
                  <a:pt x="681474" y="113866"/>
                </a:lnTo>
                <a:lnTo>
                  <a:pt x="667170" y="113227"/>
                </a:lnTo>
                <a:close/>
              </a:path>
              <a:path w="902969" h="377189">
                <a:moveTo>
                  <a:pt x="734728" y="290666"/>
                </a:moveTo>
                <a:lnTo>
                  <a:pt x="724495" y="300174"/>
                </a:lnTo>
                <a:lnTo>
                  <a:pt x="709770" y="309354"/>
                </a:lnTo>
                <a:lnTo>
                  <a:pt x="691281" y="316278"/>
                </a:lnTo>
                <a:lnTo>
                  <a:pt x="669755" y="319014"/>
                </a:lnTo>
                <a:lnTo>
                  <a:pt x="772340" y="319014"/>
                </a:lnTo>
                <a:lnTo>
                  <a:pt x="734728" y="290666"/>
                </a:lnTo>
                <a:close/>
              </a:path>
              <a:path w="902969" h="377189">
                <a:moveTo>
                  <a:pt x="777609" y="170262"/>
                </a:moveTo>
                <a:lnTo>
                  <a:pt x="666737" y="170262"/>
                </a:lnTo>
                <a:lnTo>
                  <a:pt x="696998" y="175622"/>
                </a:lnTo>
                <a:lnTo>
                  <a:pt x="718195" y="188761"/>
                </a:lnTo>
                <a:lnTo>
                  <a:pt x="730700" y="205388"/>
                </a:lnTo>
                <a:lnTo>
                  <a:pt x="734800" y="221157"/>
                </a:lnTo>
                <a:lnTo>
                  <a:pt x="598767" y="221243"/>
                </a:lnTo>
                <a:lnTo>
                  <a:pt x="797566" y="221243"/>
                </a:lnTo>
                <a:lnTo>
                  <a:pt x="784458" y="181799"/>
                </a:lnTo>
                <a:lnTo>
                  <a:pt x="778112" y="170959"/>
                </a:lnTo>
                <a:lnTo>
                  <a:pt x="777609" y="1702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143" y="6300905"/>
            <a:ext cx="71638" cy="708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469136" y="0"/>
            <a:ext cx="3430904" cy="5390515"/>
          </a:xfrm>
          <a:custGeom>
            <a:avLst/>
            <a:gdLst/>
            <a:ahLst/>
            <a:cxnLst/>
            <a:rect l="l" t="t" r="r" b="b"/>
            <a:pathLst>
              <a:path w="3430904" h="5390515">
                <a:moveTo>
                  <a:pt x="3430524" y="0"/>
                </a:moveTo>
                <a:lnTo>
                  <a:pt x="0" y="0"/>
                </a:lnTo>
                <a:lnTo>
                  <a:pt x="0" y="5390388"/>
                </a:lnTo>
                <a:lnTo>
                  <a:pt x="3430524" y="5390388"/>
                </a:lnTo>
                <a:lnTo>
                  <a:pt x="34305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1060" y="4951476"/>
            <a:ext cx="157480" cy="158750"/>
          </a:xfrm>
          <a:custGeom>
            <a:avLst/>
            <a:gdLst/>
            <a:ahLst/>
            <a:cxnLst/>
            <a:rect l="l" t="t" r="r" b="b"/>
            <a:pathLst>
              <a:path w="157480" h="158750">
                <a:moveTo>
                  <a:pt x="156972" y="0"/>
                </a:moveTo>
                <a:lnTo>
                  <a:pt x="0" y="0"/>
                </a:lnTo>
                <a:lnTo>
                  <a:pt x="0" y="158496"/>
                </a:lnTo>
                <a:lnTo>
                  <a:pt x="156972" y="158496"/>
                </a:lnTo>
                <a:lnTo>
                  <a:pt x="156972" y="0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4548" y="510387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511" y="0"/>
                </a:moveTo>
                <a:lnTo>
                  <a:pt x="0" y="0"/>
                </a:lnTo>
                <a:lnTo>
                  <a:pt x="0" y="286512"/>
                </a:lnTo>
                <a:lnTo>
                  <a:pt x="286511" y="286512"/>
                </a:lnTo>
                <a:lnTo>
                  <a:pt x="286511" y="0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1060" y="5390388"/>
            <a:ext cx="609600" cy="611505"/>
          </a:xfrm>
          <a:custGeom>
            <a:avLst/>
            <a:gdLst/>
            <a:ahLst/>
            <a:cxnLst/>
            <a:rect l="l" t="t" r="r" b="b"/>
            <a:pathLst>
              <a:path w="609600" h="611504">
                <a:moveTo>
                  <a:pt x="609600" y="0"/>
                </a:moveTo>
                <a:lnTo>
                  <a:pt x="0" y="0"/>
                </a:lnTo>
                <a:lnTo>
                  <a:pt x="0" y="611124"/>
                </a:lnTo>
                <a:lnTo>
                  <a:pt x="609600" y="611124"/>
                </a:lnTo>
                <a:lnTo>
                  <a:pt x="609600" y="0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74222" y="6003581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71251" y="0"/>
                </a:moveTo>
                <a:lnTo>
                  <a:pt x="0" y="0"/>
                </a:lnTo>
                <a:lnTo>
                  <a:pt x="0" y="70447"/>
                </a:lnTo>
                <a:lnTo>
                  <a:pt x="71251" y="70447"/>
                </a:lnTo>
                <a:lnTo>
                  <a:pt x="71251" y="0"/>
                </a:lnTo>
                <a:close/>
              </a:path>
            </a:pathLst>
          </a:custGeom>
          <a:solidFill>
            <a:srgbClr val="007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76122" y="5998457"/>
            <a:ext cx="902969" cy="377190"/>
          </a:xfrm>
          <a:custGeom>
            <a:avLst/>
            <a:gdLst/>
            <a:ahLst/>
            <a:cxnLst/>
            <a:rect l="l" t="t" r="r" b="b"/>
            <a:pathLst>
              <a:path w="902969" h="377189">
                <a:moveTo>
                  <a:pt x="67539" y="118261"/>
                </a:moveTo>
                <a:lnTo>
                  <a:pt x="0" y="118261"/>
                </a:lnTo>
                <a:lnTo>
                  <a:pt x="0" y="371785"/>
                </a:lnTo>
                <a:lnTo>
                  <a:pt x="67540" y="371785"/>
                </a:lnTo>
                <a:lnTo>
                  <a:pt x="67539" y="118261"/>
                </a:lnTo>
                <a:close/>
              </a:path>
              <a:path w="902969" h="377189">
                <a:moveTo>
                  <a:pt x="466366" y="19549"/>
                </a:moveTo>
                <a:lnTo>
                  <a:pt x="398830" y="19549"/>
                </a:lnTo>
                <a:lnTo>
                  <a:pt x="398830" y="264619"/>
                </a:lnTo>
                <a:lnTo>
                  <a:pt x="401892" y="305711"/>
                </a:lnTo>
                <a:lnTo>
                  <a:pt x="416393" y="343645"/>
                </a:lnTo>
                <a:lnTo>
                  <a:pt x="455231" y="368796"/>
                </a:lnTo>
                <a:lnTo>
                  <a:pt x="506786" y="374432"/>
                </a:lnTo>
                <a:lnTo>
                  <a:pt x="515249" y="374432"/>
                </a:lnTo>
                <a:lnTo>
                  <a:pt x="515249" y="312183"/>
                </a:lnTo>
                <a:lnTo>
                  <a:pt x="505320" y="312098"/>
                </a:lnTo>
                <a:lnTo>
                  <a:pt x="497116" y="311586"/>
                </a:lnTo>
                <a:lnTo>
                  <a:pt x="466886" y="282383"/>
                </a:lnTo>
                <a:lnTo>
                  <a:pt x="466366" y="175389"/>
                </a:lnTo>
                <a:lnTo>
                  <a:pt x="515249" y="175389"/>
                </a:lnTo>
                <a:lnTo>
                  <a:pt x="515249" y="118261"/>
                </a:lnTo>
                <a:lnTo>
                  <a:pt x="466366" y="118261"/>
                </a:lnTo>
                <a:lnTo>
                  <a:pt x="466366" y="19549"/>
                </a:lnTo>
                <a:close/>
              </a:path>
              <a:path w="902969" h="377189">
                <a:moveTo>
                  <a:pt x="902341" y="0"/>
                </a:moveTo>
                <a:lnTo>
                  <a:pt x="834819" y="0"/>
                </a:lnTo>
                <a:lnTo>
                  <a:pt x="834819" y="371785"/>
                </a:lnTo>
                <a:lnTo>
                  <a:pt x="902341" y="371785"/>
                </a:lnTo>
                <a:lnTo>
                  <a:pt x="902341" y="0"/>
                </a:lnTo>
                <a:close/>
              </a:path>
              <a:path w="902969" h="377189">
                <a:moveTo>
                  <a:pt x="173422" y="118347"/>
                </a:moveTo>
                <a:lnTo>
                  <a:pt x="106919" y="118347"/>
                </a:lnTo>
                <a:lnTo>
                  <a:pt x="106919" y="371871"/>
                </a:lnTo>
                <a:lnTo>
                  <a:pt x="174022" y="371871"/>
                </a:lnTo>
                <a:lnTo>
                  <a:pt x="174022" y="236787"/>
                </a:lnTo>
                <a:lnTo>
                  <a:pt x="174636" y="236787"/>
                </a:lnTo>
                <a:lnTo>
                  <a:pt x="184605" y="198698"/>
                </a:lnTo>
                <a:lnTo>
                  <a:pt x="222800" y="172167"/>
                </a:lnTo>
                <a:lnTo>
                  <a:pt x="234828" y="171033"/>
                </a:lnTo>
                <a:lnTo>
                  <a:pt x="350983" y="171033"/>
                </a:lnTo>
                <a:lnTo>
                  <a:pt x="345957" y="159854"/>
                </a:lnTo>
                <a:lnTo>
                  <a:pt x="342078" y="154640"/>
                </a:lnTo>
                <a:lnTo>
                  <a:pt x="173422" y="154640"/>
                </a:lnTo>
                <a:lnTo>
                  <a:pt x="173422" y="118347"/>
                </a:lnTo>
                <a:close/>
              </a:path>
              <a:path w="902969" h="377189">
                <a:moveTo>
                  <a:pt x="350983" y="171033"/>
                </a:moveTo>
                <a:lnTo>
                  <a:pt x="234828" y="171033"/>
                </a:lnTo>
                <a:lnTo>
                  <a:pt x="248583" y="172137"/>
                </a:lnTo>
                <a:lnTo>
                  <a:pt x="260560" y="175442"/>
                </a:lnTo>
                <a:lnTo>
                  <a:pt x="289980" y="209394"/>
                </a:lnTo>
                <a:lnTo>
                  <a:pt x="293727" y="371871"/>
                </a:lnTo>
                <a:lnTo>
                  <a:pt x="361870" y="371871"/>
                </a:lnTo>
                <a:lnTo>
                  <a:pt x="361870" y="227904"/>
                </a:lnTo>
                <a:lnTo>
                  <a:pt x="360129" y="202253"/>
                </a:lnTo>
                <a:lnTo>
                  <a:pt x="354808" y="179541"/>
                </a:lnTo>
                <a:lnTo>
                  <a:pt x="350983" y="171033"/>
                </a:lnTo>
                <a:close/>
              </a:path>
              <a:path w="902969" h="377189">
                <a:moveTo>
                  <a:pt x="174636" y="236787"/>
                </a:moveTo>
                <a:lnTo>
                  <a:pt x="174022" y="236787"/>
                </a:lnTo>
                <a:lnTo>
                  <a:pt x="174109" y="246176"/>
                </a:lnTo>
                <a:lnTo>
                  <a:pt x="174195" y="241649"/>
                </a:lnTo>
                <a:lnTo>
                  <a:pt x="174636" y="236787"/>
                </a:lnTo>
                <a:close/>
              </a:path>
              <a:path w="902969" h="377189">
                <a:moveTo>
                  <a:pt x="255034" y="113142"/>
                </a:moveTo>
                <a:lnTo>
                  <a:pt x="210729" y="122873"/>
                </a:lnTo>
                <a:lnTo>
                  <a:pt x="177134" y="149942"/>
                </a:lnTo>
                <a:lnTo>
                  <a:pt x="173422" y="154640"/>
                </a:lnTo>
                <a:lnTo>
                  <a:pt x="342078" y="154640"/>
                </a:lnTo>
                <a:lnTo>
                  <a:pt x="299836" y="120719"/>
                </a:lnTo>
                <a:lnTo>
                  <a:pt x="255034" y="113142"/>
                </a:lnTo>
                <a:close/>
              </a:path>
              <a:path w="902969" h="377189">
                <a:moveTo>
                  <a:pt x="667170" y="113227"/>
                </a:moveTo>
                <a:lnTo>
                  <a:pt x="627453" y="119098"/>
                </a:lnTo>
                <a:lnTo>
                  <a:pt x="592344" y="135906"/>
                </a:lnTo>
                <a:lnTo>
                  <a:pt x="556674" y="171174"/>
                </a:lnTo>
                <a:lnTo>
                  <a:pt x="539674" y="205886"/>
                </a:lnTo>
                <a:lnTo>
                  <a:pt x="533737" y="245155"/>
                </a:lnTo>
                <a:lnTo>
                  <a:pt x="534366" y="258627"/>
                </a:lnTo>
                <a:lnTo>
                  <a:pt x="543753" y="296642"/>
                </a:lnTo>
                <a:lnTo>
                  <a:pt x="571477" y="338483"/>
                </a:lnTo>
                <a:lnTo>
                  <a:pt x="602238" y="360998"/>
                </a:lnTo>
                <a:lnTo>
                  <a:pt x="640612" y="374464"/>
                </a:lnTo>
                <a:lnTo>
                  <a:pt x="669243" y="377080"/>
                </a:lnTo>
                <a:lnTo>
                  <a:pt x="708196" y="372687"/>
                </a:lnTo>
                <a:lnTo>
                  <a:pt x="739740" y="361218"/>
                </a:lnTo>
                <a:lnTo>
                  <a:pt x="764557" y="345235"/>
                </a:lnTo>
                <a:lnTo>
                  <a:pt x="783329" y="327297"/>
                </a:lnTo>
                <a:lnTo>
                  <a:pt x="772340" y="319014"/>
                </a:lnTo>
                <a:lnTo>
                  <a:pt x="669755" y="319014"/>
                </a:lnTo>
                <a:lnTo>
                  <a:pt x="656093" y="318199"/>
                </a:lnTo>
                <a:lnTo>
                  <a:pt x="614882" y="298979"/>
                </a:lnTo>
                <a:lnTo>
                  <a:pt x="598074" y="268460"/>
                </a:lnTo>
                <a:lnTo>
                  <a:pt x="799578" y="268460"/>
                </a:lnTo>
                <a:lnTo>
                  <a:pt x="799578" y="244555"/>
                </a:lnTo>
                <a:lnTo>
                  <a:pt x="798958" y="231099"/>
                </a:lnTo>
                <a:lnTo>
                  <a:pt x="797566" y="221243"/>
                </a:lnTo>
                <a:lnTo>
                  <a:pt x="598767" y="221243"/>
                </a:lnTo>
                <a:lnTo>
                  <a:pt x="602853" y="205460"/>
                </a:lnTo>
                <a:lnTo>
                  <a:pt x="615328" y="188804"/>
                </a:lnTo>
                <a:lnTo>
                  <a:pt x="636515" y="175622"/>
                </a:lnTo>
                <a:lnTo>
                  <a:pt x="666737" y="170262"/>
                </a:lnTo>
                <a:lnTo>
                  <a:pt x="777609" y="170262"/>
                </a:lnTo>
                <a:lnTo>
                  <a:pt x="770818" y="160839"/>
                </a:lnTo>
                <a:lnTo>
                  <a:pt x="732523" y="128906"/>
                </a:lnTo>
                <a:lnTo>
                  <a:pt x="695212" y="115777"/>
                </a:lnTo>
                <a:lnTo>
                  <a:pt x="681474" y="113866"/>
                </a:lnTo>
                <a:lnTo>
                  <a:pt x="667170" y="113227"/>
                </a:lnTo>
                <a:close/>
              </a:path>
              <a:path w="902969" h="377189">
                <a:moveTo>
                  <a:pt x="734728" y="290666"/>
                </a:moveTo>
                <a:lnTo>
                  <a:pt x="724495" y="300174"/>
                </a:lnTo>
                <a:lnTo>
                  <a:pt x="709770" y="309354"/>
                </a:lnTo>
                <a:lnTo>
                  <a:pt x="691281" y="316278"/>
                </a:lnTo>
                <a:lnTo>
                  <a:pt x="669755" y="319014"/>
                </a:lnTo>
                <a:lnTo>
                  <a:pt x="772340" y="319014"/>
                </a:lnTo>
                <a:lnTo>
                  <a:pt x="734728" y="290666"/>
                </a:lnTo>
                <a:close/>
              </a:path>
              <a:path w="902969" h="377189">
                <a:moveTo>
                  <a:pt x="777609" y="170262"/>
                </a:moveTo>
                <a:lnTo>
                  <a:pt x="666737" y="170262"/>
                </a:lnTo>
                <a:lnTo>
                  <a:pt x="696998" y="175622"/>
                </a:lnTo>
                <a:lnTo>
                  <a:pt x="718195" y="188761"/>
                </a:lnTo>
                <a:lnTo>
                  <a:pt x="730700" y="205388"/>
                </a:lnTo>
                <a:lnTo>
                  <a:pt x="734800" y="221157"/>
                </a:lnTo>
                <a:lnTo>
                  <a:pt x="598767" y="221243"/>
                </a:lnTo>
                <a:lnTo>
                  <a:pt x="797566" y="221243"/>
                </a:lnTo>
                <a:lnTo>
                  <a:pt x="784458" y="181799"/>
                </a:lnTo>
                <a:lnTo>
                  <a:pt x="778112" y="170959"/>
                </a:lnTo>
                <a:lnTo>
                  <a:pt x="777609" y="1702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143" y="6300905"/>
            <a:ext cx="71638" cy="708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6442" y="1657553"/>
            <a:ext cx="796861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>
              <a:lnSpc>
                <a:spcPts val="1190"/>
              </a:lnSpc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-35" dirty="0"/>
              <a:t>2021</a:t>
            </a:r>
            <a:r>
              <a:rPr spc="-135" dirty="0"/>
              <a:t> </a:t>
            </a:r>
            <a:r>
              <a:rPr spc="-60" dirty="0"/>
              <a:t>I</a:t>
            </a:r>
            <a:r>
              <a:rPr spc="-95" dirty="0"/>
              <a:t>n</a:t>
            </a:r>
            <a:r>
              <a:rPr spc="-15" dirty="0"/>
              <a:t>tel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35" dirty="0"/>
              <a:t>2023</a:t>
            </a:r>
            <a:r>
              <a:rPr spc="-130" dirty="0"/>
              <a:t> </a:t>
            </a:r>
            <a:r>
              <a:rPr spc="-150" dirty="0"/>
              <a:t>I</a:t>
            </a:r>
            <a:r>
              <a:rPr spc="-25" dirty="0"/>
              <a:t>n</a:t>
            </a:r>
            <a:r>
              <a:rPr spc="-20" dirty="0"/>
              <a:t>t</a:t>
            </a:r>
            <a:r>
              <a:rPr spc="-5" dirty="0"/>
              <a:t>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>
              <a:lnSpc>
                <a:spcPts val="1190"/>
              </a:lnSpc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-35" dirty="0"/>
              <a:t>2021</a:t>
            </a:r>
            <a:r>
              <a:rPr spc="-135" dirty="0"/>
              <a:t> </a:t>
            </a:r>
            <a:r>
              <a:rPr spc="-60" dirty="0"/>
              <a:t>I</a:t>
            </a:r>
            <a:r>
              <a:rPr spc="-95" dirty="0"/>
              <a:t>n</a:t>
            </a:r>
            <a:r>
              <a:rPr spc="-15" dirty="0"/>
              <a:t>tel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35" dirty="0"/>
              <a:t>2023</a:t>
            </a:r>
            <a:r>
              <a:rPr spc="-130" dirty="0"/>
              <a:t> </a:t>
            </a:r>
            <a:r>
              <a:rPr spc="-150" dirty="0"/>
              <a:t>I</a:t>
            </a:r>
            <a:r>
              <a:rPr spc="-25" dirty="0"/>
              <a:t>n</a:t>
            </a:r>
            <a:r>
              <a:rPr spc="-20" dirty="0"/>
              <a:t>t</a:t>
            </a:r>
            <a:r>
              <a:rPr spc="-5" dirty="0"/>
              <a:t>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1734800" cy="457200"/>
          </a:xfrm>
          <a:custGeom>
            <a:avLst/>
            <a:gdLst/>
            <a:ahLst/>
            <a:cxnLst/>
            <a:rect l="l" t="t" r="r" b="b"/>
            <a:pathLst>
              <a:path w="11734800" h="457200">
                <a:moveTo>
                  <a:pt x="11734800" y="0"/>
                </a:moveTo>
                <a:lnTo>
                  <a:pt x="0" y="0"/>
                </a:lnTo>
                <a:lnTo>
                  <a:pt x="0" y="457199"/>
                </a:lnTo>
                <a:lnTo>
                  <a:pt x="11734800" y="457199"/>
                </a:lnTo>
                <a:lnTo>
                  <a:pt x="11734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41139" y="6557530"/>
            <a:ext cx="469900" cy="173355"/>
          </a:xfrm>
          <a:custGeom>
            <a:avLst/>
            <a:gdLst/>
            <a:ahLst/>
            <a:cxnLst/>
            <a:rect l="l" t="t" r="r" b="b"/>
            <a:pathLst>
              <a:path w="469900" h="173354">
                <a:moveTo>
                  <a:pt x="32004" y="54216"/>
                </a:moveTo>
                <a:lnTo>
                  <a:pt x="876" y="54216"/>
                </a:lnTo>
                <a:lnTo>
                  <a:pt x="876" y="170459"/>
                </a:lnTo>
                <a:lnTo>
                  <a:pt x="32004" y="170459"/>
                </a:lnTo>
                <a:lnTo>
                  <a:pt x="32004" y="54216"/>
                </a:lnTo>
                <a:close/>
              </a:path>
              <a:path w="469900" h="173354">
                <a:moveTo>
                  <a:pt x="32829" y="2349"/>
                </a:moveTo>
                <a:lnTo>
                  <a:pt x="0" y="2349"/>
                </a:lnTo>
                <a:lnTo>
                  <a:pt x="0" y="34645"/>
                </a:lnTo>
                <a:lnTo>
                  <a:pt x="32829" y="34645"/>
                </a:lnTo>
                <a:lnTo>
                  <a:pt x="32829" y="2349"/>
                </a:lnTo>
                <a:close/>
              </a:path>
              <a:path w="469900" h="173354">
                <a:moveTo>
                  <a:pt x="167652" y="170497"/>
                </a:moveTo>
                <a:lnTo>
                  <a:pt x="167551" y="103174"/>
                </a:lnTo>
                <a:lnTo>
                  <a:pt x="166839" y="92722"/>
                </a:lnTo>
                <a:lnTo>
                  <a:pt x="164388" y="82308"/>
                </a:lnTo>
                <a:lnTo>
                  <a:pt x="162623" y="78409"/>
                </a:lnTo>
                <a:lnTo>
                  <a:pt x="160312" y="73291"/>
                </a:lnTo>
                <a:lnTo>
                  <a:pt x="118414" y="51866"/>
                </a:lnTo>
                <a:lnTo>
                  <a:pt x="110972" y="51866"/>
                </a:lnTo>
                <a:lnTo>
                  <a:pt x="104114" y="53390"/>
                </a:lnTo>
                <a:lnTo>
                  <a:pt x="91859" y="59309"/>
                </a:lnTo>
                <a:lnTo>
                  <a:pt x="86652" y="63500"/>
                </a:lnTo>
                <a:lnTo>
                  <a:pt x="80797" y="70891"/>
                </a:lnTo>
                <a:lnTo>
                  <a:pt x="80797" y="54254"/>
                </a:lnTo>
                <a:lnTo>
                  <a:pt x="50152" y="54254"/>
                </a:lnTo>
                <a:lnTo>
                  <a:pt x="50152" y="170497"/>
                </a:lnTo>
                <a:lnTo>
                  <a:pt x="81076" y="170497"/>
                </a:lnTo>
                <a:lnTo>
                  <a:pt x="81076" y="108559"/>
                </a:lnTo>
                <a:lnTo>
                  <a:pt x="81114" y="112864"/>
                </a:lnTo>
                <a:lnTo>
                  <a:pt x="101447" y="78409"/>
                </a:lnTo>
                <a:lnTo>
                  <a:pt x="118084" y="78409"/>
                </a:lnTo>
                <a:lnTo>
                  <a:pt x="124929" y="81114"/>
                </a:lnTo>
                <a:lnTo>
                  <a:pt x="133934" y="91719"/>
                </a:lnTo>
                <a:lnTo>
                  <a:pt x="136207" y="99199"/>
                </a:lnTo>
                <a:lnTo>
                  <a:pt x="136245" y="170497"/>
                </a:lnTo>
                <a:lnTo>
                  <a:pt x="167652" y="170497"/>
                </a:lnTo>
                <a:close/>
              </a:path>
              <a:path w="469900" h="173354">
                <a:moveTo>
                  <a:pt x="238340" y="54216"/>
                </a:moveTo>
                <a:lnTo>
                  <a:pt x="215811" y="54216"/>
                </a:lnTo>
                <a:lnTo>
                  <a:pt x="215811" y="8953"/>
                </a:lnTo>
                <a:lnTo>
                  <a:pt x="184683" y="8953"/>
                </a:lnTo>
                <a:lnTo>
                  <a:pt x="184683" y="130797"/>
                </a:lnTo>
                <a:lnTo>
                  <a:pt x="185521" y="138861"/>
                </a:lnTo>
                <a:lnTo>
                  <a:pt x="216966" y="170764"/>
                </a:lnTo>
                <a:lnTo>
                  <a:pt x="224967" y="171665"/>
                </a:lnTo>
                <a:lnTo>
                  <a:pt x="238340" y="171665"/>
                </a:lnTo>
                <a:lnTo>
                  <a:pt x="238340" y="143129"/>
                </a:lnTo>
                <a:lnTo>
                  <a:pt x="233756" y="143090"/>
                </a:lnTo>
                <a:lnTo>
                  <a:pt x="229971" y="142849"/>
                </a:lnTo>
                <a:lnTo>
                  <a:pt x="215811" y="125666"/>
                </a:lnTo>
                <a:lnTo>
                  <a:pt x="215811" y="80403"/>
                </a:lnTo>
                <a:lnTo>
                  <a:pt x="238340" y="80403"/>
                </a:lnTo>
                <a:lnTo>
                  <a:pt x="238340" y="54216"/>
                </a:lnTo>
                <a:close/>
              </a:path>
              <a:path w="469900" h="173354">
                <a:moveTo>
                  <a:pt x="369379" y="103784"/>
                </a:moveTo>
                <a:lnTo>
                  <a:pt x="368922" y="101434"/>
                </a:lnTo>
                <a:lnTo>
                  <a:pt x="367842" y="95872"/>
                </a:lnTo>
                <a:lnTo>
                  <a:pt x="361886" y="81381"/>
                </a:lnTo>
                <a:lnTo>
                  <a:pt x="359702" y="78054"/>
                </a:lnTo>
                <a:lnTo>
                  <a:pt x="357657" y="74930"/>
                </a:lnTo>
                <a:lnTo>
                  <a:pt x="347002" y="63969"/>
                </a:lnTo>
                <a:lnTo>
                  <a:pt x="340512" y="59626"/>
                </a:lnTo>
                <a:lnTo>
                  <a:pt x="339521" y="59220"/>
                </a:lnTo>
                <a:lnTo>
                  <a:pt x="339521" y="101396"/>
                </a:lnTo>
                <a:lnTo>
                  <a:pt x="276821" y="101434"/>
                </a:lnTo>
                <a:lnTo>
                  <a:pt x="278714" y="94195"/>
                </a:lnTo>
                <a:lnTo>
                  <a:pt x="284454" y="86563"/>
                </a:lnTo>
                <a:lnTo>
                  <a:pt x="294220" y="80518"/>
                </a:lnTo>
                <a:lnTo>
                  <a:pt x="308152" y="78054"/>
                </a:lnTo>
                <a:lnTo>
                  <a:pt x="322097" y="80518"/>
                </a:lnTo>
                <a:lnTo>
                  <a:pt x="331876" y="86563"/>
                </a:lnTo>
                <a:lnTo>
                  <a:pt x="337629" y="94157"/>
                </a:lnTo>
                <a:lnTo>
                  <a:pt x="339521" y="101396"/>
                </a:lnTo>
                <a:lnTo>
                  <a:pt x="339521" y="59220"/>
                </a:lnTo>
                <a:lnTo>
                  <a:pt x="325628" y="53467"/>
                </a:lnTo>
                <a:lnTo>
                  <a:pt x="317309" y="51904"/>
                </a:lnTo>
                <a:lnTo>
                  <a:pt x="299872" y="51904"/>
                </a:lnTo>
                <a:lnTo>
                  <a:pt x="259346" y="75006"/>
                </a:lnTo>
                <a:lnTo>
                  <a:pt x="246849" y="120738"/>
                </a:lnTo>
                <a:lnTo>
                  <a:pt x="248412" y="128676"/>
                </a:lnTo>
                <a:lnTo>
                  <a:pt x="269659" y="160591"/>
                </a:lnTo>
                <a:lnTo>
                  <a:pt x="309308" y="172885"/>
                </a:lnTo>
                <a:lnTo>
                  <a:pt x="327253" y="170865"/>
                </a:lnTo>
                <a:lnTo>
                  <a:pt x="341795" y="165608"/>
                </a:lnTo>
                <a:lnTo>
                  <a:pt x="353237" y="158280"/>
                </a:lnTo>
                <a:lnTo>
                  <a:pt x="361886" y="150050"/>
                </a:lnTo>
                <a:lnTo>
                  <a:pt x="356819" y="146253"/>
                </a:lnTo>
                <a:lnTo>
                  <a:pt x="339483" y="133261"/>
                </a:lnTo>
                <a:lnTo>
                  <a:pt x="334772" y="137617"/>
                </a:lnTo>
                <a:lnTo>
                  <a:pt x="327977" y="141833"/>
                </a:lnTo>
                <a:lnTo>
                  <a:pt x="319468" y="145008"/>
                </a:lnTo>
                <a:lnTo>
                  <a:pt x="309537" y="146253"/>
                </a:lnTo>
                <a:lnTo>
                  <a:pt x="300748" y="146253"/>
                </a:lnTo>
                <a:lnTo>
                  <a:pt x="293547" y="144259"/>
                </a:lnTo>
                <a:lnTo>
                  <a:pt x="282562" y="136359"/>
                </a:lnTo>
                <a:lnTo>
                  <a:pt x="278777" y="130949"/>
                </a:lnTo>
                <a:lnTo>
                  <a:pt x="276504" y="123075"/>
                </a:lnTo>
                <a:lnTo>
                  <a:pt x="369379" y="123075"/>
                </a:lnTo>
                <a:lnTo>
                  <a:pt x="369379" y="103784"/>
                </a:lnTo>
                <a:close/>
              </a:path>
              <a:path w="469900" h="173354">
                <a:moveTo>
                  <a:pt x="416737" y="0"/>
                </a:moveTo>
                <a:lnTo>
                  <a:pt x="385610" y="0"/>
                </a:lnTo>
                <a:lnTo>
                  <a:pt x="385610" y="170459"/>
                </a:lnTo>
                <a:lnTo>
                  <a:pt x="416737" y="170459"/>
                </a:lnTo>
                <a:lnTo>
                  <a:pt x="416737" y="0"/>
                </a:lnTo>
                <a:close/>
              </a:path>
              <a:path w="469900" h="173354">
                <a:moveTo>
                  <a:pt x="460171" y="162979"/>
                </a:moveTo>
                <a:lnTo>
                  <a:pt x="456679" y="156946"/>
                </a:lnTo>
                <a:lnTo>
                  <a:pt x="456412" y="156476"/>
                </a:lnTo>
                <a:lnTo>
                  <a:pt x="457301" y="156121"/>
                </a:lnTo>
                <a:lnTo>
                  <a:pt x="458038" y="155575"/>
                </a:lnTo>
                <a:lnTo>
                  <a:pt x="458724" y="154673"/>
                </a:lnTo>
                <a:lnTo>
                  <a:pt x="459232" y="154012"/>
                </a:lnTo>
                <a:lnTo>
                  <a:pt x="459562" y="153035"/>
                </a:lnTo>
                <a:lnTo>
                  <a:pt x="459562" y="150876"/>
                </a:lnTo>
                <a:lnTo>
                  <a:pt x="459371" y="150050"/>
                </a:lnTo>
                <a:lnTo>
                  <a:pt x="458774" y="149110"/>
                </a:lnTo>
                <a:lnTo>
                  <a:pt x="458406" y="148488"/>
                </a:lnTo>
                <a:lnTo>
                  <a:pt x="457771" y="147866"/>
                </a:lnTo>
                <a:lnTo>
                  <a:pt x="456971" y="147459"/>
                </a:lnTo>
                <a:lnTo>
                  <a:pt x="456971" y="152450"/>
                </a:lnTo>
                <a:lnTo>
                  <a:pt x="456844" y="152920"/>
                </a:lnTo>
                <a:lnTo>
                  <a:pt x="456374" y="153733"/>
                </a:lnTo>
                <a:lnTo>
                  <a:pt x="456069" y="154089"/>
                </a:lnTo>
                <a:lnTo>
                  <a:pt x="455180" y="154559"/>
                </a:lnTo>
                <a:lnTo>
                  <a:pt x="454710" y="154673"/>
                </a:lnTo>
                <a:lnTo>
                  <a:pt x="449884" y="154673"/>
                </a:lnTo>
                <a:lnTo>
                  <a:pt x="449884" y="149110"/>
                </a:lnTo>
                <a:lnTo>
                  <a:pt x="454710" y="149110"/>
                </a:lnTo>
                <a:lnTo>
                  <a:pt x="456971" y="152450"/>
                </a:lnTo>
                <a:lnTo>
                  <a:pt x="456971" y="147459"/>
                </a:lnTo>
                <a:lnTo>
                  <a:pt x="456107" y="147002"/>
                </a:lnTo>
                <a:lnTo>
                  <a:pt x="455180" y="146773"/>
                </a:lnTo>
                <a:lnTo>
                  <a:pt x="454139" y="146773"/>
                </a:lnTo>
                <a:lnTo>
                  <a:pt x="447281" y="146723"/>
                </a:lnTo>
                <a:lnTo>
                  <a:pt x="447281" y="162979"/>
                </a:lnTo>
                <a:lnTo>
                  <a:pt x="449884" y="162979"/>
                </a:lnTo>
                <a:lnTo>
                  <a:pt x="449884" y="156946"/>
                </a:lnTo>
                <a:lnTo>
                  <a:pt x="453771" y="156946"/>
                </a:lnTo>
                <a:lnTo>
                  <a:pt x="457200" y="162979"/>
                </a:lnTo>
                <a:lnTo>
                  <a:pt x="460171" y="162979"/>
                </a:lnTo>
                <a:close/>
              </a:path>
              <a:path w="469900" h="173354">
                <a:moveTo>
                  <a:pt x="469417" y="145948"/>
                </a:moveTo>
                <a:lnTo>
                  <a:pt x="467093" y="143662"/>
                </a:lnTo>
                <a:lnTo>
                  <a:pt x="467093" y="147243"/>
                </a:lnTo>
                <a:lnTo>
                  <a:pt x="467093" y="162585"/>
                </a:lnTo>
                <a:lnTo>
                  <a:pt x="460705" y="168846"/>
                </a:lnTo>
                <a:lnTo>
                  <a:pt x="445122" y="168846"/>
                </a:lnTo>
                <a:lnTo>
                  <a:pt x="438734" y="162585"/>
                </a:lnTo>
                <a:lnTo>
                  <a:pt x="438734" y="147243"/>
                </a:lnTo>
                <a:lnTo>
                  <a:pt x="445122" y="140970"/>
                </a:lnTo>
                <a:lnTo>
                  <a:pt x="460705" y="140970"/>
                </a:lnTo>
                <a:lnTo>
                  <a:pt x="467093" y="147243"/>
                </a:lnTo>
                <a:lnTo>
                  <a:pt x="467093" y="143662"/>
                </a:lnTo>
                <a:lnTo>
                  <a:pt x="464375" y="140970"/>
                </a:lnTo>
                <a:lnTo>
                  <a:pt x="462026" y="138658"/>
                </a:lnTo>
                <a:lnTo>
                  <a:pt x="443788" y="138658"/>
                </a:lnTo>
                <a:lnTo>
                  <a:pt x="436410" y="145948"/>
                </a:lnTo>
                <a:lnTo>
                  <a:pt x="436410" y="163880"/>
                </a:lnTo>
                <a:lnTo>
                  <a:pt x="443788" y="171157"/>
                </a:lnTo>
                <a:lnTo>
                  <a:pt x="462026" y="171157"/>
                </a:lnTo>
                <a:lnTo>
                  <a:pt x="464375" y="168846"/>
                </a:lnTo>
                <a:lnTo>
                  <a:pt x="469417" y="163880"/>
                </a:lnTo>
                <a:lnTo>
                  <a:pt x="469417" y="14594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34800" y="0"/>
            <a:ext cx="457200" cy="6400800"/>
          </a:xfrm>
          <a:custGeom>
            <a:avLst/>
            <a:gdLst/>
            <a:ahLst/>
            <a:cxnLst/>
            <a:rect l="l" t="t" r="r" b="b"/>
            <a:pathLst>
              <a:path w="457200" h="6400800">
                <a:moveTo>
                  <a:pt x="457200" y="0"/>
                </a:moveTo>
                <a:lnTo>
                  <a:pt x="0" y="0"/>
                </a:lnTo>
                <a:lnTo>
                  <a:pt x="0" y="6400800"/>
                </a:lnTo>
                <a:lnTo>
                  <a:pt x="457200" y="6400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08317" y="1664334"/>
            <a:ext cx="2727325" cy="410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>
              <a:lnSpc>
                <a:spcPts val="1190"/>
              </a:lnSpc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-35" dirty="0"/>
              <a:t>2021</a:t>
            </a:r>
            <a:r>
              <a:rPr spc="-135" dirty="0"/>
              <a:t> </a:t>
            </a:r>
            <a:r>
              <a:rPr spc="-60" dirty="0"/>
              <a:t>I</a:t>
            </a:r>
            <a:r>
              <a:rPr spc="-95" dirty="0"/>
              <a:t>n</a:t>
            </a:r>
            <a:r>
              <a:rPr spc="-15" dirty="0"/>
              <a:t>tel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35" dirty="0"/>
              <a:t>2023</a:t>
            </a:r>
            <a:r>
              <a:rPr spc="-130" dirty="0"/>
              <a:t> </a:t>
            </a:r>
            <a:r>
              <a:rPr spc="-150" dirty="0"/>
              <a:t>I</a:t>
            </a:r>
            <a:r>
              <a:rPr spc="-25" dirty="0"/>
              <a:t>n</a:t>
            </a:r>
            <a:r>
              <a:rPr spc="-20" dirty="0"/>
              <a:t>t</a:t>
            </a:r>
            <a:r>
              <a:rPr spc="-5" dirty="0"/>
              <a:t>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>
              <a:lnSpc>
                <a:spcPts val="1190"/>
              </a:lnSpc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-35" dirty="0"/>
              <a:t>2021</a:t>
            </a:r>
            <a:r>
              <a:rPr spc="-135" dirty="0"/>
              <a:t> </a:t>
            </a:r>
            <a:r>
              <a:rPr spc="-60" dirty="0"/>
              <a:t>I</a:t>
            </a:r>
            <a:r>
              <a:rPr spc="-95" dirty="0"/>
              <a:t>n</a:t>
            </a:r>
            <a:r>
              <a:rPr spc="-15" dirty="0"/>
              <a:t>tel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35" dirty="0"/>
              <a:t>2023</a:t>
            </a:r>
            <a:r>
              <a:rPr spc="-130" dirty="0"/>
              <a:t> </a:t>
            </a:r>
            <a:r>
              <a:rPr spc="-150" dirty="0"/>
              <a:t>I</a:t>
            </a:r>
            <a:r>
              <a:rPr spc="-25" dirty="0"/>
              <a:t>n</a:t>
            </a:r>
            <a:r>
              <a:rPr spc="-20" dirty="0"/>
              <a:t>t</a:t>
            </a:r>
            <a:r>
              <a:rPr spc="-5" dirty="0"/>
              <a:t>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>
              <a:lnSpc>
                <a:spcPts val="1190"/>
              </a:lnSpc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-35" dirty="0"/>
              <a:t>2021</a:t>
            </a:r>
            <a:r>
              <a:rPr spc="-135" dirty="0"/>
              <a:t> </a:t>
            </a:r>
            <a:r>
              <a:rPr spc="-60" dirty="0"/>
              <a:t>I</a:t>
            </a:r>
            <a:r>
              <a:rPr spc="-95" dirty="0"/>
              <a:t>n</a:t>
            </a:r>
            <a:r>
              <a:rPr spc="-15" dirty="0"/>
              <a:t>tel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35" dirty="0"/>
              <a:t>2023</a:t>
            </a:r>
            <a:r>
              <a:rPr spc="-130" dirty="0"/>
              <a:t> </a:t>
            </a:r>
            <a:r>
              <a:rPr spc="-150" dirty="0"/>
              <a:t>I</a:t>
            </a:r>
            <a:r>
              <a:rPr spc="-25" dirty="0"/>
              <a:t>n</a:t>
            </a:r>
            <a:r>
              <a:rPr spc="-20" dirty="0"/>
              <a:t>t</a:t>
            </a:r>
            <a:r>
              <a:rPr spc="-5" dirty="0"/>
              <a:t>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1734800" cy="457200"/>
          </a:xfrm>
          <a:custGeom>
            <a:avLst/>
            <a:gdLst/>
            <a:ahLst/>
            <a:cxnLst/>
            <a:rect l="l" t="t" r="r" b="b"/>
            <a:pathLst>
              <a:path w="11734800" h="457200">
                <a:moveTo>
                  <a:pt x="11734800" y="0"/>
                </a:moveTo>
                <a:lnTo>
                  <a:pt x="0" y="0"/>
                </a:lnTo>
                <a:lnTo>
                  <a:pt x="0" y="457199"/>
                </a:lnTo>
                <a:lnTo>
                  <a:pt x="11734800" y="457199"/>
                </a:lnTo>
                <a:lnTo>
                  <a:pt x="11734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41139" y="6557530"/>
            <a:ext cx="469900" cy="173355"/>
          </a:xfrm>
          <a:custGeom>
            <a:avLst/>
            <a:gdLst/>
            <a:ahLst/>
            <a:cxnLst/>
            <a:rect l="l" t="t" r="r" b="b"/>
            <a:pathLst>
              <a:path w="469900" h="173354">
                <a:moveTo>
                  <a:pt x="32004" y="54216"/>
                </a:moveTo>
                <a:lnTo>
                  <a:pt x="876" y="54216"/>
                </a:lnTo>
                <a:lnTo>
                  <a:pt x="876" y="170459"/>
                </a:lnTo>
                <a:lnTo>
                  <a:pt x="32004" y="170459"/>
                </a:lnTo>
                <a:lnTo>
                  <a:pt x="32004" y="54216"/>
                </a:lnTo>
                <a:close/>
              </a:path>
              <a:path w="469900" h="173354">
                <a:moveTo>
                  <a:pt x="32829" y="2349"/>
                </a:moveTo>
                <a:lnTo>
                  <a:pt x="0" y="2349"/>
                </a:lnTo>
                <a:lnTo>
                  <a:pt x="0" y="34645"/>
                </a:lnTo>
                <a:lnTo>
                  <a:pt x="32829" y="34645"/>
                </a:lnTo>
                <a:lnTo>
                  <a:pt x="32829" y="2349"/>
                </a:lnTo>
                <a:close/>
              </a:path>
              <a:path w="469900" h="173354">
                <a:moveTo>
                  <a:pt x="167652" y="170497"/>
                </a:moveTo>
                <a:lnTo>
                  <a:pt x="167551" y="103174"/>
                </a:lnTo>
                <a:lnTo>
                  <a:pt x="166839" y="92722"/>
                </a:lnTo>
                <a:lnTo>
                  <a:pt x="164388" y="82308"/>
                </a:lnTo>
                <a:lnTo>
                  <a:pt x="162623" y="78409"/>
                </a:lnTo>
                <a:lnTo>
                  <a:pt x="160312" y="73291"/>
                </a:lnTo>
                <a:lnTo>
                  <a:pt x="118414" y="51866"/>
                </a:lnTo>
                <a:lnTo>
                  <a:pt x="110972" y="51866"/>
                </a:lnTo>
                <a:lnTo>
                  <a:pt x="104114" y="53390"/>
                </a:lnTo>
                <a:lnTo>
                  <a:pt x="91859" y="59309"/>
                </a:lnTo>
                <a:lnTo>
                  <a:pt x="86652" y="63500"/>
                </a:lnTo>
                <a:lnTo>
                  <a:pt x="80797" y="70891"/>
                </a:lnTo>
                <a:lnTo>
                  <a:pt x="80797" y="54254"/>
                </a:lnTo>
                <a:lnTo>
                  <a:pt x="50152" y="54254"/>
                </a:lnTo>
                <a:lnTo>
                  <a:pt x="50152" y="170497"/>
                </a:lnTo>
                <a:lnTo>
                  <a:pt x="81076" y="170497"/>
                </a:lnTo>
                <a:lnTo>
                  <a:pt x="81076" y="108559"/>
                </a:lnTo>
                <a:lnTo>
                  <a:pt x="81114" y="112864"/>
                </a:lnTo>
                <a:lnTo>
                  <a:pt x="101447" y="78409"/>
                </a:lnTo>
                <a:lnTo>
                  <a:pt x="118084" y="78409"/>
                </a:lnTo>
                <a:lnTo>
                  <a:pt x="124929" y="81114"/>
                </a:lnTo>
                <a:lnTo>
                  <a:pt x="133934" y="91719"/>
                </a:lnTo>
                <a:lnTo>
                  <a:pt x="136207" y="99199"/>
                </a:lnTo>
                <a:lnTo>
                  <a:pt x="136245" y="170497"/>
                </a:lnTo>
                <a:lnTo>
                  <a:pt x="167652" y="170497"/>
                </a:lnTo>
                <a:close/>
              </a:path>
              <a:path w="469900" h="173354">
                <a:moveTo>
                  <a:pt x="238340" y="54216"/>
                </a:moveTo>
                <a:lnTo>
                  <a:pt x="215811" y="54216"/>
                </a:lnTo>
                <a:lnTo>
                  <a:pt x="215811" y="8953"/>
                </a:lnTo>
                <a:lnTo>
                  <a:pt x="184683" y="8953"/>
                </a:lnTo>
                <a:lnTo>
                  <a:pt x="184683" y="130797"/>
                </a:lnTo>
                <a:lnTo>
                  <a:pt x="185521" y="138861"/>
                </a:lnTo>
                <a:lnTo>
                  <a:pt x="216966" y="170764"/>
                </a:lnTo>
                <a:lnTo>
                  <a:pt x="224967" y="171665"/>
                </a:lnTo>
                <a:lnTo>
                  <a:pt x="238340" y="171665"/>
                </a:lnTo>
                <a:lnTo>
                  <a:pt x="238340" y="143129"/>
                </a:lnTo>
                <a:lnTo>
                  <a:pt x="233756" y="143090"/>
                </a:lnTo>
                <a:lnTo>
                  <a:pt x="229971" y="142849"/>
                </a:lnTo>
                <a:lnTo>
                  <a:pt x="215811" y="125666"/>
                </a:lnTo>
                <a:lnTo>
                  <a:pt x="215811" y="80403"/>
                </a:lnTo>
                <a:lnTo>
                  <a:pt x="238340" y="80403"/>
                </a:lnTo>
                <a:lnTo>
                  <a:pt x="238340" y="54216"/>
                </a:lnTo>
                <a:close/>
              </a:path>
              <a:path w="469900" h="173354">
                <a:moveTo>
                  <a:pt x="369379" y="103784"/>
                </a:moveTo>
                <a:lnTo>
                  <a:pt x="368922" y="101434"/>
                </a:lnTo>
                <a:lnTo>
                  <a:pt x="367842" y="95872"/>
                </a:lnTo>
                <a:lnTo>
                  <a:pt x="361886" y="81381"/>
                </a:lnTo>
                <a:lnTo>
                  <a:pt x="359702" y="78054"/>
                </a:lnTo>
                <a:lnTo>
                  <a:pt x="357657" y="74930"/>
                </a:lnTo>
                <a:lnTo>
                  <a:pt x="347002" y="63969"/>
                </a:lnTo>
                <a:lnTo>
                  <a:pt x="340512" y="59626"/>
                </a:lnTo>
                <a:lnTo>
                  <a:pt x="339521" y="59220"/>
                </a:lnTo>
                <a:lnTo>
                  <a:pt x="339521" y="101396"/>
                </a:lnTo>
                <a:lnTo>
                  <a:pt x="276821" y="101434"/>
                </a:lnTo>
                <a:lnTo>
                  <a:pt x="278714" y="94195"/>
                </a:lnTo>
                <a:lnTo>
                  <a:pt x="284454" y="86563"/>
                </a:lnTo>
                <a:lnTo>
                  <a:pt x="294220" y="80518"/>
                </a:lnTo>
                <a:lnTo>
                  <a:pt x="308152" y="78054"/>
                </a:lnTo>
                <a:lnTo>
                  <a:pt x="322097" y="80518"/>
                </a:lnTo>
                <a:lnTo>
                  <a:pt x="331876" y="86563"/>
                </a:lnTo>
                <a:lnTo>
                  <a:pt x="337629" y="94157"/>
                </a:lnTo>
                <a:lnTo>
                  <a:pt x="339521" y="101396"/>
                </a:lnTo>
                <a:lnTo>
                  <a:pt x="339521" y="59220"/>
                </a:lnTo>
                <a:lnTo>
                  <a:pt x="325628" y="53467"/>
                </a:lnTo>
                <a:lnTo>
                  <a:pt x="317309" y="51904"/>
                </a:lnTo>
                <a:lnTo>
                  <a:pt x="299872" y="51904"/>
                </a:lnTo>
                <a:lnTo>
                  <a:pt x="259346" y="75006"/>
                </a:lnTo>
                <a:lnTo>
                  <a:pt x="246849" y="120738"/>
                </a:lnTo>
                <a:lnTo>
                  <a:pt x="248412" y="128676"/>
                </a:lnTo>
                <a:lnTo>
                  <a:pt x="269659" y="160591"/>
                </a:lnTo>
                <a:lnTo>
                  <a:pt x="309308" y="172885"/>
                </a:lnTo>
                <a:lnTo>
                  <a:pt x="327253" y="170865"/>
                </a:lnTo>
                <a:lnTo>
                  <a:pt x="341795" y="165608"/>
                </a:lnTo>
                <a:lnTo>
                  <a:pt x="353237" y="158280"/>
                </a:lnTo>
                <a:lnTo>
                  <a:pt x="361886" y="150050"/>
                </a:lnTo>
                <a:lnTo>
                  <a:pt x="356819" y="146253"/>
                </a:lnTo>
                <a:lnTo>
                  <a:pt x="339483" y="133261"/>
                </a:lnTo>
                <a:lnTo>
                  <a:pt x="334772" y="137617"/>
                </a:lnTo>
                <a:lnTo>
                  <a:pt x="327977" y="141833"/>
                </a:lnTo>
                <a:lnTo>
                  <a:pt x="319468" y="145008"/>
                </a:lnTo>
                <a:lnTo>
                  <a:pt x="309537" y="146253"/>
                </a:lnTo>
                <a:lnTo>
                  <a:pt x="300748" y="146253"/>
                </a:lnTo>
                <a:lnTo>
                  <a:pt x="293547" y="144259"/>
                </a:lnTo>
                <a:lnTo>
                  <a:pt x="282562" y="136359"/>
                </a:lnTo>
                <a:lnTo>
                  <a:pt x="278777" y="130949"/>
                </a:lnTo>
                <a:lnTo>
                  <a:pt x="276504" y="123075"/>
                </a:lnTo>
                <a:lnTo>
                  <a:pt x="369379" y="123075"/>
                </a:lnTo>
                <a:lnTo>
                  <a:pt x="369379" y="103784"/>
                </a:lnTo>
                <a:close/>
              </a:path>
              <a:path w="469900" h="173354">
                <a:moveTo>
                  <a:pt x="416737" y="0"/>
                </a:moveTo>
                <a:lnTo>
                  <a:pt x="385610" y="0"/>
                </a:lnTo>
                <a:lnTo>
                  <a:pt x="385610" y="170459"/>
                </a:lnTo>
                <a:lnTo>
                  <a:pt x="416737" y="170459"/>
                </a:lnTo>
                <a:lnTo>
                  <a:pt x="416737" y="0"/>
                </a:lnTo>
                <a:close/>
              </a:path>
              <a:path w="469900" h="173354">
                <a:moveTo>
                  <a:pt x="460171" y="162979"/>
                </a:moveTo>
                <a:lnTo>
                  <a:pt x="456679" y="156946"/>
                </a:lnTo>
                <a:lnTo>
                  <a:pt x="456412" y="156476"/>
                </a:lnTo>
                <a:lnTo>
                  <a:pt x="457301" y="156121"/>
                </a:lnTo>
                <a:lnTo>
                  <a:pt x="458038" y="155575"/>
                </a:lnTo>
                <a:lnTo>
                  <a:pt x="458724" y="154673"/>
                </a:lnTo>
                <a:lnTo>
                  <a:pt x="459232" y="154012"/>
                </a:lnTo>
                <a:lnTo>
                  <a:pt x="459562" y="153035"/>
                </a:lnTo>
                <a:lnTo>
                  <a:pt x="459562" y="150876"/>
                </a:lnTo>
                <a:lnTo>
                  <a:pt x="459371" y="150050"/>
                </a:lnTo>
                <a:lnTo>
                  <a:pt x="458774" y="149110"/>
                </a:lnTo>
                <a:lnTo>
                  <a:pt x="458406" y="148488"/>
                </a:lnTo>
                <a:lnTo>
                  <a:pt x="457771" y="147866"/>
                </a:lnTo>
                <a:lnTo>
                  <a:pt x="456971" y="147459"/>
                </a:lnTo>
                <a:lnTo>
                  <a:pt x="456971" y="152450"/>
                </a:lnTo>
                <a:lnTo>
                  <a:pt x="456844" y="152920"/>
                </a:lnTo>
                <a:lnTo>
                  <a:pt x="456374" y="153733"/>
                </a:lnTo>
                <a:lnTo>
                  <a:pt x="456069" y="154089"/>
                </a:lnTo>
                <a:lnTo>
                  <a:pt x="455180" y="154559"/>
                </a:lnTo>
                <a:lnTo>
                  <a:pt x="454710" y="154673"/>
                </a:lnTo>
                <a:lnTo>
                  <a:pt x="449884" y="154673"/>
                </a:lnTo>
                <a:lnTo>
                  <a:pt x="449884" y="149110"/>
                </a:lnTo>
                <a:lnTo>
                  <a:pt x="454710" y="149110"/>
                </a:lnTo>
                <a:lnTo>
                  <a:pt x="456971" y="152450"/>
                </a:lnTo>
                <a:lnTo>
                  <a:pt x="456971" y="147459"/>
                </a:lnTo>
                <a:lnTo>
                  <a:pt x="456107" y="147002"/>
                </a:lnTo>
                <a:lnTo>
                  <a:pt x="455180" y="146773"/>
                </a:lnTo>
                <a:lnTo>
                  <a:pt x="454139" y="146773"/>
                </a:lnTo>
                <a:lnTo>
                  <a:pt x="447281" y="146723"/>
                </a:lnTo>
                <a:lnTo>
                  <a:pt x="447281" y="162979"/>
                </a:lnTo>
                <a:lnTo>
                  <a:pt x="449884" y="162979"/>
                </a:lnTo>
                <a:lnTo>
                  <a:pt x="449884" y="156946"/>
                </a:lnTo>
                <a:lnTo>
                  <a:pt x="453771" y="156946"/>
                </a:lnTo>
                <a:lnTo>
                  <a:pt x="457200" y="162979"/>
                </a:lnTo>
                <a:lnTo>
                  <a:pt x="460171" y="162979"/>
                </a:lnTo>
                <a:close/>
              </a:path>
              <a:path w="469900" h="173354">
                <a:moveTo>
                  <a:pt x="469417" y="145948"/>
                </a:moveTo>
                <a:lnTo>
                  <a:pt x="467093" y="143662"/>
                </a:lnTo>
                <a:lnTo>
                  <a:pt x="467093" y="147243"/>
                </a:lnTo>
                <a:lnTo>
                  <a:pt x="467093" y="162585"/>
                </a:lnTo>
                <a:lnTo>
                  <a:pt x="460705" y="168846"/>
                </a:lnTo>
                <a:lnTo>
                  <a:pt x="445122" y="168846"/>
                </a:lnTo>
                <a:lnTo>
                  <a:pt x="438734" y="162585"/>
                </a:lnTo>
                <a:lnTo>
                  <a:pt x="438734" y="147243"/>
                </a:lnTo>
                <a:lnTo>
                  <a:pt x="445122" y="140970"/>
                </a:lnTo>
                <a:lnTo>
                  <a:pt x="460705" y="140970"/>
                </a:lnTo>
                <a:lnTo>
                  <a:pt x="467093" y="147243"/>
                </a:lnTo>
                <a:lnTo>
                  <a:pt x="467093" y="143662"/>
                </a:lnTo>
                <a:lnTo>
                  <a:pt x="464375" y="140970"/>
                </a:lnTo>
                <a:lnTo>
                  <a:pt x="462026" y="138658"/>
                </a:lnTo>
                <a:lnTo>
                  <a:pt x="443788" y="138658"/>
                </a:lnTo>
                <a:lnTo>
                  <a:pt x="436410" y="145948"/>
                </a:lnTo>
                <a:lnTo>
                  <a:pt x="436410" y="163880"/>
                </a:lnTo>
                <a:lnTo>
                  <a:pt x="443788" y="171157"/>
                </a:lnTo>
                <a:lnTo>
                  <a:pt x="462026" y="171157"/>
                </a:lnTo>
                <a:lnTo>
                  <a:pt x="464375" y="168846"/>
                </a:lnTo>
                <a:lnTo>
                  <a:pt x="469417" y="163880"/>
                </a:lnTo>
                <a:lnTo>
                  <a:pt x="469417" y="14594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15011"/>
            <a:ext cx="120345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546096"/>
            <a:ext cx="11424919" cy="278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7952" y="6548955"/>
            <a:ext cx="1917064" cy="16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>
              <a:lnSpc>
                <a:spcPts val="1190"/>
              </a:lnSpc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-35" dirty="0"/>
              <a:t>2021</a:t>
            </a:r>
            <a:r>
              <a:rPr spc="-135" dirty="0"/>
              <a:t> </a:t>
            </a:r>
            <a:r>
              <a:rPr spc="-60" dirty="0"/>
              <a:t>I</a:t>
            </a:r>
            <a:r>
              <a:rPr spc="-95" dirty="0"/>
              <a:t>n</a:t>
            </a:r>
            <a:r>
              <a:rPr spc="-15" dirty="0"/>
              <a:t>tel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252" y="6536255"/>
            <a:ext cx="1979295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5" dirty="0"/>
              <a:t>Copy</a:t>
            </a:r>
            <a:r>
              <a:rPr spc="-40" dirty="0"/>
              <a:t>r</a:t>
            </a:r>
            <a:r>
              <a:rPr dirty="0"/>
              <a:t>i</a:t>
            </a:r>
            <a:r>
              <a:rPr spc="-5" dirty="0"/>
              <a:t>g</a:t>
            </a:r>
            <a:r>
              <a:rPr spc="-20" dirty="0"/>
              <a:t>ht</a:t>
            </a:r>
            <a:r>
              <a:rPr spc="-114" dirty="0"/>
              <a:t> </a:t>
            </a:r>
            <a:r>
              <a:rPr spc="-30" dirty="0"/>
              <a:t>©</a:t>
            </a:r>
            <a:r>
              <a:rPr spc="-125" dirty="0"/>
              <a:t> </a:t>
            </a:r>
            <a:r>
              <a:rPr spc="35" dirty="0"/>
              <a:t>2023</a:t>
            </a:r>
            <a:r>
              <a:rPr spc="-130" dirty="0"/>
              <a:t> </a:t>
            </a:r>
            <a:r>
              <a:rPr spc="-150" dirty="0"/>
              <a:t>I</a:t>
            </a:r>
            <a:r>
              <a:rPr spc="-25" dirty="0"/>
              <a:t>n</a:t>
            </a:r>
            <a:r>
              <a:rPr spc="-20" dirty="0"/>
              <a:t>t</a:t>
            </a:r>
            <a:r>
              <a:rPr spc="-5" dirty="0"/>
              <a:t>el</a:t>
            </a:r>
            <a:r>
              <a:rPr spc="-114" dirty="0"/>
              <a:t> </a:t>
            </a:r>
            <a:r>
              <a:rPr spc="30" dirty="0"/>
              <a:t>Corp</a:t>
            </a:r>
            <a:r>
              <a:rPr spc="-10" dirty="0"/>
              <a:t>or</a:t>
            </a:r>
            <a:r>
              <a:rPr spc="-15" dirty="0"/>
              <a:t>a</a:t>
            </a:r>
            <a:r>
              <a:rPr spc="-10" dirty="0"/>
              <a:t>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75007" y="6533207"/>
            <a:ext cx="193675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‹#›</a:t>
            </a:fld>
            <a:endParaRPr spc="-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g"/><Relationship Id="rId7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rustedreviews.com/best/best-intel-processor-3517396" TargetMode="External"/><Relationship Id="rId5" Type="http://schemas.openxmlformats.org/officeDocument/2006/relationships/hyperlink" Target="http://www.anandtech.com/show/18740/the-intel-core-i3-13100f-review-" TargetMode="External"/><Relationship Id="rId4" Type="http://schemas.openxmlformats.org/officeDocument/2006/relationships/hyperlink" Target="http://www.pcmag.com/categories/processors/brands/int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eweb.ucsd.edu/~jmcauley/datasets/amazon_v2/" TargetMode="External"/><Relationship Id="rId5" Type="http://schemas.openxmlformats.org/officeDocument/2006/relationships/hyperlink" Target="https://amazon-reviews-2023.github.io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mazon-reviews-2023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Intel</a:t>
            </a:r>
            <a:r>
              <a:rPr spc="-735" dirty="0"/>
              <a:t> </a:t>
            </a:r>
            <a:r>
              <a:rPr spc="55" dirty="0"/>
              <a:t>Products</a:t>
            </a:r>
            <a:r>
              <a:rPr spc="-755" dirty="0"/>
              <a:t> </a:t>
            </a:r>
            <a:r>
              <a:rPr spc="-55" dirty="0"/>
              <a:t>Sentiment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1663" y="2481198"/>
            <a:ext cx="9526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" dirty="0">
                <a:solidFill>
                  <a:srgbClr val="525252"/>
                </a:solidFill>
                <a:latin typeface="Tahoma"/>
                <a:cs typeface="Tahoma"/>
              </a:rPr>
              <a:t>Analysis</a:t>
            </a:r>
            <a:r>
              <a:rPr sz="6000" spc="-76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6000" spc="-190" dirty="0">
                <a:solidFill>
                  <a:srgbClr val="525252"/>
                </a:solidFill>
                <a:latin typeface="Tahoma"/>
                <a:cs typeface="Tahoma"/>
              </a:rPr>
              <a:t>from</a:t>
            </a:r>
            <a:r>
              <a:rPr sz="6000" spc="-73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6000" dirty="0">
                <a:solidFill>
                  <a:srgbClr val="525252"/>
                </a:solidFill>
                <a:latin typeface="Tahoma"/>
                <a:cs typeface="Tahoma"/>
              </a:rPr>
              <a:t>Online</a:t>
            </a:r>
            <a:r>
              <a:rPr sz="6000" spc="-76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6000" spc="-15" dirty="0">
                <a:solidFill>
                  <a:srgbClr val="525252"/>
                </a:solidFill>
                <a:latin typeface="Tahoma"/>
                <a:cs typeface="Tahoma"/>
              </a:rPr>
              <a:t>Reviews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7136" y="3577844"/>
            <a:ext cx="580263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525252"/>
                </a:solidFill>
                <a:latin typeface="Tahoma"/>
                <a:cs typeface="Tahoma"/>
              </a:rPr>
              <a:t>In</a:t>
            </a:r>
            <a:r>
              <a:rPr sz="2400" spc="-150" dirty="0">
                <a:solidFill>
                  <a:srgbClr val="525252"/>
                </a:solidFill>
                <a:latin typeface="Tahoma"/>
                <a:cs typeface="Tahoma"/>
              </a:rPr>
              <a:t>t</a:t>
            </a:r>
            <a:r>
              <a:rPr sz="2400" spc="-30" dirty="0">
                <a:solidFill>
                  <a:srgbClr val="525252"/>
                </a:solidFill>
                <a:latin typeface="Tahoma"/>
                <a:cs typeface="Tahoma"/>
              </a:rPr>
              <a:t>el</a:t>
            </a:r>
            <a:r>
              <a:rPr sz="2400" spc="-29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25252"/>
                </a:solidFill>
                <a:latin typeface="Tahoma"/>
                <a:cs typeface="Tahoma"/>
              </a:rPr>
              <a:t>Unnati</a:t>
            </a:r>
            <a:r>
              <a:rPr sz="2400" spc="-29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2400" spc="-110" dirty="0">
                <a:solidFill>
                  <a:srgbClr val="525252"/>
                </a:solidFill>
                <a:latin typeface="Tahoma"/>
                <a:cs typeface="Tahoma"/>
              </a:rPr>
              <a:t>In</a:t>
            </a:r>
            <a:r>
              <a:rPr sz="2400" spc="-145" dirty="0">
                <a:solidFill>
                  <a:srgbClr val="525252"/>
                </a:solidFill>
                <a:latin typeface="Tahoma"/>
                <a:cs typeface="Tahoma"/>
              </a:rPr>
              <a:t>d</a:t>
            </a:r>
            <a:r>
              <a:rPr sz="2400" spc="-65" dirty="0">
                <a:solidFill>
                  <a:srgbClr val="525252"/>
                </a:solidFill>
                <a:latin typeface="Tahoma"/>
                <a:cs typeface="Tahoma"/>
              </a:rPr>
              <a:t>ustrial</a:t>
            </a:r>
            <a:r>
              <a:rPr sz="2400" spc="-29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25252"/>
                </a:solidFill>
                <a:latin typeface="Tahoma"/>
                <a:cs typeface="Tahoma"/>
              </a:rPr>
              <a:t>Training</a:t>
            </a:r>
            <a:r>
              <a:rPr sz="2400" spc="-31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25252"/>
                </a:solidFill>
                <a:latin typeface="Tahoma"/>
                <a:cs typeface="Tahoma"/>
              </a:rPr>
              <a:t>Prog</a:t>
            </a:r>
            <a:r>
              <a:rPr sz="2400" spc="-85" dirty="0">
                <a:solidFill>
                  <a:srgbClr val="525252"/>
                </a:solidFill>
                <a:latin typeface="Tahoma"/>
                <a:cs typeface="Tahoma"/>
              </a:rPr>
              <a:t>ram</a:t>
            </a:r>
            <a:r>
              <a:rPr sz="2400" spc="-31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525252"/>
                </a:solidFill>
                <a:latin typeface="Tahoma"/>
                <a:cs typeface="Tahoma"/>
              </a:rPr>
              <a:t>2</a:t>
            </a:r>
            <a:r>
              <a:rPr sz="2400" spc="105" dirty="0">
                <a:solidFill>
                  <a:srgbClr val="525252"/>
                </a:solidFill>
                <a:latin typeface="Tahoma"/>
                <a:cs typeface="Tahoma"/>
              </a:rPr>
              <a:t>0</a:t>
            </a:r>
            <a:r>
              <a:rPr sz="2400" spc="75" dirty="0">
                <a:solidFill>
                  <a:srgbClr val="525252"/>
                </a:solidFill>
                <a:latin typeface="Tahoma"/>
                <a:cs typeface="Tahoma"/>
              </a:rPr>
              <a:t>24</a:t>
            </a:r>
            <a:endParaRPr lang="en-IN" sz="2400" spc="75" dirty="0">
              <a:solidFill>
                <a:srgbClr val="525252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75" dirty="0">
              <a:solidFill>
                <a:srgbClr val="525252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75" dirty="0">
                <a:solidFill>
                  <a:srgbClr val="525252"/>
                </a:solidFill>
                <a:latin typeface="Tahoma"/>
                <a:cs typeface="Tahoma"/>
              </a:rPr>
              <a:t>Author: Moses Makuei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ahoma"/>
                <a:cs typeface="Tahoma"/>
              </a:rPr>
              <a:t>Affiliation: FEAT – DMIHER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4800" y="0"/>
            <a:ext cx="457200" cy="6400800"/>
          </a:xfrm>
          <a:custGeom>
            <a:avLst/>
            <a:gdLst/>
            <a:ahLst/>
            <a:cxnLst/>
            <a:rect l="l" t="t" r="r" b="b"/>
            <a:pathLst>
              <a:path w="457200" h="6400800">
                <a:moveTo>
                  <a:pt x="457200" y="0"/>
                </a:moveTo>
                <a:lnTo>
                  <a:pt x="0" y="0"/>
                </a:lnTo>
                <a:lnTo>
                  <a:pt x="0" y="6400800"/>
                </a:lnTo>
                <a:lnTo>
                  <a:pt x="457200" y="6400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911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Outline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11894819" y="6533207"/>
            <a:ext cx="154305" cy="1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z="1000" spc="65" dirty="0">
                <a:solidFill>
                  <a:srgbClr val="525252"/>
                </a:solidFill>
                <a:latin typeface="Tahoma"/>
                <a:cs typeface="Tahoma"/>
              </a:rPr>
              <a:t>2</a:t>
            </a:fld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812" y="1600200"/>
            <a:ext cx="1011237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"/>
              <a:tabLst>
                <a:tab pos="373380" algn="l"/>
              </a:tabLst>
            </a:pPr>
            <a:r>
              <a:rPr sz="3200" spc="-6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sz="3200" spc="-55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9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"/>
              <a:tabLst>
                <a:tab pos="372745" algn="l"/>
              </a:tabLst>
            </a:pPr>
            <a:r>
              <a:rPr lang="en-IN" sz="3200" spc="-3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110" indent="-360045">
              <a:lnSpc>
                <a:spcPct val="100000"/>
              </a:lnSpc>
              <a:buSzPct val="97222"/>
              <a:buFont typeface="Wingdings"/>
              <a:buChar char=""/>
              <a:tabLst>
                <a:tab pos="372745" algn="l"/>
              </a:tabLst>
            </a:pPr>
            <a:r>
              <a:rPr lang="en-IN" sz="3200" spc="-75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Flow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"/>
              <a:tabLst>
                <a:tab pos="372745" algn="l"/>
              </a:tabLst>
            </a:pPr>
            <a:r>
              <a:rPr lang="en-IN" sz="3200" spc="-7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"/>
              <a:tabLst>
                <a:tab pos="372745" algn="l"/>
              </a:tabLst>
            </a:pPr>
            <a:r>
              <a:rPr lang="en-IN" sz="3200" spc="-7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under scope</a:t>
            </a: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"/>
              <a:tabLst>
                <a:tab pos="372745" algn="l"/>
              </a:tabLst>
            </a:pPr>
            <a:r>
              <a:rPr lang="en-IN" sz="3200" spc="-70" dirty="0">
                <a:solidFill>
                  <a:srgbClr val="52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1734800" y="0"/>
              <a:ext cx="457200" cy="6400800"/>
            </a:xfrm>
            <a:custGeom>
              <a:avLst/>
              <a:gdLst/>
              <a:ahLst/>
              <a:cxnLst/>
              <a:rect l="l" t="t" r="r" b="b"/>
              <a:pathLst>
                <a:path w="457200" h="6400800">
                  <a:moveTo>
                    <a:pt x="457200" y="0"/>
                  </a:moveTo>
                  <a:lnTo>
                    <a:pt x="0" y="0"/>
                  </a:lnTo>
                  <a:lnTo>
                    <a:pt x="0" y="6400800"/>
                  </a:lnTo>
                  <a:lnTo>
                    <a:pt x="457200" y="6400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1" y="1592580"/>
              <a:ext cx="5335524" cy="26563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9849" y="1587753"/>
              <a:ext cx="5345430" cy="2666365"/>
            </a:xfrm>
            <a:custGeom>
              <a:avLst/>
              <a:gdLst/>
              <a:ahLst/>
              <a:cxnLst/>
              <a:rect l="l" t="t" r="r" b="b"/>
              <a:pathLst>
                <a:path w="5345430" h="2666365">
                  <a:moveTo>
                    <a:pt x="0" y="2665857"/>
                  </a:moveTo>
                  <a:lnTo>
                    <a:pt x="5345049" y="2665857"/>
                  </a:lnTo>
                  <a:lnTo>
                    <a:pt x="5345049" y="0"/>
                  </a:lnTo>
                  <a:lnTo>
                    <a:pt x="0" y="0"/>
                  </a:lnTo>
                  <a:lnTo>
                    <a:pt x="0" y="2665857"/>
                  </a:lnTo>
                  <a:close/>
                </a:path>
              </a:pathLst>
            </a:custGeom>
            <a:ln w="9525">
              <a:solidFill>
                <a:srgbClr val="64D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8475" y="1596098"/>
              <a:ext cx="5612108" cy="2638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24473" y="1587753"/>
              <a:ext cx="5711190" cy="2666365"/>
            </a:xfrm>
            <a:custGeom>
              <a:avLst/>
              <a:gdLst/>
              <a:ahLst/>
              <a:cxnLst/>
              <a:rect l="l" t="t" r="r" b="b"/>
              <a:pathLst>
                <a:path w="5711190" h="2666365">
                  <a:moveTo>
                    <a:pt x="0" y="2665857"/>
                  </a:moveTo>
                  <a:lnTo>
                    <a:pt x="5710808" y="2665857"/>
                  </a:lnTo>
                  <a:lnTo>
                    <a:pt x="5710808" y="0"/>
                  </a:lnTo>
                  <a:lnTo>
                    <a:pt x="0" y="0"/>
                  </a:lnTo>
                  <a:lnTo>
                    <a:pt x="0" y="2665857"/>
                  </a:lnTo>
                  <a:close/>
                </a:path>
              </a:pathLst>
            </a:custGeom>
            <a:ln w="9525">
              <a:solidFill>
                <a:srgbClr val="69B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1723" y="290210"/>
            <a:ext cx="334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latin typeface="Microsoft Sans Serif"/>
                <a:cs typeface="Microsoft Sans Serif"/>
              </a:rPr>
              <a:t>Pro</a:t>
            </a:r>
            <a:r>
              <a:rPr spc="-30" dirty="0">
                <a:latin typeface="Microsoft Sans Serif"/>
                <a:cs typeface="Microsoft Sans Serif"/>
              </a:rPr>
              <a:t>ject</a:t>
            </a:r>
            <a:r>
              <a:rPr spc="-285" dirty="0">
                <a:latin typeface="Microsoft Sans Serif"/>
                <a:cs typeface="Microsoft Sans Serif"/>
              </a:rPr>
              <a:t> </a:t>
            </a:r>
            <a:r>
              <a:rPr spc="-35" dirty="0">
                <a:latin typeface="Microsoft Sans Serif"/>
                <a:cs typeface="Microsoft Sans Serif"/>
              </a:rPr>
              <a:t>Ov</a:t>
            </a:r>
            <a:r>
              <a:rPr spc="-25" dirty="0">
                <a:latin typeface="Microsoft Sans Serif"/>
                <a:cs typeface="Microsoft Sans Serif"/>
              </a:rPr>
              <a:t>e</a:t>
            </a:r>
            <a:r>
              <a:rPr spc="-85" dirty="0">
                <a:latin typeface="Microsoft Sans Serif"/>
                <a:cs typeface="Microsoft Sans Serif"/>
              </a:rPr>
              <a:t>rview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5045" y="948309"/>
            <a:ext cx="1042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Intel</a:t>
            </a:r>
            <a:r>
              <a:rPr sz="24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Products</a:t>
            </a:r>
            <a:r>
              <a:rPr sz="2400" spc="-1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are</a:t>
            </a:r>
            <a:r>
              <a:rPr sz="24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reviewed</a:t>
            </a:r>
            <a:r>
              <a:rPr sz="2400" spc="-18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by</a:t>
            </a:r>
            <a:r>
              <a:rPr sz="24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end</a:t>
            </a:r>
            <a:r>
              <a:rPr sz="2400" spc="-1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users</a:t>
            </a:r>
            <a:r>
              <a:rPr sz="2400" spc="-18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400" spc="-1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tech</a:t>
            </a:r>
            <a:r>
              <a:rPr sz="24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reviewers</a:t>
            </a:r>
            <a:r>
              <a:rPr sz="24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on</a:t>
            </a:r>
            <a:r>
              <a:rPr sz="2400" spc="-1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various</a:t>
            </a:r>
            <a:r>
              <a:rPr sz="2400" spc="-18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platforms.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413" y="4295498"/>
            <a:ext cx="3862704" cy="79375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Ca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525252"/>
                </a:solidFill>
                <a:latin typeface="Microsoft Sans Serif"/>
                <a:cs typeface="Microsoft Sans Serif"/>
              </a:rPr>
              <a:t>g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o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r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y</a:t>
            </a:r>
            <a:r>
              <a:rPr sz="1800" spc="-19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525252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Microsoft Sans Serif"/>
                <a:cs typeface="Microsoft Sans Serif"/>
              </a:rPr>
              <a:t>: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End</a:t>
            </a:r>
            <a:r>
              <a:rPr sz="1800" spc="-19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Us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r</a:t>
            </a:r>
            <a:r>
              <a:rPr sz="18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114" dirty="0">
                <a:solidFill>
                  <a:srgbClr val="525252"/>
                </a:solidFill>
                <a:latin typeface="Microsoft Sans Serif"/>
                <a:cs typeface="Microsoft Sans Serif"/>
              </a:rPr>
              <a:t>/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B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u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y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r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20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Re</a:t>
            </a:r>
            <a:r>
              <a:rPr sz="1800" spc="-70" dirty="0">
                <a:solidFill>
                  <a:srgbClr val="525252"/>
                </a:solidFill>
                <a:latin typeface="Microsoft Sans Serif"/>
                <a:cs typeface="Microsoft Sans Serif"/>
              </a:rPr>
              <a:t>v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ie</a:t>
            </a:r>
            <a:r>
              <a:rPr sz="1800" spc="-80" dirty="0">
                <a:solidFill>
                  <a:srgbClr val="525252"/>
                </a:solidFill>
                <a:latin typeface="Microsoft Sans Serif"/>
                <a:cs typeface="Microsoft Sans Serif"/>
              </a:rPr>
              <a:t>w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endParaRPr sz="1800" dirty="0">
              <a:latin typeface="Microsoft Sans Serif"/>
              <a:cs typeface="Microsoft Sans Serif"/>
            </a:endParaRPr>
          </a:p>
          <a:p>
            <a:pPr marL="327025">
              <a:lnSpc>
                <a:spcPct val="100000"/>
              </a:lnSpc>
              <a:spcBef>
                <a:spcPts val="969"/>
              </a:spcBef>
            </a:pPr>
            <a:r>
              <a:rPr sz="14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Amazon,</a:t>
            </a:r>
            <a:r>
              <a:rPr sz="1400" spc="-11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Flipkart</a:t>
            </a:r>
            <a:r>
              <a:rPr sz="1400" spc="-12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1400" spc="-114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any</a:t>
            </a:r>
            <a:r>
              <a:rPr sz="1400" spc="-10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ecommerce</a:t>
            </a:r>
            <a:r>
              <a:rPr sz="14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platform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4494" y="4282597"/>
            <a:ext cx="5542915" cy="172973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98120" algn="ctr">
              <a:lnSpc>
                <a:spcPct val="100000"/>
              </a:lnSpc>
              <a:spcBef>
                <a:spcPts val="1255"/>
              </a:spcBef>
            </a:pP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Category</a:t>
            </a:r>
            <a:r>
              <a:rPr sz="1800" spc="-19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B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Microsoft Sans Serif"/>
                <a:cs typeface="Microsoft Sans Serif"/>
              </a:rPr>
              <a:t>: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Technical</a:t>
            </a:r>
            <a:r>
              <a:rPr sz="18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Reviews</a:t>
            </a:r>
            <a:r>
              <a:rPr sz="1800" spc="-18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25252"/>
                </a:solidFill>
                <a:latin typeface="Microsoft Sans Serif"/>
                <a:cs typeface="Microsoft Sans Serif"/>
              </a:rPr>
              <a:t>by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Experts</a:t>
            </a:r>
            <a:endParaRPr sz="1800">
              <a:latin typeface="Microsoft Sans Serif"/>
              <a:cs typeface="Microsoft Sans Serif"/>
            </a:endParaRPr>
          </a:p>
          <a:p>
            <a:pPr marL="12700" marR="5080" indent="543560">
              <a:lnSpc>
                <a:spcPct val="155600"/>
              </a:lnSpc>
              <a:spcBef>
                <a:spcPts val="15"/>
              </a:spcBef>
            </a:pPr>
            <a:r>
              <a:rPr sz="1450" i="1" spc="-35" dirty="0">
                <a:solidFill>
                  <a:srgbClr val="525252"/>
                </a:solidFill>
                <a:latin typeface="Arial"/>
                <a:cs typeface="Arial"/>
              </a:rPr>
              <a:t>https://</a:t>
            </a:r>
            <a:r>
              <a:rPr sz="1450" i="1" spc="-35" dirty="0">
                <a:solidFill>
                  <a:srgbClr val="525252"/>
                </a:solidFill>
                <a:latin typeface="Arial"/>
                <a:cs typeface="Arial"/>
                <a:hlinkClick r:id="rId4"/>
              </a:rPr>
              <a:t>www.pcmag.com/categories/processors/brands/intel </a:t>
            </a:r>
            <a:r>
              <a:rPr sz="1450" i="1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525252"/>
                </a:solidFill>
                <a:latin typeface="Arial"/>
                <a:cs typeface="Arial"/>
              </a:rPr>
              <a:t>https://</a:t>
            </a:r>
            <a:r>
              <a:rPr sz="1450" i="1" spc="-50" dirty="0">
                <a:solidFill>
                  <a:srgbClr val="525252"/>
                </a:solidFill>
                <a:latin typeface="Arial"/>
                <a:cs typeface="Arial"/>
                <a:hlinkClick r:id="rId5"/>
              </a:rPr>
              <a:t>www.anandtech.com/show/18740/the-intel-core-i3-13100f-review-</a:t>
            </a:r>
            <a:endParaRPr sz="1450">
              <a:latin typeface="Arial"/>
              <a:cs typeface="Arial"/>
            </a:endParaRPr>
          </a:p>
          <a:p>
            <a:pPr marL="1388745">
              <a:lnSpc>
                <a:spcPts val="1680"/>
              </a:lnSpc>
            </a:pPr>
            <a:r>
              <a:rPr sz="1450" i="1" spc="-40" dirty="0">
                <a:solidFill>
                  <a:srgbClr val="525252"/>
                </a:solidFill>
                <a:latin typeface="Arial"/>
                <a:cs typeface="Arial"/>
              </a:rPr>
              <a:t>finding-value-in-intels-cheapest-chip</a:t>
            </a:r>
            <a:endParaRPr sz="145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1245"/>
              </a:spcBef>
            </a:pPr>
            <a:r>
              <a:rPr sz="1450" i="1" spc="-45" dirty="0">
                <a:solidFill>
                  <a:srgbClr val="525252"/>
                </a:solidFill>
                <a:latin typeface="Arial"/>
                <a:cs typeface="Arial"/>
              </a:rPr>
              <a:t>https://</a:t>
            </a:r>
            <a:r>
              <a:rPr sz="1450" i="1" spc="-45" dirty="0">
                <a:solidFill>
                  <a:srgbClr val="525252"/>
                </a:solidFill>
                <a:latin typeface="Arial"/>
                <a:cs typeface="Arial"/>
                <a:hlinkClick r:id="rId6"/>
              </a:rPr>
              <a:t>www.trustedreviews.com/best/best-intel-processor-3517396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5695" y="1982723"/>
            <a:ext cx="10812780" cy="1377950"/>
            <a:chOff x="615695" y="1982723"/>
            <a:chExt cx="10812780" cy="137795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3036" y="1982723"/>
              <a:ext cx="5425440" cy="1321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95" y="2039111"/>
              <a:ext cx="4619244" cy="13213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894819" y="6533207"/>
            <a:ext cx="154305" cy="1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z="1000" spc="65" dirty="0">
                <a:solidFill>
                  <a:srgbClr val="525252"/>
                </a:solidFill>
                <a:latin typeface="Tahoma"/>
                <a:cs typeface="Tahoma"/>
              </a:rPr>
              <a:t>3</a:t>
            </a:fld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5252" y="252599"/>
            <a:ext cx="72547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Microsoft Sans Serif"/>
                <a:cs typeface="Microsoft Sans Serif"/>
              </a:rPr>
              <a:t>Problems Statement</a:t>
            </a:r>
            <a:endParaRPr spc="-3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321" y="1344484"/>
            <a:ext cx="9635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Perform</a:t>
            </a:r>
            <a:r>
              <a:rPr sz="3200" spc="-2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3200" spc="-2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Sentiment</a:t>
            </a:r>
            <a:r>
              <a:rPr sz="3200" spc="-2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Analysis</a:t>
            </a:r>
            <a:r>
              <a:rPr sz="3200" spc="-2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based</a:t>
            </a:r>
            <a:r>
              <a:rPr sz="3200" spc="-2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on</a:t>
            </a:r>
            <a:r>
              <a:rPr sz="3200" spc="-2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online</a:t>
            </a:r>
            <a:r>
              <a:rPr sz="3200" spc="-2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32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reviews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624327"/>
            <a:ext cx="2007235" cy="2056130"/>
          </a:xfrm>
          <a:custGeom>
            <a:avLst/>
            <a:gdLst/>
            <a:ahLst/>
            <a:cxnLst/>
            <a:rect l="l" t="t" r="r" b="b"/>
            <a:pathLst>
              <a:path w="2007235" h="2056129">
                <a:moveTo>
                  <a:pt x="0" y="334518"/>
                </a:moveTo>
                <a:lnTo>
                  <a:pt x="3627" y="285077"/>
                </a:lnTo>
                <a:lnTo>
                  <a:pt x="14163" y="237891"/>
                </a:lnTo>
                <a:lnTo>
                  <a:pt x="31091" y="193478"/>
                </a:lnTo>
                <a:lnTo>
                  <a:pt x="53894" y="152353"/>
                </a:lnTo>
                <a:lnTo>
                  <a:pt x="82053" y="115035"/>
                </a:lnTo>
                <a:lnTo>
                  <a:pt x="115052" y="82039"/>
                </a:lnTo>
                <a:lnTo>
                  <a:pt x="152373" y="53883"/>
                </a:lnTo>
                <a:lnTo>
                  <a:pt x="193499" y="31085"/>
                </a:lnTo>
                <a:lnTo>
                  <a:pt x="237912" y="14160"/>
                </a:lnTo>
                <a:lnTo>
                  <a:pt x="285095" y="3626"/>
                </a:lnTo>
                <a:lnTo>
                  <a:pt x="334530" y="0"/>
                </a:lnTo>
                <a:lnTo>
                  <a:pt x="1672589" y="0"/>
                </a:lnTo>
                <a:lnTo>
                  <a:pt x="1722030" y="3626"/>
                </a:lnTo>
                <a:lnTo>
                  <a:pt x="1769216" y="14160"/>
                </a:lnTo>
                <a:lnTo>
                  <a:pt x="1813629" y="31085"/>
                </a:lnTo>
                <a:lnTo>
                  <a:pt x="1854754" y="53883"/>
                </a:lnTo>
                <a:lnTo>
                  <a:pt x="1892072" y="82039"/>
                </a:lnTo>
                <a:lnTo>
                  <a:pt x="1925068" y="115035"/>
                </a:lnTo>
                <a:lnTo>
                  <a:pt x="1953224" y="152353"/>
                </a:lnTo>
                <a:lnTo>
                  <a:pt x="1976022" y="193478"/>
                </a:lnTo>
                <a:lnTo>
                  <a:pt x="1992947" y="237891"/>
                </a:lnTo>
                <a:lnTo>
                  <a:pt x="2003481" y="285077"/>
                </a:lnTo>
                <a:lnTo>
                  <a:pt x="2007108" y="334518"/>
                </a:lnTo>
                <a:lnTo>
                  <a:pt x="2007108" y="1721358"/>
                </a:lnTo>
                <a:lnTo>
                  <a:pt x="2003481" y="1770798"/>
                </a:lnTo>
                <a:lnTo>
                  <a:pt x="1992947" y="1817984"/>
                </a:lnTo>
                <a:lnTo>
                  <a:pt x="1976022" y="1862397"/>
                </a:lnTo>
                <a:lnTo>
                  <a:pt x="1953224" y="1903522"/>
                </a:lnTo>
                <a:lnTo>
                  <a:pt x="1925068" y="1940840"/>
                </a:lnTo>
                <a:lnTo>
                  <a:pt x="1892072" y="1973836"/>
                </a:lnTo>
                <a:lnTo>
                  <a:pt x="1854754" y="2001992"/>
                </a:lnTo>
                <a:lnTo>
                  <a:pt x="1813629" y="2024790"/>
                </a:lnTo>
                <a:lnTo>
                  <a:pt x="1769216" y="2041715"/>
                </a:lnTo>
                <a:lnTo>
                  <a:pt x="1722030" y="2052249"/>
                </a:lnTo>
                <a:lnTo>
                  <a:pt x="1672589" y="2055876"/>
                </a:lnTo>
                <a:lnTo>
                  <a:pt x="334530" y="2055876"/>
                </a:lnTo>
                <a:lnTo>
                  <a:pt x="285095" y="2052249"/>
                </a:lnTo>
                <a:lnTo>
                  <a:pt x="237912" y="2041715"/>
                </a:lnTo>
                <a:lnTo>
                  <a:pt x="193499" y="2024790"/>
                </a:lnTo>
                <a:lnTo>
                  <a:pt x="152373" y="2001992"/>
                </a:lnTo>
                <a:lnTo>
                  <a:pt x="115052" y="1973836"/>
                </a:lnTo>
                <a:lnTo>
                  <a:pt x="82053" y="1940840"/>
                </a:lnTo>
                <a:lnTo>
                  <a:pt x="53894" y="1903522"/>
                </a:lnTo>
                <a:lnTo>
                  <a:pt x="31091" y="1862397"/>
                </a:lnTo>
                <a:lnTo>
                  <a:pt x="14163" y="1817984"/>
                </a:lnTo>
                <a:lnTo>
                  <a:pt x="3627" y="1770798"/>
                </a:lnTo>
                <a:lnTo>
                  <a:pt x="0" y="1721358"/>
                </a:lnTo>
                <a:lnTo>
                  <a:pt x="0" y="334518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E31508-EF94-DD10-A05B-2434154F5C92}"/>
              </a:ext>
            </a:extLst>
          </p:cNvPr>
          <p:cNvGrpSpPr/>
          <p:nvPr/>
        </p:nvGrpSpPr>
        <p:grpSpPr>
          <a:xfrm>
            <a:off x="1752600" y="2218324"/>
            <a:ext cx="7800447" cy="2134360"/>
            <a:chOff x="468306" y="2188831"/>
            <a:chExt cx="7800447" cy="21343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667B4BF-8F5D-864A-AC11-E8B193471303}"/>
                </a:ext>
              </a:extLst>
            </p:cNvPr>
            <p:cNvGrpSpPr/>
            <p:nvPr/>
          </p:nvGrpSpPr>
          <p:grpSpPr>
            <a:xfrm>
              <a:off x="468306" y="2199251"/>
              <a:ext cx="2983746" cy="2123940"/>
              <a:chOff x="-84049" y="1956689"/>
              <a:chExt cx="2743912" cy="2070420"/>
            </a:xfrm>
          </p:grpSpPr>
          <p:grpSp>
            <p:nvGrpSpPr>
              <p:cNvPr id="30" name="object 8">
                <a:extLst>
                  <a:ext uri="{FF2B5EF4-FFF2-40B4-BE49-F238E27FC236}">
                    <a16:creationId xmlns:a16="http://schemas.microsoft.com/office/drawing/2014/main" id="{7CF2589C-D2E3-1A87-567E-D1A7C3F34232}"/>
                  </a:ext>
                </a:extLst>
              </p:cNvPr>
              <p:cNvGrpSpPr/>
              <p:nvPr/>
            </p:nvGrpSpPr>
            <p:grpSpPr>
              <a:xfrm>
                <a:off x="-84049" y="1956689"/>
                <a:ext cx="2743912" cy="2070420"/>
                <a:chOff x="3386328" y="1543237"/>
                <a:chExt cx="2743912" cy="2070420"/>
              </a:xfrm>
            </p:grpSpPr>
            <p:sp>
              <p:nvSpPr>
                <p:cNvPr id="31" name="object 9">
                  <a:extLst>
                    <a:ext uri="{FF2B5EF4-FFF2-40B4-BE49-F238E27FC236}">
                      <a16:creationId xmlns:a16="http://schemas.microsoft.com/office/drawing/2014/main" id="{3ED96644-D265-C4A2-CBA6-DB11B49DF272}"/>
                    </a:ext>
                  </a:extLst>
                </p:cNvPr>
                <p:cNvSpPr/>
                <p:nvPr/>
              </p:nvSpPr>
              <p:spPr>
                <a:xfrm>
                  <a:off x="4123005" y="1543237"/>
                  <a:ext cx="2007235" cy="205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235" h="2056129">
                      <a:moveTo>
                        <a:pt x="1672589" y="0"/>
                      </a:moveTo>
                      <a:lnTo>
                        <a:pt x="334518" y="0"/>
                      </a:lnTo>
                      <a:lnTo>
                        <a:pt x="285077" y="3626"/>
                      </a:lnTo>
                      <a:lnTo>
                        <a:pt x="237891" y="14160"/>
                      </a:lnTo>
                      <a:lnTo>
                        <a:pt x="193478" y="31085"/>
                      </a:lnTo>
                      <a:lnTo>
                        <a:pt x="152353" y="53883"/>
                      </a:lnTo>
                      <a:lnTo>
                        <a:pt x="115035" y="82039"/>
                      </a:lnTo>
                      <a:lnTo>
                        <a:pt x="82039" y="115035"/>
                      </a:lnTo>
                      <a:lnTo>
                        <a:pt x="53883" y="152353"/>
                      </a:lnTo>
                      <a:lnTo>
                        <a:pt x="31085" y="193478"/>
                      </a:lnTo>
                      <a:lnTo>
                        <a:pt x="14160" y="237891"/>
                      </a:lnTo>
                      <a:lnTo>
                        <a:pt x="3626" y="285077"/>
                      </a:lnTo>
                      <a:lnTo>
                        <a:pt x="0" y="334518"/>
                      </a:lnTo>
                      <a:lnTo>
                        <a:pt x="0" y="1721358"/>
                      </a:lnTo>
                      <a:lnTo>
                        <a:pt x="3626" y="1770798"/>
                      </a:lnTo>
                      <a:lnTo>
                        <a:pt x="14160" y="1817984"/>
                      </a:lnTo>
                      <a:lnTo>
                        <a:pt x="31085" y="1862397"/>
                      </a:lnTo>
                      <a:lnTo>
                        <a:pt x="53883" y="1903522"/>
                      </a:lnTo>
                      <a:lnTo>
                        <a:pt x="82039" y="1940840"/>
                      </a:lnTo>
                      <a:lnTo>
                        <a:pt x="115035" y="1973836"/>
                      </a:lnTo>
                      <a:lnTo>
                        <a:pt x="152353" y="2001992"/>
                      </a:lnTo>
                      <a:lnTo>
                        <a:pt x="193478" y="2024790"/>
                      </a:lnTo>
                      <a:lnTo>
                        <a:pt x="237891" y="2041715"/>
                      </a:lnTo>
                      <a:lnTo>
                        <a:pt x="285077" y="2052249"/>
                      </a:lnTo>
                      <a:lnTo>
                        <a:pt x="334518" y="2055876"/>
                      </a:lnTo>
                      <a:lnTo>
                        <a:pt x="1672589" y="2055876"/>
                      </a:lnTo>
                      <a:lnTo>
                        <a:pt x="1722030" y="2052249"/>
                      </a:lnTo>
                      <a:lnTo>
                        <a:pt x="1769216" y="2041715"/>
                      </a:lnTo>
                      <a:lnTo>
                        <a:pt x="1813629" y="2024790"/>
                      </a:lnTo>
                      <a:lnTo>
                        <a:pt x="1854754" y="2001992"/>
                      </a:lnTo>
                      <a:lnTo>
                        <a:pt x="1892072" y="1973836"/>
                      </a:lnTo>
                      <a:lnTo>
                        <a:pt x="1925068" y="1940840"/>
                      </a:lnTo>
                      <a:lnTo>
                        <a:pt x="1953224" y="1903522"/>
                      </a:lnTo>
                      <a:lnTo>
                        <a:pt x="1976022" y="1862397"/>
                      </a:lnTo>
                      <a:lnTo>
                        <a:pt x="1992947" y="1817984"/>
                      </a:lnTo>
                      <a:lnTo>
                        <a:pt x="2003481" y="1770798"/>
                      </a:lnTo>
                      <a:lnTo>
                        <a:pt x="2007108" y="1721358"/>
                      </a:lnTo>
                      <a:lnTo>
                        <a:pt x="2007108" y="334518"/>
                      </a:lnTo>
                      <a:lnTo>
                        <a:pt x="2003481" y="285077"/>
                      </a:lnTo>
                      <a:lnTo>
                        <a:pt x="1992947" y="237891"/>
                      </a:lnTo>
                      <a:lnTo>
                        <a:pt x="1976022" y="193478"/>
                      </a:lnTo>
                      <a:lnTo>
                        <a:pt x="1953224" y="152353"/>
                      </a:lnTo>
                      <a:lnTo>
                        <a:pt x="1925068" y="115035"/>
                      </a:lnTo>
                      <a:lnTo>
                        <a:pt x="1892072" y="82039"/>
                      </a:lnTo>
                      <a:lnTo>
                        <a:pt x="1854754" y="53883"/>
                      </a:lnTo>
                      <a:lnTo>
                        <a:pt x="1813629" y="31085"/>
                      </a:lnTo>
                      <a:lnTo>
                        <a:pt x="1769216" y="14160"/>
                      </a:lnTo>
                      <a:lnTo>
                        <a:pt x="1722030" y="3626"/>
                      </a:lnTo>
                      <a:lnTo>
                        <a:pt x="1672589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" name="object 10">
                  <a:extLst>
                    <a:ext uri="{FF2B5EF4-FFF2-40B4-BE49-F238E27FC236}">
                      <a16:creationId xmlns:a16="http://schemas.microsoft.com/office/drawing/2014/main" id="{024CA2E4-7FA2-4442-0685-0AD33A4A06D4}"/>
                    </a:ext>
                  </a:extLst>
                </p:cNvPr>
                <p:cNvSpPr/>
                <p:nvPr/>
              </p:nvSpPr>
              <p:spPr>
                <a:xfrm>
                  <a:off x="3386328" y="1557527"/>
                  <a:ext cx="2007235" cy="205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235" h="2056129">
                      <a:moveTo>
                        <a:pt x="0" y="334518"/>
                      </a:moveTo>
                      <a:lnTo>
                        <a:pt x="3626" y="285077"/>
                      </a:lnTo>
                      <a:lnTo>
                        <a:pt x="14160" y="237891"/>
                      </a:lnTo>
                      <a:lnTo>
                        <a:pt x="31085" y="193478"/>
                      </a:lnTo>
                      <a:lnTo>
                        <a:pt x="53883" y="152353"/>
                      </a:lnTo>
                      <a:lnTo>
                        <a:pt x="82039" y="115035"/>
                      </a:lnTo>
                      <a:lnTo>
                        <a:pt x="115035" y="82039"/>
                      </a:lnTo>
                      <a:lnTo>
                        <a:pt x="152353" y="53883"/>
                      </a:lnTo>
                      <a:lnTo>
                        <a:pt x="193478" y="31085"/>
                      </a:lnTo>
                      <a:lnTo>
                        <a:pt x="237891" y="14160"/>
                      </a:lnTo>
                      <a:lnTo>
                        <a:pt x="285077" y="3626"/>
                      </a:lnTo>
                      <a:lnTo>
                        <a:pt x="334518" y="0"/>
                      </a:lnTo>
                      <a:lnTo>
                        <a:pt x="1672589" y="0"/>
                      </a:lnTo>
                      <a:lnTo>
                        <a:pt x="1722030" y="3626"/>
                      </a:lnTo>
                      <a:lnTo>
                        <a:pt x="1769216" y="14160"/>
                      </a:lnTo>
                      <a:lnTo>
                        <a:pt x="1813629" y="31085"/>
                      </a:lnTo>
                      <a:lnTo>
                        <a:pt x="1854754" y="53883"/>
                      </a:lnTo>
                      <a:lnTo>
                        <a:pt x="1892072" y="82039"/>
                      </a:lnTo>
                      <a:lnTo>
                        <a:pt x="1925068" y="115035"/>
                      </a:lnTo>
                      <a:lnTo>
                        <a:pt x="1953224" y="152353"/>
                      </a:lnTo>
                      <a:lnTo>
                        <a:pt x="1976022" y="193478"/>
                      </a:lnTo>
                      <a:lnTo>
                        <a:pt x="1992947" y="237891"/>
                      </a:lnTo>
                      <a:lnTo>
                        <a:pt x="2003481" y="285077"/>
                      </a:lnTo>
                      <a:lnTo>
                        <a:pt x="2007108" y="334518"/>
                      </a:lnTo>
                      <a:lnTo>
                        <a:pt x="2007108" y="1721358"/>
                      </a:lnTo>
                      <a:lnTo>
                        <a:pt x="2003481" y="1770798"/>
                      </a:lnTo>
                      <a:lnTo>
                        <a:pt x="1992947" y="1817984"/>
                      </a:lnTo>
                      <a:lnTo>
                        <a:pt x="1976022" y="1862397"/>
                      </a:lnTo>
                      <a:lnTo>
                        <a:pt x="1953224" y="1903522"/>
                      </a:lnTo>
                      <a:lnTo>
                        <a:pt x="1925068" y="1940840"/>
                      </a:lnTo>
                      <a:lnTo>
                        <a:pt x="1892072" y="1973836"/>
                      </a:lnTo>
                      <a:lnTo>
                        <a:pt x="1854754" y="2001992"/>
                      </a:lnTo>
                      <a:lnTo>
                        <a:pt x="1813629" y="2024790"/>
                      </a:lnTo>
                      <a:lnTo>
                        <a:pt x="1769216" y="2041715"/>
                      </a:lnTo>
                      <a:lnTo>
                        <a:pt x="1722030" y="2052249"/>
                      </a:lnTo>
                      <a:lnTo>
                        <a:pt x="1672589" y="2055876"/>
                      </a:lnTo>
                      <a:lnTo>
                        <a:pt x="334518" y="2055876"/>
                      </a:lnTo>
                      <a:lnTo>
                        <a:pt x="285077" y="2052249"/>
                      </a:lnTo>
                      <a:lnTo>
                        <a:pt x="237891" y="2041715"/>
                      </a:lnTo>
                      <a:lnTo>
                        <a:pt x="193478" y="2024790"/>
                      </a:lnTo>
                      <a:lnTo>
                        <a:pt x="152353" y="2001992"/>
                      </a:lnTo>
                      <a:lnTo>
                        <a:pt x="115035" y="1973836"/>
                      </a:lnTo>
                      <a:lnTo>
                        <a:pt x="82039" y="1940840"/>
                      </a:lnTo>
                      <a:lnTo>
                        <a:pt x="53883" y="1903522"/>
                      </a:lnTo>
                      <a:lnTo>
                        <a:pt x="31085" y="1862397"/>
                      </a:lnTo>
                      <a:lnTo>
                        <a:pt x="14160" y="1817984"/>
                      </a:lnTo>
                      <a:lnTo>
                        <a:pt x="3626" y="1770798"/>
                      </a:lnTo>
                      <a:lnTo>
                        <a:pt x="0" y="1721358"/>
                      </a:lnTo>
                      <a:lnTo>
                        <a:pt x="0" y="334518"/>
                      </a:lnTo>
                      <a:close/>
                    </a:path>
                  </a:pathLst>
                </a:custGeom>
                <a:ln w="12700">
                  <a:solidFill>
                    <a:srgbClr val="F1F1F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" name="object 7"/>
              <p:cNvSpPr txBox="1"/>
              <p:nvPr/>
            </p:nvSpPr>
            <p:spPr>
              <a:xfrm>
                <a:off x="1011851" y="2611603"/>
                <a:ext cx="1259205" cy="63563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marR="5080" indent="19177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000" spc="-4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Positive </a:t>
                </a:r>
                <a:r>
                  <a:rPr sz="2000" spc="-40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 </a:t>
                </a:r>
                <a:r>
                  <a:rPr sz="2000" spc="-3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Sentiments</a:t>
                </a:r>
                <a:endParaRPr sz="2000" dirty="0">
                  <a:latin typeface="Microsoft Sans Serif"/>
                  <a:cs typeface="Microsoft Sans Serif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8745DA-CE4E-9F8E-85D4-0982C04299C8}"/>
                </a:ext>
              </a:extLst>
            </p:cNvPr>
            <p:cNvGrpSpPr/>
            <p:nvPr/>
          </p:nvGrpSpPr>
          <p:grpSpPr>
            <a:xfrm>
              <a:off x="3819134" y="2215395"/>
              <a:ext cx="2007235" cy="2098512"/>
              <a:chOff x="3537585" y="1932227"/>
              <a:chExt cx="2007235" cy="2098512"/>
            </a:xfrm>
          </p:grpSpPr>
          <p:grpSp>
            <p:nvGrpSpPr>
              <p:cNvPr id="8" name="object 8"/>
              <p:cNvGrpSpPr/>
              <p:nvPr/>
            </p:nvGrpSpPr>
            <p:grpSpPr>
              <a:xfrm>
                <a:off x="3537585" y="1932227"/>
                <a:ext cx="2007235" cy="2098512"/>
                <a:chOff x="3386328" y="1557527"/>
                <a:chExt cx="2007235" cy="2098512"/>
              </a:xfrm>
            </p:grpSpPr>
            <p:sp>
              <p:nvSpPr>
                <p:cNvPr id="9" name="object 9"/>
                <p:cNvSpPr/>
                <p:nvPr/>
              </p:nvSpPr>
              <p:spPr>
                <a:xfrm>
                  <a:off x="3386328" y="1599909"/>
                  <a:ext cx="2007235" cy="205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235" h="2056129">
                      <a:moveTo>
                        <a:pt x="1672589" y="0"/>
                      </a:moveTo>
                      <a:lnTo>
                        <a:pt x="334518" y="0"/>
                      </a:lnTo>
                      <a:lnTo>
                        <a:pt x="285077" y="3626"/>
                      </a:lnTo>
                      <a:lnTo>
                        <a:pt x="237891" y="14160"/>
                      </a:lnTo>
                      <a:lnTo>
                        <a:pt x="193478" y="31085"/>
                      </a:lnTo>
                      <a:lnTo>
                        <a:pt x="152353" y="53883"/>
                      </a:lnTo>
                      <a:lnTo>
                        <a:pt x="115035" y="82039"/>
                      </a:lnTo>
                      <a:lnTo>
                        <a:pt x="82039" y="115035"/>
                      </a:lnTo>
                      <a:lnTo>
                        <a:pt x="53883" y="152353"/>
                      </a:lnTo>
                      <a:lnTo>
                        <a:pt x="31085" y="193478"/>
                      </a:lnTo>
                      <a:lnTo>
                        <a:pt x="14160" y="237891"/>
                      </a:lnTo>
                      <a:lnTo>
                        <a:pt x="3626" y="285077"/>
                      </a:lnTo>
                      <a:lnTo>
                        <a:pt x="0" y="334518"/>
                      </a:lnTo>
                      <a:lnTo>
                        <a:pt x="0" y="1721358"/>
                      </a:lnTo>
                      <a:lnTo>
                        <a:pt x="3626" y="1770798"/>
                      </a:lnTo>
                      <a:lnTo>
                        <a:pt x="14160" y="1817984"/>
                      </a:lnTo>
                      <a:lnTo>
                        <a:pt x="31085" y="1862397"/>
                      </a:lnTo>
                      <a:lnTo>
                        <a:pt x="53883" y="1903522"/>
                      </a:lnTo>
                      <a:lnTo>
                        <a:pt x="82039" y="1940840"/>
                      </a:lnTo>
                      <a:lnTo>
                        <a:pt x="115035" y="1973836"/>
                      </a:lnTo>
                      <a:lnTo>
                        <a:pt x="152353" y="2001992"/>
                      </a:lnTo>
                      <a:lnTo>
                        <a:pt x="193478" y="2024790"/>
                      </a:lnTo>
                      <a:lnTo>
                        <a:pt x="237891" y="2041715"/>
                      </a:lnTo>
                      <a:lnTo>
                        <a:pt x="285077" y="2052249"/>
                      </a:lnTo>
                      <a:lnTo>
                        <a:pt x="334518" y="2055876"/>
                      </a:lnTo>
                      <a:lnTo>
                        <a:pt x="1672589" y="2055876"/>
                      </a:lnTo>
                      <a:lnTo>
                        <a:pt x="1722030" y="2052249"/>
                      </a:lnTo>
                      <a:lnTo>
                        <a:pt x="1769216" y="2041715"/>
                      </a:lnTo>
                      <a:lnTo>
                        <a:pt x="1813629" y="2024790"/>
                      </a:lnTo>
                      <a:lnTo>
                        <a:pt x="1854754" y="2001992"/>
                      </a:lnTo>
                      <a:lnTo>
                        <a:pt x="1892072" y="1973836"/>
                      </a:lnTo>
                      <a:lnTo>
                        <a:pt x="1925068" y="1940840"/>
                      </a:lnTo>
                      <a:lnTo>
                        <a:pt x="1953224" y="1903522"/>
                      </a:lnTo>
                      <a:lnTo>
                        <a:pt x="1976022" y="1862397"/>
                      </a:lnTo>
                      <a:lnTo>
                        <a:pt x="1992947" y="1817984"/>
                      </a:lnTo>
                      <a:lnTo>
                        <a:pt x="2003481" y="1770798"/>
                      </a:lnTo>
                      <a:lnTo>
                        <a:pt x="2007108" y="1721358"/>
                      </a:lnTo>
                      <a:lnTo>
                        <a:pt x="2007108" y="334518"/>
                      </a:lnTo>
                      <a:lnTo>
                        <a:pt x="2003481" y="285077"/>
                      </a:lnTo>
                      <a:lnTo>
                        <a:pt x="1992947" y="237891"/>
                      </a:lnTo>
                      <a:lnTo>
                        <a:pt x="1976022" y="193478"/>
                      </a:lnTo>
                      <a:lnTo>
                        <a:pt x="1953224" y="152353"/>
                      </a:lnTo>
                      <a:lnTo>
                        <a:pt x="1925068" y="115035"/>
                      </a:lnTo>
                      <a:lnTo>
                        <a:pt x="1892072" y="82039"/>
                      </a:lnTo>
                      <a:lnTo>
                        <a:pt x="1854754" y="53883"/>
                      </a:lnTo>
                      <a:lnTo>
                        <a:pt x="1813629" y="31085"/>
                      </a:lnTo>
                      <a:lnTo>
                        <a:pt x="1769216" y="14160"/>
                      </a:lnTo>
                      <a:lnTo>
                        <a:pt x="1722030" y="3626"/>
                      </a:lnTo>
                      <a:lnTo>
                        <a:pt x="1672589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" name="object 10"/>
                <p:cNvSpPr/>
                <p:nvPr/>
              </p:nvSpPr>
              <p:spPr>
                <a:xfrm>
                  <a:off x="3386328" y="1557527"/>
                  <a:ext cx="2007235" cy="205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235" h="2056129">
                      <a:moveTo>
                        <a:pt x="0" y="334518"/>
                      </a:moveTo>
                      <a:lnTo>
                        <a:pt x="3626" y="285077"/>
                      </a:lnTo>
                      <a:lnTo>
                        <a:pt x="14160" y="237891"/>
                      </a:lnTo>
                      <a:lnTo>
                        <a:pt x="31085" y="193478"/>
                      </a:lnTo>
                      <a:lnTo>
                        <a:pt x="53883" y="152353"/>
                      </a:lnTo>
                      <a:lnTo>
                        <a:pt x="82039" y="115035"/>
                      </a:lnTo>
                      <a:lnTo>
                        <a:pt x="115035" y="82039"/>
                      </a:lnTo>
                      <a:lnTo>
                        <a:pt x="152353" y="53883"/>
                      </a:lnTo>
                      <a:lnTo>
                        <a:pt x="193478" y="31085"/>
                      </a:lnTo>
                      <a:lnTo>
                        <a:pt x="237891" y="14160"/>
                      </a:lnTo>
                      <a:lnTo>
                        <a:pt x="285077" y="3626"/>
                      </a:lnTo>
                      <a:lnTo>
                        <a:pt x="334518" y="0"/>
                      </a:lnTo>
                      <a:lnTo>
                        <a:pt x="1672589" y="0"/>
                      </a:lnTo>
                      <a:lnTo>
                        <a:pt x="1722030" y="3626"/>
                      </a:lnTo>
                      <a:lnTo>
                        <a:pt x="1769216" y="14160"/>
                      </a:lnTo>
                      <a:lnTo>
                        <a:pt x="1813629" y="31085"/>
                      </a:lnTo>
                      <a:lnTo>
                        <a:pt x="1854754" y="53883"/>
                      </a:lnTo>
                      <a:lnTo>
                        <a:pt x="1892072" y="82039"/>
                      </a:lnTo>
                      <a:lnTo>
                        <a:pt x="1925068" y="115035"/>
                      </a:lnTo>
                      <a:lnTo>
                        <a:pt x="1953224" y="152353"/>
                      </a:lnTo>
                      <a:lnTo>
                        <a:pt x="1976022" y="193478"/>
                      </a:lnTo>
                      <a:lnTo>
                        <a:pt x="1992947" y="237891"/>
                      </a:lnTo>
                      <a:lnTo>
                        <a:pt x="2003481" y="285077"/>
                      </a:lnTo>
                      <a:lnTo>
                        <a:pt x="2007108" y="334518"/>
                      </a:lnTo>
                      <a:lnTo>
                        <a:pt x="2007108" y="1721358"/>
                      </a:lnTo>
                      <a:lnTo>
                        <a:pt x="2003481" y="1770798"/>
                      </a:lnTo>
                      <a:lnTo>
                        <a:pt x="1992947" y="1817984"/>
                      </a:lnTo>
                      <a:lnTo>
                        <a:pt x="1976022" y="1862397"/>
                      </a:lnTo>
                      <a:lnTo>
                        <a:pt x="1953224" y="1903522"/>
                      </a:lnTo>
                      <a:lnTo>
                        <a:pt x="1925068" y="1940840"/>
                      </a:lnTo>
                      <a:lnTo>
                        <a:pt x="1892072" y="1973836"/>
                      </a:lnTo>
                      <a:lnTo>
                        <a:pt x="1854754" y="2001992"/>
                      </a:lnTo>
                      <a:lnTo>
                        <a:pt x="1813629" y="2024790"/>
                      </a:lnTo>
                      <a:lnTo>
                        <a:pt x="1769216" y="2041715"/>
                      </a:lnTo>
                      <a:lnTo>
                        <a:pt x="1722030" y="2052249"/>
                      </a:lnTo>
                      <a:lnTo>
                        <a:pt x="1672589" y="2055876"/>
                      </a:lnTo>
                      <a:lnTo>
                        <a:pt x="334518" y="2055876"/>
                      </a:lnTo>
                      <a:lnTo>
                        <a:pt x="285077" y="2052249"/>
                      </a:lnTo>
                      <a:lnTo>
                        <a:pt x="237891" y="2041715"/>
                      </a:lnTo>
                      <a:lnTo>
                        <a:pt x="193478" y="2024790"/>
                      </a:lnTo>
                      <a:lnTo>
                        <a:pt x="152353" y="2001992"/>
                      </a:lnTo>
                      <a:lnTo>
                        <a:pt x="115035" y="1973836"/>
                      </a:lnTo>
                      <a:lnTo>
                        <a:pt x="82039" y="1940840"/>
                      </a:lnTo>
                      <a:lnTo>
                        <a:pt x="53883" y="1903522"/>
                      </a:lnTo>
                      <a:lnTo>
                        <a:pt x="31085" y="1862397"/>
                      </a:lnTo>
                      <a:lnTo>
                        <a:pt x="14160" y="1817984"/>
                      </a:lnTo>
                      <a:lnTo>
                        <a:pt x="3626" y="1770798"/>
                      </a:lnTo>
                      <a:lnTo>
                        <a:pt x="0" y="1721358"/>
                      </a:lnTo>
                      <a:lnTo>
                        <a:pt x="0" y="334518"/>
                      </a:lnTo>
                      <a:close/>
                    </a:path>
                  </a:pathLst>
                </a:custGeom>
                <a:ln w="12700">
                  <a:solidFill>
                    <a:srgbClr val="F1F1F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1" name="object 11"/>
              <p:cNvSpPr txBox="1"/>
              <p:nvPr/>
            </p:nvSpPr>
            <p:spPr>
              <a:xfrm>
                <a:off x="3816290" y="2404285"/>
                <a:ext cx="1449824" cy="14241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marR="5080" indent="126364" algn="ctr">
                  <a:spcBef>
                    <a:spcPts val="105"/>
                  </a:spcBef>
                </a:pPr>
                <a:r>
                  <a:rPr lang="en-IN" spc="-10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Neutral / U</a:t>
                </a:r>
                <a:r>
                  <a:rPr lang="en-IN" spc="-20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s</a:t>
                </a:r>
                <a:r>
                  <a:rPr lang="en-IN" spc="-50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ers</a:t>
                </a:r>
                <a:r>
                  <a:rPr lang="en-IN" spc="-16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 </a:t>
                </a:r>
                <a:r>
                  <a:rPr lang="en-IN" spc="40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Tech  </a:t>
                </a:r>
                <a:r>
                  <a:rPr lang="en-IN" spc="-4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Exp</a:t>
                </a:r>
                <a:r>
                  <a:rPr lang="en-IN" spc="-3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erts</a:t>
                </a:r>
                <a:r>
                  <a:rPr lang="en-IN" spc="-170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 </a:t>
                </a:r>
                <a:r>
                  <a:rPr lang="en-IN" spc="-1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futu</a:t>
                </a:r>
                <a:r>
                  <a:rPr lang="en-IN" spc="-2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re  expectation</a:t>
                </a:r>
                <a:endParaRPr lang="en-IN" dirty="0">
                  <a:latin typeface="Microsoft Sans Serif"/>
                  <a:cs typeface="Microsoft Sans Serif"/>
                </a:endParaRPr>
              </a:p>
              <a:p>
                <a:pPr marL="12700" marR="5080" indent="126364" algn="ctr">
                  <a:lnSpc>
                    <a:spcPct val="100000"/>
                  </a:lnSpc>
                  <a:spcBef>
                    <a:spcPts val="105"/>
                  </a:spcBef>
                </a:pPr>
                <a:endParaRPr lang="en-IN" dirty="0">
                  <a:latin typeface="Microsoft Sans Serif"/>
                  <a:cs typeface="Microsoft Sans Serif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CDC511-F1A8-1C5F-78E0-EB46D8FE6984}"/>
                </a:ext>
              </a:extLst>
            </p:cNvPr>
            <p:cNvGrpSpPr/>
            <p:nvPr/>
          </p:nvGrpSpPr>
          <p:grpSpPr>
            <a:xfrm>
              <a:off x="6261518" y="2188831"/>
              <a:ext cx="2007235" cy="2125076"/>
              <a:chOff x="6659753" y="1901354"/>
              <a:chExt cx="2007235" cy="2125076"/>
            </a:xfrm>
          </p:grpSpPr>
          <p:grpSp>
            <p:nvGrpSpPr>
              <p:cNvPr id="12" name="object 12"/>
              <p:cNvGrpSpPr/>
              <p:nvPr/>
            </p:nvGrpSpPr>
            <p:grpSpPr>
              <a:xfrm>
                <a:off x="6659753" y="1901354"/>
                <a:ext cx="2007235" cy="2125076"/>
                <a:chOff x="6315455" y="1557527"/>
                <a:chExt cx="2007235" cy="2125076"/>
              </a:xfrm>
            </p:grpSpPr>
            <p:sp>
              <p:nvSpPr>
                <p:cNvPr id="13" name="object 13"/>
                <p:cNvSpPr/>
                <p:nvPr/>
              </p:nvSpPr>
              <p:spPr>
                <a:xfrm>
                  <a:off x="6315455" y="1626473"/>
                  <a:ext cx="2007235" cy="205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234" h="2056129">
                      <a:moveTo>
                        <a:pt x="1672590" y="0"/>
                      </a:moveTo>
                      <a:lnTo>
                        <a:pt x="334518" y="0"/>
                      </a:lnTo>
                      <a:lnTo>
                        <a:pt x="285077" y="3626"/>
                      </a:lnTo>
                      <a:lnTo>
                        <a:pt x="237891" y="14160"/>
                      </a:lnTo>
                      <a:lnTo>
                        <a:pt x="193478" y="31085"/>
                      </a:lnTo>
                      <a:lnTo>
                        <a:pt x="152353" y="53883"/>
                      </a:lnTo>
                      <a:lnTo>
                        <a:pt x="115035" y="82039"/>
                      </a:lnTo>
                      <a:lnTo>
                        <a:pt x="82039" y="115035"/>
                      </a:lnTo>
                      <a:lnTo>
                        <a:pt x="53883" y="152353"/>
                      </a:lnTo>
                      <a:lnTo>
                        <a:pt x="31085" y="193478"/>
                      </a:lnTo>
                      <a:lnTo>
                        <a:pt x="14160" y="237891"/>
                      </a:lnTo>
                      <a:lnTo>
                        <a:pt x="3626" y="285077"/>
                      </a:lnTo>
                      <a:lnTo>
                        <a:pt x="0" y="334518"/>
                      </a:lnTo>
                      <a:lnTo>
                        <a:pt x="0" y="1721358"/>
                      </a:lnTo>
                      <a:lnTo>
                        <a:pt x="3626" y="1770798"/>
                      </a:lnTo>
                      <a:lnTo>
                        <a:pt x="14160" y="1817984"/>
                      </a:lnTo>
                      <a:lnTo>
                        <a:pt x="31085" y="1862397"/>
                      </a:lnTo>
                      <a:lnTo>
                        <a:pt x="53883" y="1903522"/>
                      </a:lnTo>
                      <a:lnTo>
                        <a:pt x="82039" y="1940840"/>
                      </a:lnTo>
                      <a:lnTo>
                        <a:pt x="115035" y="1973836"/>
                      </a:lnTo>
                      <a:lnTo>
                        <a:pt x="152353" y="2001992"/>
                      </a:lnTo>
                      <a:lnTo>
                        <a:pt x="193478" y="2024790"/>
                      </a:lnTo>
                      <a:lnTo>
                        <a:pt x="237891" y="2041715"/>
                      </a:lnTo>
                      <a:lnTo>
                        <a:pt x="285077" y="2052249"/>
                      </a:lnTo>
                      <a:lnTo>
                        <a:pt x="334518" y="2055876"/>
                      </a:lnTo>
                      <a:lnTo>
                        <a:pt x="1672590" y="2055876"/>
                      </a:lnTo>
                      <a:lnTo>
                        <a:pt x="1722030" y="2052249"/>
                      </a:lnTo>
                      <a:lnTo>
                        <a:pt x="1769216" y="2041715"/>
                      </a:lnTo>
                      <a:lnTo>
                        <a:pt x="1813629" y="2024790"/>
                      </a:lnTo>
                      <a:lnTo>
                        <a:pt x="1854754" y="2001992"/>
                      </a:lnTo>
                      <a:lnTo>
                        <a:pt x="1892072" y="1973836"/>
                      </a:lnTo>
                      <a:lnTo>
                        <a:pt x="1925068" y="1940840"/>
                      </a:lnTo>
                      <a:lnTo>
                        <a:pt x="1953224" y="1903522"/>
                      </a:lnTo>
                      <a:lnTo>
                        <a:pt x="1976022" y="1862397"/>
                      </a:lnTo>
                      <a:lnTo>
                        <a:pt x="1992947" y="1817984"/>
                      </a:lnTo>
                      <a:lnTo>
                        <a:pt x="2003481" y="1770798"/>
                      </a:lnTo>
                      <a:lnTo>
                        <a:pt x="2007108" y="1721358"/>
                      </a:lnTo>
                      <a:lnTo>
                        <a:pt x="2007108" y="334518"/>
                      </a:lnTo>
                      <a:lnTo>
                        <a:pt x="2003481" y="285077"/>
                      </a:lnTo>
                      <a:lnTo>
                        <a:pt x="1992947" y="237891"/>
                      </a:lnTo>
                      <a:lnTo>
                        <a:pt x="1976022" y="193478"/>
                      </a:lnTo>
                      <a:lnTo>
                        <a:pt x="1953224" y="152353"/>
                      </a:lnTo>
                      <a:lnTo>
                        <a:pt x="1925068" y="115035"/>
                      </a:lnTo>
                      <a:lnTo>
                        <a:pt x="1892072" y="82039"/>
                      </a:lnTo>
                      <a:lnTo>
                        <a:pt x="1854754" y="53883"/>
                      </a:lnTo>
                      <a:lnTo>
                        <a:pt x="1813629" y="31085"/>
                      </a:lnTo>
                      <a:lnTo>
                        <a:pt x="1769216" y="14160"/>
                      </a:lnTo>
                      <a:lnTo>
                        <a:pt x="1722030" y="3626"/>
                      </a:lnTo>
                      <a:lnTo>
                        <a:pt x="1672590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6315455" y="1557527"/>
                  <a:ext cx="2007235" cy="205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234" h="2056129">
                      <a:moveTo>
                        <a:pt x="0" y="334518"/>
                      </a:moveTo>
                      <a:lnTo>
                        <a:pt x="3626" y="285077"/>
                      </a:lnTo>
                      <a:lnTo>
                        <a:pt x="14160" y="237891"/>
                      </a:lnTo>
                      <a:lnTo>
                        <a:pt x="31085" y="193478"/>
                      </a:lnTo>
                      <a:lnTo>
                        <a:pt x="53883" y="152353"/>
                      </a:lnTo>
                      <a:lnTo>
                        <a:pt x="82039" y="115035"/>
                      </a:lnTo>
                      <a:lnTo>
                        <a:pt x="115035" y="82039"/>
                      </a:lnTo>
                      <a:lnTo>
                        <a:pt x="152353" y="53883"/>
                      </a:lnTo>
                      <a:lnTo>
                        <a:pt x="193478" y="31085"/>
                      </a:lnTo>
                      <a:lnTo>
                        <a:pt x="237891" y="14160"/>
                      </a:lnTo>
                      <a:lnTo>
                        <a:pt x="285077" y="3626"/>
                      </a:lnTo>
                      <a:lnTo>
                        <a:pt x="334518" y="0"/>
                      </a:lnTo>
                      <a:lnTo>
                        <a:pt x="1672590" y="0"/>
                      </a:lnTo>
                      <a:lnTo>
                        <a:pt x="1722030" y="3626"/>
                      </a:lnTo>
                      <a:lnTo>
                        <a:pt x="1769216" y="14160"/>
                      </a:lnTo>
                      <a:lnTo>
                        <a:pt x="1813629" y="31085"/>
                      </a:lnTo>
                      <a:lnTo>
                        <a:pt x="1854754" y="53883"/>
                      </a:lnTo>
                      <a:lnTo>
                        <a:pt x="1892072" y="82039"/>
                      </a:lnTo>
                      <a:lnTo>
                        <a:pt x="1925068" y="115035"/>
                      </a:lnTo>
                      <a:lnTo>
                        <a:pt x="1953224" y="152353"/>
                      </a:lnTo>
                      <a:lnTo>
                        <a:pt x="1976022" y="193478"/>
                      </a:lnTo>
                      <a:lnTo>
                        <a:pt x="1992947" y="237891"/>
                      </a:lnTo>
                      <a:lnTo>
                        <a:pt x="2003481" y="285077"/>
                      </a:lnTo>
                      <a:lnTo>
                        <a:pt x="2007108" y="334518"/>
                      </a:lnTo>
                      <a:lnTo>
                        <a:pt x="2007108" y="1721358"/>
                      </a:lnTo>
                      <a:lnTo>
                        <a:pt x="2003481" y="1770798"/>
                      </a:lnTo>
                      <a:lnTo>
                        <a:pt x="1992947" y="1817984"/>
                      </a:lnTo>
                      <a:lnTo>
                        <a:pt x="1976022" y="1862397"/>
                      </a:lnTo>
                      <a:lnTo>
                        <a:pt x="1953224" y="1903522"/>
                      </a:lnTo>
                      <a:lnTo>
                        <a:pt x="1925068" y="1940840"/>
                      </a:lnTo>
                      <a:lnTo>
                        <a:pt x="1892072" y="1973836"/>
                      </a:lnTo>
                      <a:lnTo>
                        <a:pt x="1854754" y="2001992"/>
                      </a:lnTo>
                      <a:lnTo>
                        <a:pt x="1813629" y="2024790"/>
                      </a:lnTo>
                      <a:lnTo>
                        <a:pt x="1769216" y="2041715"/>
                      </a:lnTo>
                      <a:lnTo>
                        <a:pt x="1722030" y="2052249"/>
                      </a:lnTo>
                      <a:lnTo>
                        <a:pt x="1672590" y="2055876"/>
                      </a:lnTo>
                      <a:lnTo>
                        <a:pt x="334518" y="2055876"/>
                      </a:lnTo>
                      <a:lnTo>
                        <a:pt x="285077" y="2052249"/>
                      </a:lnTo>
                      <a:lnTo>
                        <a:pt x="237891" y="2041715"/>
                      </a:lnTo>
                      <a:lnTo>
                        <a:pt x="193478" y="2024790"/>
                      </a:lnTo>
                      <a:lnTo>
                        <a:pt x="152353" y="2001992"/>
                      </a:lnTo>
                      <a:lnTo>
                        <a:pt x="115035" y="1973836"/>
                      </a:lnTo>
                      <a:lnTo>
                        <a:pt x="82039" y="1940840"/>
                      </a:lnTo>
                      <a:lnTo>
                        <a:pt x="53883" y="1903522"/>
                      </a:lnTo>
                      <a:lnTo>
                        <a:pt x="31085" y="1862397"/>
                      </a:lnTo>
                      <a:lnTo>
                        <a:pt x="14160" y="1817984"/>
                      </a:lnTo>
                      <a:lnTo>
                        <a:pt x="3626" y="1770798"/>
                      </a:lnTo>
                      <a:lnTo>
                        <a:pt x="0" y="1721358"/>
                      </a:lnTo>
                      <a:lnTo>
                        <a:pt x="0" y="334518"/>
                      </a:lnTo>
                      <a:close/>
                    </a:path>
                  </a:pathLst>
                </a:custGeom>
                <a:ln w="12700">
                  <a:solidFill>
                    <a:srgbClr val="F1F1F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5" name="object 15"/>
              <p:cNvSpPr txBox="1"/>
              <p:nvPr/>
            </p:nvSpPr>
            <p:spPr>
              <a:xfrm>
                <a:off x="6983285" y="2595531"/>
                <a:ext cx="1360170" cy="62901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62865" marR="5080" indent="-508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IN" sz="2000" spc="-15" dirty="0">
                    <a:solidFill>
                      <a:srgbClr val="525252"/>
                    </a:solidFill>
                    <a:latin typeface="Microsoft Sans Serif"/>
                    <a:cs typeface="Microsoft Sans Serif"/>
                  </a:rPr>
                  <a:t>Negative Sentiments</a:t>
                </a:r>
                <a:endParaRPr sz="2000" dirty="0">
                  <a:latin typeface="Microsoft Sans Serif"/>
                  <a:cs typeface="Microsoft Sans Serif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D16156-9FC6-09D9-62D6-1DE479756F5F}"/>
              </a:ext>
            </a:extLst>
          </p:cNvPr>
          <p:cNvGrpSpPr/>
          <p:nvPr/>
        </p:nvGrpSpPr>
        <p:grpSpPr>
          <a:xfrm>
            <a:off x="565150" y="4712809"/>
            <a:ext cx="11061700" cy="1018540"/>
            <a:chOff x="444246" y="4826361"/>
            <a:chExt cx="11061700" cy="1018540"/>
          </a:xfrm>
        </p:grpSpPr>
        <p:grpSp>
          <p:nvGrpSpPr>
            <p:cNvPr id="20" name="object 20"/>
            <p:cNvGrpSpPr/>
            <p:nvPr/>
          </p:nvGrpSpPr>
          <p:grpSpPr>
            <a:xfrm>
              <a:off x="444246" y="4826361"/>
              <a:ext cx="11061700" cy="1018540"/>
              <a:chOff x="335279" y="4282440"/>
              <a:chExt cx="11061700" cy="101854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35279" y="4282440"/>
                <a:ext cx="11061700" cy="1018540"/>
              </a:xfrm>
              <a:custGeom>
                <a:avLst/>
                <a:gdLst/>
                <a:ahLst/>
                <a:cxnLst/>
                <a:rect l="l" t="t" r="r" b="b"/>
                <a:pathLst>
                  <a:path w="11061700" h="1018539">
                    <a:moveTo>
                      <a:pt x="10891520" y="0"/>
                    </a:moveTo>
                    <a:lnTo>
                      <a:pt x="169684" y="0"/>
                    </a:lnTo>
                    <a:lnTo>
                      <a:pt x="124576" y="6059"/>
                    </a:lnTo>
                    <a:lnTo>
                      <a:pt x="84042" y="23161"/>
                    </a:lnTo>
                    <a:lnTo>
                      <a:pt x="49699" y="49688"/>
                    </a:lnTo>
                    <a:lnTo>
                      <a:pt x="23167" y="84026"/>
                    </a:lnTo>
                    <a:lnTo>
                      <a:pt x="6061" y="124559"/>
                    </a:lnTo>
                    <a:lnTo>
                      <a:pt x="0" y="169672"/>
                    </a:lnTo>
                    <a:lnTo>
                      <a:pt x="0" y="848360"/>
                    </a:lnTo>
                    <a:lnTo>
                      <a:pt x="6061" y="893472"/>
                    </a:lnTo>
                    <a:lnTo>
                      <a:pt x="23167" y="934005"/>
                    </a:lnTo>
                    <a:lnTo>
                      <a:pt x="49699" y="968343"/>
                    </a:lnTo>
                    <a:lnTo>
                      <a:pt x="84042" y="994870"/>
                    </a:lnTo>
                    <a:lnTo>
                      <a:pt x="124576" y="1011972"/>
                    </a:lnTo>
                    <a:lnTo>
                      <a:pt x="169684" y="1018032"/>
                    </a:lnTo>
                    <a:lnTo>
                      <a:pt x="10891520" y="1018032"/>
                    </a:lnTo>
                    <a:lnTo>
                      <a:pt x="10936632" y="1011972"/>
                    </a:lnTo>
                    <a:lnTo>
                      <a:pt x="10977165" y="994870"/>
                    </a:lnTo>
                    <a:lnTo>
                      <a:pt x="11011503" y="968343"/>
                    </a:lnTo>
                    <a:lnTo>
                      <a:pt x="11038030" y="934005"/>
                    </a:lnTo>
                    <a:lnTo>
                      <a:pt x="11055132" y="893472"/>
                    </a:lnTo>
                    <a:lnTo>
                      <a:pt x="11061192" y="848360"/>
                    </a:lnTo>
                    <a:lnTo>
                      <a:pt x="11061192" y="169672"/>
                    </a:lnTo>
                    <a:lnTo>
                      <a:pt x="11055132" y="124559"/>
                    </a:lnTo>
                    <a:lnTo>
                      <a:pt x="11038030" y="84026"/>
                    </a:lnTo>
                    <a:lnTo>
                      <a:pt x="11011503" y="49688"/>
                    </a:lnTo>
                    <a:lnTo>
                      <a:pt x="10977165" y="23161"/>
                    </a:lnTo>
                    <a:lnTo>
                      <a:pt x="10936632" y="6059"/>
                    </a:lnTo>
                    <a:lnTo>
                      <a:pt x="10891520" y="0"/>
                    </a:lnTo>
                    <a:close/>
                  </a:path>
                </a:pathLst>
              </a:custGeom>
              <a:solidFill>
                <a:srgbClr val="F1F1F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35279" y="4282440"/>
                <a:ext cx="11061700" cy="1018540"/>
              </a:xfrm>
              <a:custGeom>
                <a:avLst/>
                <a:gdLst/>
                <a:ahLst/>
                <a:cxnLst/>
                <a:rect l="l" t="t" r="r" b="b"/>
                <a:pathLst>
                  <a:path w="11061700" h="1018539">
                    <a:moveTo>
                      <a:pt x="0" y="169672"/>
                    </a:moveTo>
                    <a:lnTo>
                      <a:pt x="6061" y="124559"/>
                    </a:lnTo>
                    <a:lnTo>
                      <a:pt x="23167" y="84026"/>
                    </a:lnTo>
                    <a:lnTo>
                      <a:pt x="49699" y="49688"/>
                    </a:lnTo>
                    <a:lnTo>
                      <a:pt x="84042" y="23161"/>
                    </a:lnTo>
                    <a:lnTo>
                      <a:pt x="124576" y="6059"/>
                    </a:lnTo>
                    <a:lnTo>
                      <a:pt x="169684" y="0"/>
                    </a:lnTo>
                    <a:lnTo>
                      <a:pt x="10891520" y="0"/>
                    </a:lnTo>
                    <a:lnTo>
                      <a:pt x="10936632" y="6059"/>
                    </a:lnTo>
                    <a:lnTo>
                      <a:pt x="10977165" y="23161"/>
                    </a:lnTo>
                    <a:lnTo>
                      <a:pt x="11011503" y="49688"/>
                    </a:lnTo>
                    <a:lnTo>
                      <a:pt x="11038030" y="84026"/>
                    </a:lnTo>
                    <a:lnTo>
                      <a:pt x="11055132" y="124559"/>
                    </a:lnTo>
                    <a:lnTo>
                      <a:pt x="11061192" y="169672"/>
                    </a:lnTo>
                    <a:lnTo>
                      <a:pt x="11061192" y="848360"/>
                    </a:lnTo>
                    <a:lnTo>
                      <a:pt x="11055132" y="893472"/>
                    </a:lnTo>
                    <a:lnTo>
                      <a:pt x="11038030" y="934005"/>
                    </a:lnTo>
                    <a:lnTo>
                      <a:pt x="11011503" y="968343"/>
                    </a:lnTo>
                    <a:lnTo>
                      <a:pt x="10977165" y="994870"/>
                    </a:lnTo>
                    <a:lnTo>
                      <a:pt x="10936632" y="1011972"/>
                    </a:lnTo>
                    <a:lnTo>
                      <a:pt x="10891520" y="1018032"/>
                    </a:lnTo>
                    <a:lnTo>
                      <a:pt x="169684" y="1018032"/>
                    </a:lnTo>
                    <a:lnTo>
                      <a:pt x="124576" y="1011972"/>
                    </a:lnTo>
                    <a:lnTo>
                      <a:pt x="84042" y="994870"/>
                    </a:lnTo>
                    <a:lnTo>
                      <a:pt x="49699" y="968343"/>
                    </a:lnTo>
                    <a:lnTo>
                      <a:pt x="23167" y="934005"/>
                    </a:lnTo>
                    <a:lnTo>
                      <a:pt x="6061" y="893472"/>
                    </a:lnTo>
                    <a:lnTo>
                      <a:pt x="0" y="848360"/>
                    </a:lnTo>
                    <a:lnTo>
                      <a:pt x="0" y="169672"/>
                    </a:lnTo>
                    <a:close/>
                  </a:path>
                </a:pathLst>
              </a:custGeom>
              <a:ln w="12700">
                <a:solidFill>
                  <a:srgbClr val="F1F1F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2344547" y="5020629"/>
              <a:ext cx="6927850" cy="6362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Scope</a:t>
              </a:r>
              <a:r>
                <a:rPr sz="2000" spc="-15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15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:</a:t>
              </a:r>
              <a:r>
                <a:rPr sz="2000" spc="-16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5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Intel</a:t>
              </a:r>
              <a:r>
                <a:rPr sz="2000" spc="-16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2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Core</a:t>
              </a:r>
              <a:r>
                <a:rPr sz="2000" spc="-17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8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P</a:t>
              </a:r>
              <a:r>
                <a:rPr sz="2000" spc="-5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r</a:t>
              </a:r>
              <a:r>
                <a:rPr sz="200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oc</a:t>
              </a:r>
              <a:r>
                <a:rPr sz="2000" spc="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e</a:t>
              </a:r>
              <a:r>
                <a:rPr sz="2000" spc="-7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s</a:t>
              </a:r>
              <a:r>
                <a:rPr sz="2000" spc="-9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s</a:t>
              </a:r>
              <a:r>
                <a:rPr sz="2000" spc="-4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ors</a:t>
              </a:r>
              <a:r>
                <a:rPr sz="2000" spc="22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(M</a:t>
              </a:r>
              <a:r>
                <a:rPr sz="2000" spc="1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o</a:t>
              </a:r>
              <a:r>
                <a:rPr sz="2000" spc="-3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bil</a:t>
              </a:r>
              <a:r>
                <a:rPr sz="2000" spc="-4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e</a:t>
              </a:r>
              <a:r>
                <a:rPr sz="2000" spc="13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/</a:t>
              </a:r>
              <a:r>
                <a:rPr sz="2000" spc="-5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Des</a:t>
              </a:r>
              <a:r>
                <a:rPr sz="2000" spc="-6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k</a:t>
              </a:r>
              <a:r>
                <a:rPr sz="2000" spc="1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to</a:t>
              </a:r>
              <a:r>
                <a:rPr sz="2000" spc="2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p</a:t>
              </a:r>
              <a:r>
                <a:rPr sz="2000" spc="7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)</a:t>
              </a:r>
              <a:endParaRPr sz="2000" dirty="0">
                <a:latin typeface="Microsoft Sans Serif"/>
                <a:cs typeface="Microsoft Sans Serif"/>
              </a:endParaRPr>
            </a:p>
            <a:p>
              <a:pPr algn="ctr">
                <a:lnSpc>
                  <a:spcPct val="100000"/>
                </a:lnSpc>
              </a:pPr>
              <a:r>
                <a:rPr sz="2000" spc="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Out</a:t>
              </a:r>
              <a:r>
                <a:rPr sz="2000" spc="-16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1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of</a:t>
              </a:r>
              <a:r>
                <a:rPr sz="2000" spc="-14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Scope</a:t>
              </a:r>
              <a:r>
                <a:rPr sz="2000" spc="-15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:</a:t>
              </a:r>
              <a:r>
                <a:rPr sz="2000" spc="-16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6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GPU,</a:t>
              </a:r>
              <a:r>
                <a:rPr sz="2000" spc="22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6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Server,</a:t>
              </a:r>
              <a:r>
                <a:rPr sz="2000" spc="204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7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Wireless,</a:t>
              </a:r>
              <a:r>
                <a:rPr sz="2000" spc="-17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4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FPGA,</a:t>
              </a:r>
              <a:r>
                <a:rPr sz="2000" spc="-16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2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Ethernet</a:t>
              </a:r>
              <a:r>
                <a:rPr sz="2000" spc="-180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 </a:t>
              </a:r>
              <a:r>
                <a:rPr sz="2000" spc="-15" dirty="0">
                  <a:solidFill>
                    <a:srgbClr val="525252"/>
                  </a:solidFill>
                  <a:latin typeface="Microsoft Sans Serif"/>
                  <a:cs typeface="Microsoft Sans Serif"/>
                </a:rPr>
                <a:t>Products</a:t>
              </a:r>
              <a:endParaRPr sz="2000" dirty="0">
                <a:latin typeface="Microsoft Sans Serif"/>
                <a:cs typeface="Microsoft Sans Serif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894819" y="6533207"/>
            <a:ext cx="154305" cy="1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z="1000" spc="65" dirty="0">
                <a:solidFill>
                  <a:srgbClr val="525252"/>
                </a:solidFill>
                <a:latin typeface="Tahoma"/>
                <a:cs typeface="Tahoma"/>
              </a:rPr>
              <a:t>4</a:t>
            </a:fld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198350" cy="6858000"/>
            <a:chOff x="-6350" y="0"/>
            <a:chExt cx="1219835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00800"/>
            </a:xfrm>
            <a:custGeom>
              <a:avLst/>
              <a:gdLst/>
              <a:ahLst/>
              <a:cxnLst/>
              <a:rect l="l" t="t" r="r" b="b"/>
              <a:pathLst>
                <a:path w="12192000" h="6400800">
                  <a:moveTo>
                    <a:pt x="12192000" y="0"/>
                  </a:moveTo>
                  <a:lnTo>
                    <a:pt x="11734800" y="0"/>
                  </a:lnTo>
                  <a:lnTo>
                    <a:pt x="11734800" y="926604"/>
                  </a:lnTo>
                  <a:lnTo>
                    <a:pt x="0" y="926604"/>
                  </a:lnTo>
                  <a:lnTo>
                    <a:pt x="0" y="2084832"/>
                  </a:lnTo>
                  <a:lnTo>
                    <a:pt x="11734800" y="2084832"/>
                  </a:lnTo>
                  <a:lnTo>
                    <a:pt x="11734800" y="6400800"/>
                  </a:lnTo>
                  <a:lnTo>
                    <a:pt x="12192000" y="6400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26591"/>
              <a:ext cx="11793220" cy="1158240"/>
            </a:xfrm>
            <a:custGeom>
              <a:avLst/>
              <a:gdLst/>
              <a:ahLst/>
              <a:cxnLst/>
              <a:rect l="l" t="t" r="r" b="b"/>
              <a:pathLst>
                <a:path w="11793220" h="1158239">
                  <a:moveTo>
                    <a:pt x="0" y="1158239"/>
                  </a:moveTo>
                  <a:lnTo>
                    <a:pt x="11792712" y="1158239"/>
                  </a:lnTo>
                  <a:lnTo>
                    <a:pt x="11792712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598" y="1456663"/>
              <a:ext cx="107488" cy="1754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504" y="1231848"/>
              <a:ext cx="626745" cy="551180"/>
            </a:xfrm>
            <a:custGeom>
              <a:avLst/>
              <a:gdLst/>
              <a:ahLst/>
              <a:cxnLst/>
              <a:rect l="l" t="t" r="r" b="b"/>
              <a:pathLst>
                <a:path w="626744" h="551180">
                  <a:moveTo>
                    <a:pt x="403123" y="223977"/>
                  </a:moveTo>
                  <a:lnTo>
                    <a:pt x="390931" y="218668"/>
                  </a:lnTo>
                  <a:lnTo>
                    <a:pt x="377494" y="249656"/>
                  </a:lnTo>
                  <a:lnTo>
                    <a:pt x="403123" y="223977"/>
                  </a:lnTo>
                  <a:close/>
                </a:path>
                <a:path w="626744" h="551180">
                  <a:moveTo>
                    <a:pt x="505485" y="61290"/>
                  </a:moveTo>
                  <a:lnTo>
                    <a:pt x="497535" y="53327"/>
                  </a:lnTo>
                  <a:lnTo>
                    <a:pt x="477951" y="53327"/>
                  </a:lnTo>
                  <a:lnTo>
                    <a:pt x="470014" y="61290"/>
                  </a:lnTo>
                  <a:lnTo>
                    <a:pt x="470014" y="80924"/>
                  </a:lnTo>
                  <a:lnTo>
                    <a:pt x="477951" y="88887"/>
                  </a:lnTo>
                  <a:lnTo>
                    <a:pt x="497535" y="88887"/>
                  </a:lnTo>
                  <a:lnTo>
                    <a:pt x="505485" y="80924"/>
                  </a:lnTo>
                  <a:lnTo>
                    <a:pt x="505485" y="71107"/>
                  </a:lnTo>
                  <a:lnTo>
                    <a:pt x="505485" y="61290"/>
                  </a:lnTo>
                  <a:close/>
                </a:path>
                <a:path w="626744" h="551180">
                  <a:moveTo>
                    <a:pt x="566547" y="60274"/>
                  </a:moveTo>
                  <a:lnTo>
                    <a:pt x="559612" y="53327"/>
                  </a:lnTo>
                  <a:lnTo>
                    <a:pt x="540029" y="53327"/>
                  </a:lnTo>
                  <a:lnTo>
                    <a:pt x="532091" y="61290"/>
                  </a:lnTo>
                  <a:lnTo>
                    <a:pt x="532091" y="80924"/>
                  </a:lnTo>
                  <a:lnTo>
                    <a:pt x="539000" y="87858"/>
                  </a:lnTo>
                  <a:lnTo>
                    <a:pt x="566547" y="60274"/>
                  </a:lnTo>
                  <a:close/>
                </a:path>
                <a:path w="626744" h="551180">
                  <a:moveTo>
                    <a:pt x="626706" y="0"/>
                  </a:moveTo>
                  <a:lnTo>
                    <a:pt x="0" y="0"/>
                  </a:lnTo>
                  <a:lnTo>
                    <a:pt x="0" y="551091"/>
                  </a:lnTo>
                  <a:lnTo>
                    <a:pt x="76581" y="551091"/>
                  </a:lnTo>
                  <a:lnTo>
                    <a:pt x="94322" y="533311"/>
                  </a:lnTo>
                  <a:lnTo>
                    <a:pt x="17741" y="533311"/>
                  </a:lnTo>
                  <a:lnTo>
                    <a:pt x="17741" y="142214"/>
                  </a:lnTo>
                  <a:lnTo>
                    <a:pt x="484746" y="142214"/>
                  </a:lnTo>
                  <a:lnTo>
                    <a:pt x="502488" y="124434"/>
                  </a:lnTo>
                  <a:lnTo>
                    <a:pt x="17741" y="124434"/>
                  </a:lnTo>
                  <a:lnTo>
                    <a:pt x="17741" y="17780"/>
                  </a:lnTo>
                  <a:lnTo>
                    <a:pt x="608965" y="17780"/>
                  </a:lnTo>
                  <a:lnTo>
                    <a:pt x="626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61492" y="1510675"/>
              <a:ext cx="342900" cy="417830"/>
            </a:xfrm>
            <a:custGeom>
              <a:avLst/>
              <a:gdLst/>
              <a:ahLst/>
              <a:cxnLst/>
              <a:rect l="l" t="t" r="r" b="b"/>
              <a:pathLst>
                <a:path w="342900" h="417830">
                  <a:moveTo>
                    <a:pt x="271053" y="0"/>
                  </a:moveTo>
                  <a:lnTo>
                    <a:pt x="0" y="52762"/>
                  </a:lnTo>
                  <a:lnTo>
                    <a:pt x="71235" y="417733"/>
                  </a:lnTo>
                  <a:lnTo>
                    <a:pt x="342278" y="364981"/>
                  </a:lnTo>
                  <a:lnTo>
                    <a:pt x="271053" y="0"/>
                  </a:lnTo>
                  <a:close/>
                </a:path>
              </a:pathLst>
            </a:custGeom>
            <a:solidFill>
              <a:srgbClr val="E96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5185" y="1580294"/>
              <a:ext cx="276225" cy="372110"/>
            </a:xfrm>
            <a:custGeom>
              <a:avLst/>
              <a:gdLst/>
              <a:ahLst/>
              <a:cxnLst/>
              <a:rect l="l" t="t" r="r" b="b"/>
              <a:pathLst>
                <a:path w="276225" h="372110">
                  <a:moveTo>
                    <a:pt x="276156" y="0"/>
                  </a:moveTo>
                  <a:lnTo>
                    <a:pt x="0" y="0"/>
                  </a:lnTo>
                  <a:lnTo>
                    <a:pt x="0" y="371854"/>
                  </a:lnTo>
                  <a:lnTo>
                    <a:pt x="276156" y="371854"/>
                  </a:lnTo>
                  <a:lnTo>
                    <a:pt x="276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64546" y="1557438"/>
              <a:ext cx="801370" cy="415925"/>
            </a:xfrm>
            <a:custGeom>
              <a:avLst/>
              <a:gdLst/>
              <a:ahLst/>
              <a:cxnLst/>
              <a:rect l="l" t="t" r="r" b="b"/>
              <a:pathLst>
                <a:path w="801370" h="415925">
                  <a:moveTo>
                    <a:pt x="197434" y="335915"/>
                  </a:moveTo>
                  <a:lnTo>
                    <a:pt x="0" y="335915"/>
                  </a:lnTo>
                  <a:lnTo>
                    <a:pt x="0" y="337159"/>
                  </a:lnTo>
                  <a:lnTo>
                    <a:pt x="197434" y="337159"/>
                  </a:lnTo>
                  <a:lnTo>
                    <a:pt x="197434" y="335915"/>
                  </a:lnTo>
                  <a:close/>
                </a:path>
                <a:path w="801370" h="415925">
                  <a:moveTo>
                    <a:pt x="197434" y="324434"/>
                  </a:moveTo>
                  <a:lnTo>
                    <a:pt x="0" y="324434"/>
                  </a:lnTo>
                  <a:lnTo>
                    <a:pt x="0" y="325678"/>
                  </a:lnTo>
                  <a:lnTo>
                    <a:pt x="197434" y="325678"/>
                  </a:lnTo>
                  <a:lnTo>
                    <a:pt x="197434" y="324434"/>
                  </a:lnTo>
                  <a:close/>
                </a:path>
                <a:path w="801370" h="415925">
                  <a:moveTo>
                    <a:pt x="197434" y="312953"/>
                  </a:moveTo>
                  <a:lnTo>
                    <a:pt x="0" y="312953"/>
                  </a:lnTo>
                  <a:lnTo>
                    <a:pt x="0" y="314198"/>
                  </a:lnTo>
                  <a:lnTo>
                    <a:pt x="197434" y="314198"/>
                  </a:lnTo>
                  <a:lnTo>
                    <a:pt x="197434" y="312953"/>
                  </a:lnTo>
                  <a:close/>
                </a:path>
                <a:path w="801370" h="415925">
                  <a:moveTo>
                    <a:pt x="197434" y="301472"/>
                  </a:moveTo>
                  <a:lnTo>
                    <a:pt x="0" y="301472"/>
                  </a:lnTo>
                  <a:lnTo>
                    <a:pt x="0" y="302717"/>
                  </a:lnTo>
                  <a:lnTo>
                    <a:pt x="197434" y="302717"/>
                  </a:lnTo>
                  <a:lnTo>
                    <a:pt x="197434" y="301472"/>
                  </a:lnTo>
                  <a:close/>
                </a:path>
                <a:path w="801370" h="415925">
                  <a:moveTo>
                    <a:pt x="197434" y="289991"/>
                  </a:moveTo>
                  <a:lnTo>
                    <a:pt x="0" y="289991"/>
                  </a:lnTo>
                  <a:lnTo>
                    <a:pt x="0" y="291236"/>
                  </a:lnTo>
                  <a:lnTo>
                    <a:pt x="197434" y="291236"/>
                  </a:lnTo>
                  <a:lnTo>
                    <a:pt x="197434" y="289991"/>
                  </a:lnTo>
                  <a:close/>
                </a:path>
                <a:path w="801370" h="415925">
                  <a:moveTo>
                    <a:pt x="197434" y="278511"/>
                  </a:moveTo>
                  <a:lnTo>
                    <a:pt x="0" y="278511"/>
                  </a:lnTo>
                  <a:lnTo>
                    <a:pt x="0" y="279755"/>
                  </a:lnTo>
                  <a:lnTo>
                    <a:pt x="197434" y="279755"/>
                  </a:lnTo>
                  <a:lnTo>
                    <a:pt x="197434" y="278511"/>
                  </a:lnTo>
                  <a:close/>
                </a:path>
                <a:path w="801370" h="415925">
                  <a:moveTo>
                    <a:pt x="197434" y="267030"/>
                  </a:moveTo>
                  <a:lnTo>
                    <a:pt x="0" y="267030"/>
                  </a:lnTo>
                  <a:lnTo>
                    <a:pt x="0" y="268274"/>
                  </a:lnTo>
                  <a:lnTo>
                    <a:pt x="197434" y="268274"/>
                  </a:lnTo>
                  <a:lnTo>
                    <a:pt x="197434" y="267030"/>
                  </a:lnTo>
                  <a:close/>
                </a:path>
                <a:path w="801370" h="415925">
                  <a:moveTo>
                    <a:pt x="197434" y="255549"/>
                  </a:moveTo>
                  <a:lnTo>
                    <a:pt x="0" y="255549"/>
                  </a:lnTo>
                  <a:lnTo>
                    <a:pt x="0" y="256794"/>
                  </a:lnTo>
                  <a:lnTo>
                    <a:pt x="197434" y="256794"/>
                  </a:lnTo>
                  <a:lnTo>
                    <a:pt x="197434" y="255549"/>
                  </a:lnTo>
                  <a:close/>
                </a:path>
                <a:path w="801370" h="415925">
                  <a:moveTo>
                    <a:pt x="197434" y="244068"/>
                  </a:moveTo>
                  <a:lnTo>
                    <a:pt x="0" y="244068"/>
                  </a:lnTo>
                  <a:lnTo>
                    <a:pt x="0" y="245313"/>
                  </a:lnTo>
                  <a:lnTo>
                    <a:pt x="197434" y="245325"/>
                  </a:lnTo>
                  <a:lnTo>
                    <a:pt x="197434" y="244068"/>
                  </a:lnTo>
                  <a:close/>
                </a:path>
                <a:path w="801370" h="415925">
                  <a:moveTo>
                    <a:pt x="197434" y="232587"/>
                  </a:moveTo>
                  <a:lnTo>
                    <a:pt x="0" y="232587"/>
                  </a:lnTo>
                  <a:lnTo>
                    <a:pt x="0" y="233845"/>
                  </a:lnTo>
                  <a:lnTo>
                    <a:pt x="197434" y="233845"/>
                  </a:lnTo>
                  <a:lnTo>
                    <a:pt x="197434" y="232587"/>
                  </a:lnTo>
                  <a:close/>
                </a:path>
                <a:path w="801370" h="415925">
                  <a:moveTo>
                    <a:pt x="197434" y="221107"/>
                  </a:moveTo>
                  <a:lnTo>
                    <a:pt x="0" y="221107"/>
                  </a:lnTo>
                  <a:lnTo>
                    <a:pt x="0" y="222364"/>
                  </a:lnTo>
                  <a:lnTo>
                    <a:pt x="197434" y="222364"/>
                  </a:lnTo>
                  <a:lnTo>
                    <a:pt x="197434" y="221107"/>
                  </a:lnTo>
                  <a:close/>
                </a:path>
                <a:path w="801370" h="415925">
                  <a:moveTo>
                    <a:pt x="197434" y="209626"/>
                  </a:moveTo>
                  <a:lnTo>
                    <a:pt x="0" y="209626"/>
                  </a:lnTo>
                  <a:lnTo>
                    <a:pt x="0" y="210883"/>
                  </a:lnTo>
                  <a:lnTo>
                    <a:pt x="197434" y="210883"/>
                  </a:lnTo>
                  <a:lnTo>
                    <a:pt x="197434" y="209626"/>
                  </a:lnTo>
                  <a:close/>
                </a:path>
                <a:path w="801370" h="415925">
                  <a:moveTo>
                    <a:pt x="197434" y="198145"/>
                  </a:moveTo>
                  <a:lnTo>
                    <a:pt x="0" y="198145"/>
                  </a:lnTo>
                  <a:lnTo>
                    <a:pt x="0" y="199402"/>
                  </a:lnTo>
                  <a:lnTo>
                    <a:pt x="197434" y="199402"/>
                  </a:lnTo>
                  <a:lnTo>
                    <a:pt x="197434" y="198145"/>
                  </a:lnTo>
                  <a:close/>
                </a:path>
                <a:path w="801370" h="415925">
                  <a:moveTo>
                    <a:pt x="197434" y="186677"/>
                  </a:moveTo>
                  <a:lnTo>
                    <a:pt x="0" y="186677"/>
                  </a:lnTo>
                  <a:lnTo>
                    <a:pt x="0" y="187921"/>
                  </a:lnTo>
                  <a:lnTo>
                    <a:pt x="197434" y="187921"/>
                  </a:lnTo>
                  <a:lnTo>
                    <a:pt x="197434" y="186677"/>
                  </a:lnTo>
                  <a:close/>
                </a:path>
                <a:path w="801370" h="415925">
                  <a:moveTo>
                    <a:pt x="197434" y="175196"/>
                  </a:moveTo>
                  <a:lnTo>
                    <a:pt x="0" y="175196"/>
                  </a:lnTo>
                  <a:lnTo>
                    <a:pt x="0" y="176441"/>
                  </a:lnTo>
                  <a:lnTo>
                    <a:pt x="197434" y="176441"/>
                  </a:lnTo>
                  <a:lnTo>
                    <a:pt x="197434" y="175196"/>
                  </a:lnTo>
                  <a:close/>
                </a:path>
                <a:path w="801370" h="415925">
                  <a:moveTo>
                    <a:pt x="197434" y="163715"/>
                  </a:moveTo>
                  <a:lnTo>
                    <a:pt x="0" y="163715"/>
                  </a:lnTo>
                  <a:lnTo>
                    <a:pt x="0" y="164960"/>
                  </a:lnTo>
                  <a:lnTo>
                    <a:pt x="197434" y="164960"/>
                  </a:lnTo>
                  <a:lnTo>
                    <a:pt x="197434" y="163715"/>
                  </a:lnTo>
                  <a:close/>
                </a:path>
                <a:path w="801370" h="415925">
                  <a:moveTo>
                    <a:pt x="197434" y="152234"/>
                  </a:moveTo>
                  <a:lnTo>
                    <a:pt x="0" y="152234"/>
                  </a:lnTo>
                  <a:lnTo>
                    <a:pt x="0" y="153479"/>
                  </a:lnTo>
                  <a:lnTo>
                    <a:pt x="197434" y="153479"/>
                  </a:lnTo>
                  <a:lnTo>
                    <a:pt x="197434" y="152234"/>
                  </a:lnTo>
                  <a:close/>
                </a:path>
                <a:path w="801370" h="415925">
                  <a:moveTo>
                    <a:pt x="197434" y="140754"/>
                  </a:moveTo>
                  <a:lnTo>
                    <a:pt x="0" y="140754"/>
                  </a:lnTo>
                  <a:lnTo>
                    <a:pt x="0" y="141998"/>
                  </a:lnTo>
                  <a:lnTo>
                    <a:pt x="197434" y="141998"/>
                  </a:lnTo>
                  <a:lnTo>
                    <a:pt x="197434" y="140754"/>
                  </a:lnTo>
                  <a:close/>
                </a:path>
                <a:path w="801370" h="415925">
                  <a:moveTo>
                    <a:pt x="197434" y="129273"/>
                  </a:moveTo>
                  <a:lnTo>
                    <a:pt x="0" y="129273"/>
                  </a:lnTo>
                  <a:lnTo>
                    <a:pt x="0" y="130517"/>
                  </a:lnTo>
                  <a:lnTo>
                    <a:pt x="197434" y="130517"/>
                  </a:lnTo>
                  <a:lnTo>
                    <a:pt x="197434" y="129273"/>
                  </a:lnTo>
                  <a:close/>
                </a:path>
                <a:path w="801370" h="415925">
                  <a:moveTo>
                    <a:pt x="197434" y="117792"/>
                  </a:moveTo>
                  <a:lnTo>
                    <a:pt x="0" y="117792"/>
                  </a:lnTo>
                  <a:lnTo>
                    <a:pt x="0" y="119037"/>
                  </a:lnTo>
                  <a:lnTo>
                    <a:pt x="197434" y="119037"/>
                  </a:lnTo>
                  <a:lnTo>
                    <a:pt x="197434" y="117792"/>
                  </a:lnTo>
                  <a:close/>
                </a:path>
                <a:path w="801370" h="415925">
                  <a:moveTo>
                    <a:pt x="197434" y="106311"/>
                  </a:moveTo>
                  <a:lnTo>
                    <a:pt x="0" y="106311"/>
                  </a:lnTo>
                  <a:lnTo>
                    <a:pt x="0" y="107556"/>
                  </a:lnTo>
                  <a:lnTo>
                    <a:pt x="197434" y="107556"/>
                  </a:lnTo>
                  <a:lnTo>
                    <a:pt x="197434" y="106311"/>
                  </a:lnTo>
                  <a:close/>
                </a:path>
                <a:path w="801370" h="415925">
                  <a:moveTo>
                    <a:pt x="197434" y="94830"/>
                  </a:moveTo>
                  <a:lnTo>
                    <a:pt x="0" y="94830"/>
                  </a:lnTo>
                  <a:lnTo>
                    <a:pt x="0" y="96075"/>
                  </a:lnTo>
                  <a:lnTo>
                    <a:pt x="197434" y="96075"/>
                  </a:lnTo>
                  <a:lnTo>
                    <a:pt x="197434" y="94830"/>
                  </a:lnTo>
                  <a:close/>
                </a:path>
                <a:path w="801370" h="415925">
                  <a:moveTo>
                    <a:pt x="197434" y="83350"/>
                  </a:moveTo>
                  <a:lnTo>
                    <a:pt x="0" y="83350"/>
                  </a:lnTo>
                  <a:lnTo>
                    <a:pt x="0" y="84594"/>
                  </a:lnTo>
                  <a:lnTo>
                    <a:pt x="197434" y="84594"/>
                  </a:lnTo>
                  <a:lnTo>
                    <a:pt x="197434" y="83350"/>
                  </a:lnTo>
                  <a:close/>
                </a:path>
                <a:path w="801370" h="415925">
                  <a:moveTo>
                    <a:pt x="801001" y="61099"/>
                  </a:moveTo>
                  <a:lnTo>
                    <a:pt x="800620" y="56705"/>
                  </a:lnTo>
                  <a:lnTo>
                    <a:pt x="792010" y="51511"/>
                  </a:lnTo>
                  <a:lnTo>
                    <a:pt x="774065" y="50723"/>
                  </a:lnTo>
                  <a:lnTo>
                    <a:pt x="747826" y="53301"/>
                  </a:lnTo>
                  <a:lnTo>
                    <a:pt x="689051" y="62014"/>
                  </a:lnTo>
                  <a:lnTo>
                    <a:pt x="665734" y="64757"/>
                  </a:lnTo>
                  <a:lnTo>
                    <a:pt x="648004" y="65151"/>
                  </a:lnTo>
                  <a:lnTo>
                    <a:pt x="639495" y="61861"/>
                  </a:lnTo>
                  <a:lnTo>
                    <a:pt x="638708" y="60236"/>
                  </a:lnTo>
                  <a:lnTo>
                    <a:pt x="639419" y="56781"/>
                  </a:lnTo>
                  <a:lnTo>
                    <a:pt x="652221" y="45072"/>
                  </a:lnTo>
                  <a:lnTo>
                    <a:pt x="653808" y="40411"/>
                  </a:lnTo>
                  <a:lnTo>
                    <a:pt x="616458" y="15151"/>
                  </a:lnTo>
                  <a:lnTo>
                    <a:pt x="566889" y="7493"/>
                  </a:lnTo>
                  <a:lnTo>
                    <a:pt x="560019" y="7493"/>
                  </a:lnTo>
                  <a:lnTo>
                    <a:pt x="560019" y="0"/>
                  </a:lnTo>
                  <a:lnTo>
                    <a:pt x="518782" y="0"/>
                  </a:lnTo>
                  <a:lnTo>
                    <a:pt x="518782" y="18084"/>
                  </a:lnTo>
                  <a:lnTo>
                    <a:pt x="560019" y="18084"/>
                  </a:lnTo>
                  <a:lnTo>
                    <a:pt x="560019" y="9982"/>
                  </a:lnTo>
                  <a:lnTo>
                    <a:pt x="566889" y="9982"/>
                  </a:lnTo>
                  <a:lnTo>
                    <a:pt x="616839" y="17792"/>
                  </a:lnTo>
                  <a:lnTo>
                    <a:pt x="651090" y="40309"/>
                  </a:lnTo>
                  <a:lnTo>
                    <a:pt x="649757" y="43942"/>
                  </a:lnTo>
                  <a:lnTo>
                    <a:pt x="638175" y="54546"/>
                  </a:lnTo>
                  <a:lnTo>
                    <a:pt x="635520" y="59372"/>
                  </a:lnTo>
                  <a:lnTo>
                    <a:pt x="637235" y="62953"/>
                  </a:lnTo>
                  <a:lnTo>
                    <a:pt x="644664" y="67157"/>
                  </a:lnTo>
                  <a:lnTo>
                    <a:pt x="660450" y="67640"/>
                  </a:lnTo>
                  <a:lnTo>
                    <a:pt x="684009" y="65201"/>
                  </a:lnTo>
                  <a:lnTo>
                    <a:pt x="742873" y="56464"/>
                  </a:lnTo>
                  <a:lnTo>
                    <a:pt x="768858" y="53517"/>
                  </a:lnTo>
                  <a:lnTo>
                    <a:pt x="788695" y="53428"/>
                  </a:lnTo>
                  <a:lnTo>
                    <a:pt x="798334" y="57746"/>
                  </a:lnTo>
                  <a:lnTo>
                    <a:pt x="798563" y="60426"/>
                  </a:lnTo>
                  <a:lnTo>
                    <a:pt x="796747" y="64630"/>
                  </a:lnTo>
                  <a:lnTo>
                    <a:pt x="791921" y="70675"/>
                  </a:lnTo>
                  <a:lnTo>
                    <a:pt x="783120" y="78905"/>
                  </a:lnTo>
                  <a:lnTo>
                    <a:pt x="748563" y="118706"/>
                  </a:lnTo>
                  <a:lnTo>
                    <a:pt x="736041" y="158140"/>
                  </a:lnTo>
                  <a:lnTo>
                    <a:pt x="738644" y="198958"/>
                  </a:lnTo>
                  <a:lnTo>
                    <a:pt x="749490" y="242874"/>
                  </a:lnTo>
                  <a:lnTo>
                    <a:pt x="757237" y="272122"/>
                  </a:lnTo>
                  <a:lnTo>
                    <a:pt x="760806" y="287451"/>
                  </a:lnTo>
                  <a:lnTo>
                    <a:pt x="763968" y="303441"/>
                  </a:lnTo>
                  <a:lnTo>
                    <a:pt x="764997" y="334213"/>
                  </a:lnTo>
                  <a:lnTo>
                    <a:pt x="758126" y="358355"/>
                  </a:lnTo>
                  <a:lnTo>
                    <a:pt x="732243" y="389394"/>
                  </a:lnTo>
                  <a:lnTo>
                    <a:pt x="677735" y="411492"/>
                  </a:lnTo>
                  <a:lnTo>
                    <a:pt x="653300" y="413372"/>
                  </a:lnTo>
                  <a:lnTo>
                    <a:pt x="637095" y="410286"/>
                  </a:lnTo>
                  <a:lnTo>
                    <a:pt x="635660" y="409549"/>
                  </a:lnTo>
                  <a:lnTo>
                    <a:pt x="633945" y="408368"/>
                  </a:lnTo>
                  <a:lnTo>
                    <a:pt x="633945" y="395566"/>
                  </a:lnTo>
                  <a:lnTo>
                    <a:pt x="638949" y="395566"/>
                  </a:lnTo>
                  <a:lnTo>
                    <a:pt x="638949" y="365620"/>
                  </a:lnTo>
                  <a:lnTo>
                    <a:pt x="626452" y="365620"/>
                  </a:lnTo>
                  <a:lnTo>
                    <a:pt x="626452" y="395566"/>
                  </a:lnTo>
                  <a:lnTo>
                    <a:pt x="631444" y="395566"/>
                  </a:lnTo>
                  <a:lnTo>
                    <a:pt x="631444" y="408368"/>
                  </a:lnTo>
                  <a:lnTo>
                    <a:pt x="632231" y="410629"/>
                  </a:lnTo>
                  <a:lnTo>
                    <a:pt x="640257" y="414655"/>
                  </a:lnTo>
                  <a:lnTo>
                    <a:pt x="647725" y="415925"/>
                  </a:lnTo>
                  <a:lnTo>
                    <a:pt x="657021" y="415925"/>
                  </a:lnTo>
                  <a:lnTo>
                    <a:pt x="714603" y="402742"/>
                  </a:lnTo>
                  <a:lnTo>
                    <a:pt x="748169" y="378129"/>
                  </a:lnTo>
                  <a:lnTo>
                    <a:pt x="767461" y="334645"/>
                  </a:lnTo>
                  <a:lnTo>
                    <a:pt x="766356" y="303009"/>
                  </a:lnTo>
                  <a:lnTo>
                    <a:pt x="763270" y="286943"/>
                  </a:lnTo>
                  <a:lnTo>
                    <a:pt x="759714" y="271551"/>
                  </a:lnTo>
                  <a:lnTo>
                    <a:pt x="755865" y="256692"/>
                  </a:lnTo>
                  <a:lnTo>
                    <a:pt x="745845" y="219697"/>
                  </a:lnTo>
                  <a:lnTo>
                    <a:pt x="741083" y="198437"/>
                  </a:lnTo>
                  <a:lnTo>
                    <a:pt x="738390" y="178092"/>
                  </a:lnTo>
                  <a:lnTo>
                    <a:pt x="738555" y="158356"/>
                  </a:lnTo>
                  <a:lnTo>
                    <a:pt x="742861" y="137642"/>
                  </a:lnTo>
                  <a:lnTo>
                    <a:pt x="751865" y="118046"/>
                  </a:lnTo>
                  <a:lnTo>
                    <a:pt x="765733" y="99212"/>
                  </a:lnTo>
                  <a:lnTo>
                    <a:pt x="784682" y="80810"/>
                  </a:lnTo>
                  <a:lnTo>
                    <a:pt x="793089" y="73050"/>
                  </a:lnTo>
                  <a:lnTo>
                    <a:pt x="798512" y="66509"/>
                  </a:lnTo>
                  <a:lnTo>
                    <a:pt x="801001" y="61099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29509" y="1888499"/>
              <a:ext cx="274320" cy="55244"/>
            </a:xfrm>
            <a:custGeom>
              <a:avLst/>
              <a:gdLst/>
              <a:ahLst/>
              <a:cxnLst/>
              <a:rect l="l" t="t" r="r" b="b"/>
              <a:pathLst>
                <a:path w="274320" h="55244">
                  <a:moveTo>
                    <a:pt x="247010" y="0"/>
                  </a:moveTo>
                  <a:lnTo>
                    <a:pt x="0" y="37965"/>
                  </a:lnTo>
                  <a:lnTo>
                    <a:pt x="2655" y="55175"/>
                  </a:lnTo>
                  <a:lnTo>
                    <a:pt x="249655" y="17209"/>
                  </a:lnTo>
                  <a:lnTo>
                    <a:pt x="274261" y="4596"/>
                  </a:lnTo>
                  <a:lnTo>
                    <a:pt x="247010" y="0"/>
                  </a:lnTo>
                  <a:close/>
                </a:path>
              </a:pathLst>
            </a:custGeom>
            <a:solidFill>
              <a:srgbClr val="E96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69662" y="1901300"/>
              <a:ext cx="151130" cy="24765"/>
            </a:xfrm>
            <a:custGeom>
              <a:avLst/>
              <a:gdLst/>
              <a:ahLst/>
              <a:cxnLst/>
              <a:rect l="l" t="t" r="r" b="b"/>
              <a:pathLst>
                <a:path w="151129" h="24764">
                  <a:moveTo>
                    <a:pt x="150678" y="0"/>
                  </a:moveTo>
                  <a:lnTo>
                    <a:pt x="0" y="23157"/>
                  </a:lnTo>
                  <a:lnTo>
                    <a:pt x="187" y="24395"/>
                  </a:lnTo>
                  <a:lnTo>
                    <a:pt x="150876" y="1237"/>
                  </a:lnTo>
                  <a:lnTo>
                    <a:pt x="150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8418" y="1559809"/>
              <a:ext cx="139065" cy="268605"/>
            </a:xfrm>
            <a:custGeom>
              <a:avLst/>
              <a:gdLst/>
              <a:ahLst/>
              <a:cxnLst/>
              <a:rect l="l" t="t" r="r" b="b"/>
              <a:pathLst>
                <a:path w="139065" h="268605">
                  <a:moveTo>
                    <a:pt x="134549" y="0"/>
                  </a:moveTo>
                  <a:lnTo>
                    <a:pt x="4521" y="0"/>
                  </a:lnTo>
                  <a:lnTo>
                    <a:pt x="0" y="4513"/>
                  </a:lnTo>
                  <a:lnTo>
                    <a:pt x="0" y="263896"/>
                  </a:lnTo>
                  <a:lnTo>
                    <a:pt x="4521" y="268409"/>
                  </a:lnTo>
                  <a:lnTo>
                    <a:pt x="128967" y="268409"/>
                  </a:lnTo>
                  <a:lnTo>
                    <a:pt x="134549" y="268409"/>
                  </a:lnTo>
                  <a:lnTo>
                    <a:pt x="139068" y="263896"/>
                  </a:lnTo>
                  <a:lnTo>
                    <a:pt x="139068" y="4513"/>
                  </a:lnTo>
                  <a:lnTo>
                    <a:pt x="13454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74402" y="1693900"/>
              <a:ext cx="38100" cy="14604"/>
            </a:xfrm>
            <a:custGeom>
              <a:avLst/>
              <a:gdLst/>
              <a:ahLst/>
              <a:cxnLst/>
              <a:rect l="l" t="t" r="r" b="b"/>
              <a:pathLst>
                <a:path w="38100" h="14605">
                  <a:moveTo>
                    <a:pt x="14503" y="3238"/>
                  </a:moveTo>
                  <a:lnTo>
                    <a:pt x="11252" y="0"/>
                  </a:lnTo>
                  <a:lnTo>
                    <a:pt x="3238" y="0"/>
                  </a:lnTo>
                  <a:lnTo>
                    <a:pt x="0" y="3238"/>
                  </a:lnTo>
                  <a:lnTo>
                    <a:pt x="0" y="11239"/>
                  </a:lnTo>
                  <a:lnTo>
                    <a:pt x="3238" y="14478"/>
                  </a:lnTo>
                  <a:lnTo>
                    <a:pt x="11252" y="14478"/>
                  </a:lnTo>
                  <a:lnTo>
                    <a:pt x="14503" y="11239"/>
                  </a:lnTo>
                  <a:lnTo>
                    <a:pt x="14503" y="7226"/>
                  </a:lnTo>
                  <a:lnTo>
                    <a:pt x="14503" y="3238"/>
                  </a:lnTo>
                  <a:close/>
                </a:path>
                <a:path w="38100" h="14605">
                  <a:moveTo>
                    <a:pt x="38087" y="3238"/>
                  </a:moveTo>
                  <a:lnTo>
                    <a:pt x="34836" y="0"/>
                  </a:lnTo>
                  <a:lnTo>
                    <a:pt x="26822" y="0"/>
                  </a:lnTo>
                  <a:lnTo>
                    <a:pt x="23571" y="3238"/>
                  </a:lnTo>
                  <a:lnTo>
                    <a:pt x="23571" y="11239"/>
                  </a:lnTo>
                  <a:lnTo>
                    <a:pt x="26822" y="14478"/>
                  </a:lnTo>
                  <a:lnTo>
                    <a:pt x="34836" y="14478"/>
                  </a:lnTo>
                  <a:lnTo>
                    <a:pt x="38087" y="11239"/>
                  </a:lnTo>
                  <a:lnTo>
                    <a:pt x="38087" y="7226"/>
                  </a:lnTo>
                  <a:lnTo>
                    <a:pt x="38087" y="323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5434" y="1656277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7507" y="0"/>
                  </a:moveTo>
                  <a:lnTo>
                    <a:pt x="2165" y="0"/>
                  </a:lnTo>
                  <a:lnTo>
                    <a:pt x="0" y="2162"/>
                  </a:lnTo>
                  <a:lnTo>
                    <a:pt x="0" y="7497"/>
                  </a:lnTo>
                  <a:lnTo>
                    <a:pt x="2165" y="9660"/>
                  </a:lnTo>
                  <a:lnTo>
                    <a:pt x="7507" y="9660"/>
                  </a:lnTo>
                  <a:lnTo>
                    <a:pt x="9673" y="7497"/>
                  </a:lnTo>
                  <a:lnTo>
                    <a:pt x="9673" y="4835"/>
                  </a:lnTo>
                  <a:lnTo>
                    <a:pt x="9673" y="2162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99002" y="1656283"/>
              <a:ext cx="84455" cy="52705"/>
            </a:xfrm>
            <a:custGeom>
              <a:avLst/>
              <a:gdLst/>
              <a:ahLst/>
              <a:cxnLst/>
              <a:rect l="l" t="t" r="r" b="b"/>
              <a:pathLst>
                <a:path w="84454" h="52705">
                  <a:moveTo>
                    <a:pt x="9677" y="2159"/>
                  </a:moveTo>
                  <a:lnTo>
                    <a:pt x="7505" y="0"/>
                  </a:lnTo>
                  <a:lnTo>
                    <a:pt x="2171" y="0"/>
                  </a:lnTo>
                  <a:lnTo>
                    <a:pt x="0" y="2159"/>
                  </a:lnTo>
                  <a:lnTo>
                    <a:pt x="0" y="7493"/>
                  </a:lnTo>
                  <a:lnTo>
                    <a:pt x="2171" y="9664"/>
                  </a:lnTo>
                  <a:lnTo>
                    <a:pt x="7505" y="9664"/>
                  </a:lnTo>
                  <a:lnTo>
                    <a:pt x="9677" y="7493"/>
                  </a:lnTo>
                  <a:lnTo>
                    <a:pt x="9677" y="4838"/>
                  </a:lnTo>
                  <a:lnTo>
                    <a:pt x="9677" y="2159"/>
                  </a:lnTo>
                  <a:close/>
                </a:path>
                <a:path w="84454" h="52705">
                  <a:moveTo>
                    <a:pt x="37058" y="40855"/>
                  </a:moveTo>
                  <a:lnTo>
                    <a:pt x="33807" y="37617"/>
                  </a:lnTo>
                  <a:lnTo>
                    <a:pt x="25806" y="37617"/>
                  </a:lnTo>
                  <a:lnTo>
                    <a:pt x="22555" y="40855"/>
                  </a:lnTo>
                  <a:lnTo>
                    <a:pt x="22555" y="48856"/>
                  </a:lnTo>
                  <a:lnTo>
                    <a:pt x="25806" y="52095"/>
                  </a:lnTo>
                  <a:lnTo>
                    <a:pt x="33820" y="52095"/>
                  </a:lnTo>
                  <a:lnTo>
                    <a:pt x="37058" y="48856"/>
                  </a:lnTo>
                  <a:lnTo>
                    <a:pt x="37058" y="44843"/>
                  </a:lnTo>
                  <a:lnTo>
                    <a:pt x="37058" y="40855"/>
                  </a:lnTo>
                  <a:close/>
                </a:path>
                <a:path w="84454" h="52705">
                  <a:moveTo>
                    <a:pt x="60642" y="40855"/>
                  </a:moveTo>
                  <a:lnTo>
                    <a:pt x="57404" y="37617"/>
                  </a:lnTo>
                  <a:lnTo>
                    <a:pt x="49377" y="37617"/>
                  </a:lnTo>
                  <a:lnTo>
                    <a:pt x="46139" y="40855"/>
                  </a:lnTo>
                  <a:lnTo>
                    <a:pt x="46139" y="48856"/>
                  </a:lnTo>
                  <a:lnTo>
                    <a:pt x="49377" y="52095"/>
                  </a:lnTo>
                  <a:lnTo>
                    <a:pt x="57404" y="52095"/>
                  </a:lnTo>
                  <a:lnTo>
                    <a:pt x="60642" y="48856"/>
                  </a:lnTo>
                  <a:lnTo>
                    <a:pt x="60642" y="44843"/>
                  </a:lnTo>
                  <a:lnTo>
                    <a:pt x="60642" y="40855"/>
                  </a:lnTo>
                  <a:close/>
                </a:path>
                <a:path w="84454" h="52705">
                  <a:moveTo>
                    <a:pt x="84226" y="40855"/>
                  </a:moveTo>
                  <a:lnTo>
                    <a:pt x="80987" y="37617"/>
                  </a:lnTo>
                  <a:lnTo>
                    <a:pt x="72961" y="37617"/>
                  </a:lnTo>
                  <a:lnTo>
                    <a:pt x="69723" y="40855"/>
                  </a:lnTo>
                  <a:lnTo>
                    <a:pt x="69723" y="48856"/>
                  </a:lnTo>
                  <a:lnTo>
                    <a:pt x="72961" y="52095"/>
                  </a:lnTo>
                  <a:lnTo>
                    <a:pt x="80987" y="52095"/>
                  </a:lnTo>
                  <a:lnTo>
                    <a:pt x="84226" y="48856"/>
                  </a:lnTo>
                  <a:lnTo>
                    <a:pt x="84226" y="44843"/>
                  </a:lnTo>
                  <a:lnTo>
                    <a:pt x="84226" y="4085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74403" y="1716828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1256" y="0"/>
                  </a:moveTo>
                  <a:lnTo>
                    <a:pt x="3248" y="0"/>
                  </a:lnTo>
                  <a:lnTo>
                    <a:pt x="0" y="3244"/>
                  </a:lnTo>
                  <a:lnTo>
                    <a:pt x="0" y="11251"/>
                  </a:lnTo>
                  <a:lnTo>
                    <a:pt x="3248" y="14485"/>
                  </a:lnTo>
                  <a:lnTo>
                    <a:pt x="11256" y="14485"/>
                  </a:lnTo>
                  <a:lnTo>
                    <a:pt x="14505" y="11251"/>
                  </a:lnTo>
                  <a:lnTo>
                    <a:pt x="14505" y="7247"/>
                  </a:lnTo>
                  <a:lnTo>
                    <a:pt x="14505" y="3244"/>
                  </a:lnTo>
                  <a:lnTo>
                    <a:pt x="11256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7972" y="1716836"/>
              <a:ext cx="62230" cy="14604"/>
            </a:xfrm>
            <a:custGeom>
              <a:avLst/>
              <a:gdLst/>
              <a:ahLst/>
              <a:cxnLst/>
              <a:rect l="l" t="t" r="r" b="b"/>
              <a:pathLst>
                <a:path w="62229" h="14605">
                  <a:moveTo>
                    <a:pt x="14516" y="3238"/>
                  </a:moveTo>
                  <a:lnTo>
                    <a:pt x="11264" y="0"/>
                  </a:lnTo>
                  <a:lnTo>
                    <a:pt x="3251" y="0"/>
                  </a:lnTo>
                  <a:lnTo>
                    <a:pt x="0" y="3238"/>
                  </a:lnTo>
                  <a:lnTo>
                    <a:pt x="0" y="11252"/>
                  </a:lnTo>
                  <a:lnTo>
                    <a:pt x="3251" y="14478"/>
                  </a:lnTo>
                  <a:lnTo>
                    <a:pt x="11264" y="14478"/>
                  </a:lnTo>
                  <a:lnTo>
                    <a:pt x="14516" y="11252"/>
                  </a:lnTo>
                  <a:lnTo>
                    <a:pt x="14516" y="7251"/>
                  </a:lnTo>
                  <a:lnTo>
                    <a:pt x="14516" y="3238"/>
                  </a:lnTo>
                  <a:close/>
                </a:path>
                <a:path w="62229" h="14605">
                  <a:moveTo>
                    <a:pt x="38087" y="3238"/>
                  </a:moveTo>
                  <a:lnTo>
                    <a:pt x="34836" y="0"/>
                  </a:lnTo>
                  <a:lnTo>
                    <a:pt x="26835" y="0"/>
                  </a:lnTo>
                  <a:lnTo>
                    <a:pt x="23583" y="3238"/>
                  </a:lnTo>
                  <a:lnTo>
                    <a:pt x="23583" y="11252"/>
                  </a:lnTo>
                  <a:lnTo>
                    <a:pt x="26835" y="14478"/>
                  </a:lnTo>
                  <a:lnTo>
                    <a:pt x="34848" y="14478"/>
                  </a:lnTo>
                  <a:lnTo>
                    <a:pt x="38087" y="11252"/>
                  </a:lnTo>
                  <a:lnTo>
                    <a:pt x="38087" y="7251"/>
                  </a:lnTo>
                  <a:lnTo>
                    <a:pt x="38087" y="3238"/>
                  </a:lnTo>
                  <a:close/>
                </a:path>
                <a:path w="62229" h="14605">
                  <a:moveTo>
                    <a:pt x="61671" y="3238"/>
                  </a:moveTo>
                  <a:lnTo>
                    <a:pt x="58432" y="0"/>
                  </a:lnTo>
                  <a:lnTo>
                    <a:pt x="50406" y="0"/>
                  </a:lnTo>
                  <a:lnTo>
                    <a:pt x="47167" y="3238"/>
                  </a:lnTo>
                  <a:lnTo>
                    <a:pt x="47167" y="11252"/>
                  </a:lnTo>
                  <a:lnTo>
                    <a:pt x="50406" y="14478"/>
                  </a:lnTo>
                  <a:lnTo>
                    <a:pt x="58432" y="14478"/>
                  </a:lnTo>
                  <a:lnTo>
                    <a:pt x="61671" y="11252"/>
                  </a:lnTo>
                  <a:lnTo>
                    <a:pt x="61671" y="7251"/>
                  </a:lnTo>
                  <a:lnTo>
                    <a:pt x="61671" y="323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74402" y="1716836"/>
              <a:ext cx="109220" cy="37465"/>
            </a:xfrm>
            <a:custGeom>
              <a:avLst/>
              <a:gdLst/>
              <a:ahLst/>
              <a:cxnLst/>
              <a:rect l="l" t="t" r="r" b="b"/>
              <a:pathLst>
                <a:path w="109220" h="37464">
                  <a:moveTo>
                    <a:pt x="14503" y="26187"/>
                  </a:moveTo>
                  <a:lnTo>
                    <a:pt x="11252" y="22936"/>
                  </a:lnTo>
                  <a:lnTo>
                    <a:pt x="3238" y="22936"/>
                  </a:lnTo>
                  <a:lnTo>
                    <a:pt x="0" y="26187"/>
                  </a:lnTo>
                  <a:lnTo>
                    <a:pt x="0" y="34188"/>
                  </a:lnTo>
                  <a:lnTo>
                    <a:pt x="3238" y="37426"/>
                  </a:lnTo>
                  <a:lnTo>
                    <a:pt x="11252" y="37426"/>
                  </a:lnTo>
                  <a:lnTo>
                    <a:pt x="14503" y="34188"/>
                  </a:lnTo>
                  <a:lnTo>
                    <a:pt x="14503" y="30187"/>
                  </a:lnTo>
                  <a:lnTo>
                    <a:pt x="14503" y="26187"/>
                  </a:lnTo>
                  <a:close/>
                </a:path>
                <a:path w="109220" h="37464">
                  <a:moveTo>
                    <a:pt x="108826" y="3238"/>
                  </a:moveTo>
                  <a:lnTo>
                    <a:pt x="105587" y="0"/>
                  </a:lnTo>
                  <a:lnTo>
                    <a:pt x="97561" y="0"/>
                  </a:lnTo>
                  <a:lnTo>
                    <a:pt x="94322" y="3238"/>
                  </a:lnTo>
                  <a:lnTo>
                    <a:pt x="94322" y="11252"/>
                  </a:lnTo>
                  <a:lnTo>
                    <a:pt x="97561" y="14478"/>
                  </a:lnTo>
                  <a:lnTo>
                    <a:pt x="105587" y="14478"/>
                  </a:lnTo>
                  <a:lnTo>
                    <a:pt x="108826" y="11252"/>
                  </a:lnTo>
                  <a:lnTo>
                    <a:pt x="108826" y="7251"/>
                  </a:lnTo>
                  <a:lnTo>
                    <a:pt x="108826" y="3238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97972" y="1739772"/>
              <a:ext cx="62230" cy="14604"/>
            </a:xfrm>
            <a:custGeom>
              <a:avLst/>
              <a:gdLst/>
              <a:ahLst/>
              <a:cxnLst/>
              <a:rect l="l" t="t" r="r" b="b"/>
              <a:pathLst>
                <a:path w="62229" h="14605">
                  <a:moveTo>
                    <a:pt x="14516" y="3251"/>
                  </a:moveTo>
                  <a:lnTo>
                    <a:pt x="11264" y="0"/>
                  </a:lnTo>
                  <a:lnTo>
                    <a:pt x="3251" y="0"/>
                  </a:lnTo>
                  <a:lnTo>
                    <a:pt x="0" y="3251"/>
                  </a:lnTo>
                  <a:lnTo>
                    <a:pt x="0" y="11252"/>
                  </a:lnTo>
                  <a:lnTo>
                    <a:pt x="3251" y="14490"/>
                  </a:lnTo>
                  <a:lnTo>
                    <a:pt x="11264" y="14490"/>
                  </a:lnTo>
                  <a:lnTo>
                    <a:pt x="14516" y="11252"/>
                  </a:lnTo>
                  <a:lnTo>
                    <a:pt x="14516" y="7251"/>
                  </a:lnTo>
                  <a:lnTo>
                    <a:pt x="14516" y="3251"/>
                  </a:lnTo>
                  <a:close/>
                </a:path>
                <a:path w="62229" h="14605">
                  <a:moveTo>
                    <a:pt x="38087" y="3251"/>
                  </a:moveTo>
                  <a:lnTo>
                    <a:pt x="34836" y="0"/>
                  </a:lnTo>
                  <a:lnTo>
                    <a:pt x="26835" y="0"/>
                  </a:lnTo>
                  <a:lnTo>
                    <a:pt x="23583" y="3251"/>
                  </a:lnTo>
                  <a:lnTo>
                    <a:pt x="23583" y="11252"/>
                  </a:lnTo>
                  <a:lnTo>
                    <a:pt x="26835" y="14490"/>
                  </a:lnTo>
                  <a:lnTo>
                    <a:pt x="34848" y="14490"/>
                  </a:lnTo>
                  <a:lnTo>
                    <a:pt x="38087" y="11252"/>
                  </a:lnTo>
                  <a:lnTo>
                    <a:pt x="38087" y="7251"/>
                  </a:lnTo>
                  <a:lnTo>
                    <a:pt x="38087" y="3251"/>
                  </a:lnTo>
                  <a:close/>
                </a:path>
                <a:path w="62229" h="14605">
                  <a:moveTo>
                    <a:pt x="61671" y="3251"/>
                  </a:moveTo>
                  <a:lnTo>
                    <a:pt x="58432" y="0"/>
                  </a:lnTo>
                  <a:lnTo>
                    <a:pt x="50406" y="0"/>
                  </a:lnTo>
                  <a:lnTo>
                    <a:pt x="47167" y="3251"/>
                  </a:lnTo>
                  <a:lnTo>
                    <a:pt x="47167" y="11252"/>
                  </a:lnTo>
                  <a:lnTo>
                    <a:pt x="50406" y="14490"/>
                  </a:lnTo>
                  <a:lnTo>
                    <a:pt x="58432" y="14490"/>
                  </a:lnTo>
                  <a:lnTo>
                    <a:pt x="61671" y="11252"/>
                  </a:lnTo>
                  <a:lnTo>
                    <a:pt x="61671" y="7251"/>
                  </a:lnTo>
                  <a:lnTo>
                    <a:pt x="61671" y="3251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4402" y="1739772"/>
              <a:ext cx="109220" cy="37465"/>
            </a:xfrm>
            <a:custGeom>
              <a:avLst/>
              <a:gdLst/>
              <a:ahLst/>
              <a:cxnLst/>
              <a:rect l="l" t="t" r="r" b="b"/>
              <a:pathLst>
                <a:path w="109220" h="37464">
                  <a:moveTo>
                    <a:pt x="14503" y="26200"/>
                  </a:moveTo>
                  <a:lnTo>
                    <a:pt x="11252" y="22948"/>
                  </a:lnTo>
                  <a:lnTo>
                    <a:pt x="3238" y="22948"/>
                  </a:lnTo>
                  <a:lnTo>
                    <a:pt x="0" y="26200"/>
                  </a:lnTo>
                  <a:lnTo>
                    <a:pt x="0" y="34188"/>
                  </a:lnTo>
                  <a:lnTo>
                    <a:pt x="3238" y="37439"/>
                  </a:lnTo>
                  <a:lnTo>
                    <a:pt x="11252" y="37439"/>
                  </a:lnTo>
                  <a:lnTo>
                    <a:pt x="14503" y="34188"/>
                  </a:lnTo>
                  <a:lnTo>
                    <a:pt x="14503" y="30200"/>
                  </a:lnTo>
                  <a:lnTo>
                    <a:pt x="14503" y="26200"/>
                  </a:lnTo>
                  <a:close/>
                </a:path>
                <a:path w="109220" h="37464">
                  <a:moveTo>
                    <a:pt x="108826" y="3251"/>
                  </a:moveTo>
                  <a:lnTo>
                    <a:pt x="105587" y="0"/>
                  </a:lnTo>
                  <a:lnTo>
                    <a:pt x="97561" y="0"/>
                  </a:lnTo>
                  <a:lnTo>
                    <a:pt x="94322" y="3251"/>
                  </a:lnTo>
                  <a:lnTo>
                    <a:pt x="94322" y="11252"/>
                  </a:lnTo>
                  <a:lnTo>
                    <a:pt x="97561" y="14490"/>
                  </a:lnTo>
                  <a:lnTo>
                    <a:pt x="105587" y="14490"/>
                  </a:lnTo>
                  <a:lnTo>
                    <a:pt x="108826" y="11252"/>
                  </a:lnTo>
                  <a:lnTo>
                    <a:pt x="108826" y="7251"/>
                  </a:lnTo>
                  <a:lnTo>
                    <a:pt x="108826" y="3251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7972" y="1762721"/>
              <a:ext cx="62230" cy="14604"/>
            </a:xfrm>
            <a:custGeom>
              <a:avLst/>
              <a:gdLst/>
              <a:ahLst/>
              <a:cxnLst/>
              <a:rect l="l" t="t" r="r" b="b"/>
              <a:pathLst>
                <a:path w="62229" h="14605">
                  <a:moveTo>
                    <a:pt x="14516" y="3251"/>
                  </a:moveTo>
                  <a:lnTo>
                    <a:pt x="11264" y="0"/>
                  </a:lnTo>
                  <a:lnTo>
                    <a:pt x="3251" y="0"/>
                  </a:lnTo>
                  <a:lnTo>
                    <a:pt x="0" y="3251"/>
                  </a:lnTo>
                  <a:lnTo>
                    <a:pt x="0" y="11239"/>
                  </a:lnTo>
                  <a:lnTo>
                    <a:pt x="3251" y="14490"/>
                  </a:lnTo>
                  <a:lnTo>
                    <a:pt x="11264" y="14490"/>
                  </a:lnTo>
                  <a:lnTo>
                    <a:pt x="14516" y="11239"/>
                  </a:lnTo>
                  <a:lnTo>
                    <a:pt x="14516" y="7251"/>
                  </a:lnTo>
                  <a:lnTo>
                    <a:pt x="14516" y="3251"/>
                  </a:lnTo>
                  <a:close/>
                </a:path>
                <a:path w="62229" h="14605">
                  <a:moveTo>
                    <a:pt x="38087" y="3251"/>
                  </a:moveTo>
                  <a:lnTo>
                    <a:pt x="34836" y="0"/>
                  </a:lnTo>
                  <a:lnTo>
                    <a:pt x="26835" y="0"/>
                  </a:lnTo>
                  <a:lnTo>
                    <a:pt x="23583" y="3251"/>
                  </a:lnTo>
                  <a:lnTo>
                    <a:pt x="23583" y="11239"/>
                  </a:lnTo>
                  <a:lnTo>
                    <a:pt x="26835" y="14490"/>
                  </a:lnTo>
                  <a:lnTo>
                    <a:pt x="34848" y="14490"/>
                  </a:lnTo>
                  <a:lnTo>
                    <a:pt x="38087" y="11239"/>
                  </a:lnTo>
                  <a:lnTo>
                    <a:pt x="38087" y="7251"/>
                  </a:lnTo>
                  <a:lnTo>
                    <a:pt x="38087" y="3251"/>
                  </a:lnTo>
                  <a:close/>
                </a:path>
                <a:path w="62229" h="14605">
                  <a:moveTo>
                    <a:pt x="61671" y="3251"/>
                  </a:moveTo>
                  <a:lnTo>
                    <a:pt x="58432" y="0"/>
                  </a:lnTo>
                  <a:lnTo>
                    <a:pt x="50406" y="0"/>
                  </a:lnTo>
                  <a:lnTo>
                    <a:pt x="47167" y="3251"/>
                  </a:lnTo>
                  <a:lnTo>
                    <a:pt x="47167" y="11239"/>
                  </a:lnTo>
                  <a:lnTo>
                    <a:pt x="50406" y="14490"/>
                  </a:lnTo>
                  <a:lnTo>
                    <a:pt x="58432" y="14490"/>
                  </a:lnTo>
                  <a:lnTo>
                    <a:pt x="61671" y="11239"/>
                  </a:lnTo>
                  <a:lnTo>
                    <a:pt x="61671" y="7251"/>
                  </a:lnTo>
                  <a:lnTo>
                    <a:pt x="61671" y="3251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74402" y="1762721"/>
              <a:ext cx="109220" cy="37465"/>
            </a:xfrm>
            <a:custGeom>
              <a:avLst/>
              <a:gdLst/>
              <a:ahLst/>
              <a:cxnLst/>
              <a:rect l="l" t="t" r="r" b="b"/>
              <a:pathLst>
                <a:path w="109220" h="37464">
                  <a:moveTo>
                    <a:pt x="14503" y="26187"/>
                  </a:moveTo>
                  <a:lnTo>
                    <a:pt x="11252" y="22936"/>
                  </a:lnTo>
                  <a:lnTo>
                    <a:pt x="3238" y="22936"/>
                  </a:lnTo>
                  <a:lnTo>
                    <a:pt x="0" y="26187"/>
                  </a:lnTo>
                  <a:lnTo>
                    <a:pt x="0" y="34188"/>
                  </a:lnTo>
                  <a:lnTo>
                    <a:pt x="3238" y="37439"/>
                  </a:lnTo>
                  <a:lnTo>
                    <a:pt x="11252" y="37439"/>
                  </a:lnTo>
                  <a:lnTo>
                    <a:pt x="14503" y="34188"/>
                  </a:lnTo>
                  <a:lnTo>
                    <a:pt x="14503" y="30187"/>
                  </a:lnTo>
                  <a:lnTo>
                    <a:pt x="14503" y="26187"/>
                  </a:lnTo>
                  <a:close/>
                </a:path>
                <a:path w="109220" h="37464">
                  <a:moveTo>
                    <a:pt x="108826" y="3251"/>
                  </a:moveTo>
                  <a:lnTo>
                    <a:pt x="105587" y="0"/>
                  </a:lnTo>
                  <a:lnTo>
                    <a:pt x="97561" y="0"/>
                  </a:lnTo>
                  <a:lnTo>
                    <a:pt x="94322" y="3251"/>
                  </a:lnTo>
                  <a:lnTo>
                    <a:pt x="94322" y="11239"/>
                  </a:lnTo>
                  <a:lnTo>
                    <a:pt x="97561" y="14490"/>
                  </a:lnTo>
                  <a:lnTo>
                    <a:pt x="105587" y="14490"/>
                  </a:lnTo>
                  <a:lnTo>
                    <a:pt x="108826" y="11239"/>
                  </a:lnTo>
                  <a:lnTo>
                    <a:pt x="108826" y="7251"/>
                  </a:lnTo>
                  <a:lnTo>
                    <a:pt x="108826" y="3251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97978" y="178565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1267" y="0"/>
                  </a:moveTo>
                  <a:lnTo>
                    <a:pt x="3248" y="0"/>
                  </a:lnTo>
                  <a:lnTo>
                    <a:pt x="0" y="3244"/>
                  </a:lnTo>
                  <a:lnTo>
                    <a:pt x="0" y="11251"/>
                  </a:lnTo>
                  <a:lnTo>
                    <a:pt x="3248" y="14495"/>
                  </a:lnTo>
                  <a:lnTo>
                    <a:pt x="11267" y="14495"/>
                  </a:lnTo>
                  <a:lnTo>
                    <a:pt x="14515" y="11251"/>
                  </a:lnTo>
                  <a:lnTo>
                    <a:pt x="14515" y="7247"/>
                  </a:lnTo>
                  <a:lnTo>
                    <a:pt x="14515" y="3244"/>
                  </a:lnTo>
                  <a:lnTo>
                    <a:pt x="11267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21564" y="178565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1256" y="0"/>
                  </a:moveTo>
                  <a:lnTo>
                    <a:pt x="3248" y="0"/>
                  </a:lnTo>
                  <a:lnTo>
                    <a:pt x="0" y="3244"/>
                  </a:lnTo>
                  <a:lnTo>
                    <a:pt x="0" y="11251"/>
                  </a:lnTo>
                  <a:lnTo>
                    <a:pt x="3248" y="14495"/>
                  </a:lnTo>
                  <a:lnTo>
                    <a:pt x="11267" y="14495"/>
                  </a:lnTo>
                  <a:lnTo>
                    <a:pt x="14505" y="11251"/>
                  </a:lnTo>
                  <a:lnTo>
                    <a:pt x="14505" y="7247"/>
                  </a:lnTo>
                  <a:lnTo>
                    <a:pt x="14505" y="3244"/>
                  </a:lnTo>
                  <a:lnTo>
                    <a:pt x="11256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45149" y="178565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1256" y="0"/>
                  </a:moveTo>
                  <a:lnTo>
                    <a:pt x="3238" y="0"/>
                  </a:lnTo>
                  <a:lnTo>
                    <a:pt x="0" y="3244"/>
                  </a:lnTo>
                  <a:lnTo>
                    <a:pt x="0" y="11251"/>
                  </a:lnTo>
                  <a:lnTo>
                    <a:pt x="3238" y="14495"/>
                  </a:lnTo>
                  <a:lnTo>
                    <a:pt x="11256" y="14495"/>
                  </a:lnTo>
                  <a:lnTo>
                    <a:pt x="14505" y="11251"/>
                  </a:lnTo>
                  <a:lnTo>
                    <a:pt x="14505" y="7247"/>
                  </a:lnTo>
                  <a:lnTo>
                    <a:pt x="14505" y="3244"/>
                  </a:lnTo>
                  <a:lnTo>
                    <a:pt x="11256" y="0"/>
                  </a:lnTo>
                  <a:close/>
                </a:path>
              </a:pathLst>
            </a:custGeom>
            <a:solidFill>
              <a:srgbClr val="E96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0135" y="1579994"/>
              <a:ext cx="117475" cy="220345"/>
            </a:xfrm>
            <a:custGeom>
              <a:avLst/>
              <a:gdLst/>
              <a:ahLst/>
              <a:cxnLst/>
              <a:rect l="l" t="t" r="r" b="b"/>
              <a:pathLst>
                <a:path w="117475" h="220344">
                  <a:moveTo>
                    <a:pt x="29514" y="0"/>
                  </a:moveTo>
                  <a:lnTo>
                    <a:pt x="0" y="0"/>
                  </a:lnTo>
                  <a:lnTo>
                    <a:pt x="0" y="6007"/>
                  </a:lnTo>
                  <a:lnTo>
                    <a:pt x="29514" y="6007"/>
                  </a:lnTo>
                  <a:lnTo>
                    <a:pt x="29514" y="0"/>
                  </a:lnTo>
                  <a:close/>
                </a:path>
                <a:path w="117475" h="220344">
                  <a:moveTo>
                    <a:pt x="113093" y="208915"/>
                  </a:moveTo>
                  <a:lnTo>
                    <a:pt x="109855" y="205663"/>
                  </a:lnTo>
                  <a:lnTo>
                    <a:pt x="101828" y="205663"/>
                  </a:lnTo>
                  <a:lnTo>
                    <a:pt x="98590" y="208915"/>
                  </a:lnTo>
                  <a:lnTo>
                    <a:pt x="98590" y="216916"/>
                  </a:lnTo>
                  <a:lnTo>
                    <a:pt x="101828" y="220167"/>
                  </a:lnTo>
                  <a:lnTo>
                    <a:pt x="109855" y="220167"/>
                  </a:lnTo>
                  <a:lnTo>
                    <a:pt x="113093" y="216916"/>
                  </a:lnTo>
                  <a:lnTo>
                    <a:pt x="113093" y="212915"/>
                  </a:lnTo>
                  <a:lnTo>
                    <a:pt x="113093" y="208915"/>
                  </a:lnTo>
                  <a:close/>
                </a:path>
                <a:path w="117475" h="220344">
                  <a:moveTo>
                    <a:pt x="116916" y="17500"/>
                  </a:moveTo>
                  <a:lnTo>
                    <a:pt x="825" y="17500"/>
                  </a:lnTo>
                  <a:lnTo>
                    <a:pt x="825" y="59232"/>
                  </a:lnTo>
                  <a:lnTo>
                    <a:pt x="116916" y="59232"/>
                  </a:lnTo>
                  <a:lnTo>
                    <a:pt x="116916" y="1750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28522" y="1659760"/>
              <a:ext cx="139065" cy="269875"/>
            </a:xfrm>
            <a:custGeom>
              <a:avLst/>
              <a:gdLst/>
              <a:ahLst/>
              <a:cxnLst/>
              <a:rect l="l" t="t" r="r" b="b"/>
              <a:pathLst>
                <a:path w="139065" h="269875">
                  <a:moveTo>
                    <a:pt x="133475" y="0"/>
                  </a:moveTo>
                  <a:lnTo>
                    <a:pt x="5581" y="0"/>
                  </a:lnTo>
                  <a:lnTo>
                    <a:pt x="0" y="5584"/>
                  </a:lnTo>
                  <a:lnTo>
                    <a:pt x="0" y="264073"/>
                  </a:lnTo>
                  <a:lnTo>
                    <a:pt x="5581" y="269657"/>
                  </a:lnTo>
                  <a:lnTo>
                    <a:pt x="133475" y="269657"/>
                  </a:lnTo>
                  <a:lnTo>
                    <a:pt x="139067" y="264073"/>
                  </a:lnTo>
                  <a:lnTo>
                    <a:pt x="139067" y="12467"/>
                  </a:lnTo>
                  <a:lnTo>
                    <a:pt x="139067" y="5584"/>
                  </a:lnTo>
                  <a:lnTo>
                    <a:pt x="13347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5469" y="1673487"/>
              <a:ext cx="125165" cy="23996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457091" y="1453870"/>
              <a:ext cx="541655" cy="374650"/>
            </a:xfrm>
            <a:custGeom>
              <a:avLst/>
              <a:gdLst/>
              <a:ahLst/>
              <a:cxnLst/>
              <a:rect l="l" t="t" r="r" b="b"/>
              <a:pathLst>
                <a:path w="541654" h="374650">
                  <a:moveTo>
                    <a:pt x="541439" y="61150"/>
                  </a:moveTo>
                  <a:lnTo>
                    <a:pt x="532320" y="61150"/>
                  </a:lnTo>
                  <a:lnTo>
                    <a:pt x="532320" y="6705"/>
                  </a:lnTo>
                  <a:lnTo>
                    <a:pt x="525602" y="0"/>
                  </a:lnTo>
                  <a:lnTo>
                    <a:pt x="6718" y="0"/>
                  </a:lnTo>
                  <a:lnTo>
                    <a:pt x="0" y="6705"/>
                  </a:lnTo>
                  <a:lnTo>
                    <a:pt x="0" y="367652"/>
                  </a:lnTo>
                  <a:lnTo>
                    <a:pt x="6718" y="374357"/>
                  </a:lnTo>
                  <a:lnTo>
                    <a:pt x="517334" y="374357"/>
                  </a:lnTo>
                  <a:lnTo>
                    <a:pt x="525602" y="374357"/>
                  </a:lnTo>
                  <a:lnTo>
                    <a:pt x="532320" y="367652"/>
                  </a:lnTo>
                  <a:lnTo>
                    <a:pt x="532320" y="96088"/>
                  </a:lnTo>
                  <a:lnTo>
                    <a:pt x="541439" y="96088"/>
                  </a:lnTo>
                  <a:lnTo>
                    <a:pt x="541439" y="6115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35825" y="1448876"/>
              <a:ext cx="376555" cy="36195"/>
            </a:xfrm>
            <a:custGeom>
              <a:avLst/>
              <a:gdLst/>
              <a:ahLst/>
              <a:cxnLst/>
              <a:rect l="l" t="t" r="r" b="b"/>
              <a:pathLst>
                <a:path w="376554" h="36194">
                  <a:moveTo>
                    <a:pt x="376122" y="0"/>
                  </a:moveTo>
                  <a:lnTo>
                    <a:pt x="0" y="0"/>
                  </a:lnTo>
                  <a:lnTo>
                    <a:pt x="0" y="36187"/>
                  </a:lnTo>
                  <a:lnTo>
                    <a:pt x="376122" y="36187"/>
                  </a:lnTo>
                  <a:lnTo>
                    <a:pt x="37612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83494" y="1481988"/>
              <a:ext cx="480695" cy="328930"/>
            </a:xfrm>
            <a:custGeom>
              <a:avLst/>
              <a:gdLst/>
              <a:ahLst/>
              <a:cxnLst/>
              <a:rect l="l" t="t" r="r" b="b"/>
              <a:pathLst>
                <a:path w="480695" h="328930">
                  <a:moveTo>
                    <a:pt x="328637" y="227406"/>
                  </a:moveTo>
                  <a:lnTo>
                    <a:pt x="325183" y="223951"/>
                  </a:lnTo>
                  <a:lnTo>
                    <a:pt x="154000" y="223951"/>
                  </a:lnTo>
                  <a:lnTo>
                    <a:pt x="150545" y="227406"/>
                  </a:lnTo>
                  <a:lnTo>
                    <a:pt x="150545" y="325310"/>
                  </a:lnTo>
                  <a:lnTo>
                    <a:pt x="154000" y="328764"/>
                  </a:lnTo>
                  <a:lnTo>
                    <a:pt x="320916" y="328764"/>
                  </a:lnTo>
                  <a:lnTo>
                    <a:pt x="325183" y="328764"/>
                  </a:lnTo>
                  <a:lnTo>
                    <a:pt x="328637" y="325310"/>
                  </a:lnTo>
                  <a:lnTo>
                    <a:pt x="328637" y="227406"/>
                  </a:lnTo>
                  <a:close/>
                </a:path>
                <a:path w="480695" h="328930">
                  <a:moveTo>
                    <a:pt x="480656" y="4419"/>
                  </a:moveTo>
                  <a:lnTo>
                    <a:pt x="476440" y="203"/>
                  </a:lnTo>
                  <a:lnTo>
                    <a:pt x="4229" y="0"/>
                  </a:lnTo>
                  <a:lnTo>
                    <a:pt x="0" y="4229"/>
                  </a:lnTo>
                  <a:lnTo>
                    <a:pt x="0" y="203314"/>
                  </a:lnTo>
                  <a:lnTo>
                    <a:pt x="4229" y="207530"/>
                  </a:lnTo>
                  <a:lnTo>
                    <a:pt x="471208" y="207721"/>
                  </a:lnTo>
                  <a:lnTo>
                    <a:pt x="476427" y="207721"/>
                  </a:lnTo>
                  <a:lnTo>
                    <a:pt x="480656" y="203504"/>
                  </a:lnTo>
                  <a:lnTo>
                    <a:pt x="480656" y="441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94366" y="1491563"/>
              <a:ext cx="459740" cy="188595"/>
            </a:xfrm>
            <a:custGeom>
              <a:avLst/>
              <a:gdLst/>
              <a:ahLst/>
              <a:cxnLst/>
              <a:rect l="l" t="t" r="r" b="b"/>
              <a:pathLst>
                <a:path w="459740" h="188594">
                  <a:moveTo>
                    <a:pt x="27444" y="162077"/>
                  </a:moveTo>
                  <a:lnTo>
                    <a:pt x="26085" y="160718"/>
                  </a:lnTo>
                  <a:lnTo>
                    <a:pt x="1358" y="160718"/>
                  </a:lnTo>
                  <a:lnTo>
                    <a:pt x="0" y="162077"/>
                  </a:lnTo>
                  <a:lnTo>
                    <a:pt x="0" y="186766"/>
                  </a:lnTo>
                  <a:lnTo>
                    <a:pt x="1358" y="188125"/>
                  </a:lnTo>
                  <a:lnTo>
                    <a:pt x="24396" y="188125"/>
                  </a:lnTo>
                  <a:lnTo>
                    <a:pt x="26085" y="188125"/>
                  </a:lnTo>
                  <a:lnTo>
                    <a:pt x="27444" y="186766"/>
                  </a:lnTo>
                  <a:lnTo>
                    <a:pt x="27444" y="162077"/>
                  </a:lnTo>
                  <a:close/>
                </a:path>
                <a:path w="459740" h="188594">
                  <a:moveTo>
                    <a:pt x="27444" y="57696"/>
                  </a:moveTo>
                  <a:lnTo>
                    <a:pt x="26085" y="56337"/>
                  </a:lnTo>
                  <a:lnTo>
                    <a:pt x="1358" y="56337"/>
                  </a:lnTo>
                  <a:lnTo>
                    <a:pt x="0" y="57696"/>
                  </a:lnTo>
                  <a:lnTo>
                    <a:pt x="0" y="82384"/>
                  </a:lnTo>
                  <a:lnTo>
                    <a:pt x="1358" y="83743"/>
                  </a:lnTo>
                  <a:lnTo>
                    <a:pt x="24396" y="83743"/>
                  </a:lnTo>
                  <a:lnTo>
                    <a:pt x="26085" y="83743"/>
                  </a:lnTo>
                  <a:lnTo>
                    <a:pt x="27444" y="82384"/>
                  </a:lnTo>
                  <a:lnTo>
                    <a:pt x="27444" y="57696"/>
                  </a:lnTo>
                  <a:close/>
                </a:path>
                <a:path w="459740" h="188594">
                  <a:moveTo>
                    <a:pt x="27444" y="1358"/>
                  </a:moveTo>
                  <a:lnTo>
                    <a:pt x="26085" y="0"/>
                  </a:lnTo>
                  <a:lnTo>
                    <a:pt x="1358" y="0"/>
                  </a:lnTo>
                  <a:lnTo>
                    <a:pt x="0" y="1358"/>
                  </a:lnTo>
                  <a:lnTo>
                    <a:pt x="0" y="12331"/>
                  </a:lnTo>
                  <a:lnTo>
                    <a:pt x="1358" y="13703"/>
                  </a:lnTo>
                  <a:lnTo>
                    <a:pt x="24396" y="13703"/>
                  </a:lnTo>
                  <a:lnTo>
                    <a:pt x="26085" y="13703"/>
                  </a:lnTo>
                  <a:lnTo>
                    <a:pt x="27444" y="12331"/>
                  </a:lnTo>
                  <a:lnTo>
                    <a:pt x="27444" y="1358"/>
                  </a:lnTo>
                  <a:close/>
                </a:path>
                <a:path w="459740" h="188594">
                  <a:moveTo>
                    <a:pt x="44665" y="92722"/>
                  </a:moveTo>
                  <a:lnTo>
                    <a:pt x="43294" y="91351"/>
                  </a:lnTo>
                  <a:lnTo>
                    <a:pt x="41617" y="91351"/>
                  </a:lnTo>
                  <a:lnTo>
                    <a:pt x="1358" y="91351"/>
                  </a:lnTo>
                  <a:lnTo>
                    <a:pt x="0" y="92735"/>
                  </a:lnTo>
                  <a:lnTo>
                    <a:pt x="0" y="117411"/>
                  </a:lnTo>
                  <a:lnTo>
                    <a:pt x="1358" y="118770"/>
                  </a:lnTo>
                  <a:lnTo>
                    <a:pt x="43294" y="118770"/>
                  </a:lnTo>
                  <a:lnTo>
                    <a:pt x="44665" y="117411"/>
                  </a:lnTo>
                  <a:lnTo>
                    <a:pt x="44665" y="92722"/>
                  </a:lnTo>
                  <a:close/>
                </a:path>
                <a:path w="459740" h="188594">
                  <a:moveTo>
                    <a:pt x="44665" y="22669"/>
                  </a:moveTo>
                  <a:lnTo>
                    <a:pt x="43294" y="21310"/>
                  </a:lnTo>
                  <a:lnTo>
                    <a:pt x="41617" y="21310"/>
                  </a:lnTo>
                  <a:lnTo>
                    <a:pt x="1358" y="21310"/>
                  </a:lnTo>
                  <a:lnTo>
                    <a:pt x="0" y="22669"/>
                  </a:lnTo>
                  <a:lnTo>
                    <a:pt x="0" y="47358"/>
                  </a:lnTo>
                  <a:lnTo>
                    <a:pt x="1358" y="48717"/>
                  </a:lnTo>
                  <a:lnTo>
                    <a:pt x="43294" y="48717"/>
                  </a:lnTo>
                  <a:lnTo>
                    <a:pt x="44665" y="47358"/>
                  </a:lnTo>
                  <a:lnTo>
                    <a:pt x="44665" y="22669"/>
                  </a:lnTo>
                  <a:close/>
                </a:path>
                <a:path w="459740" h="188594">
                  <a:moveTo>
                    <a:pt x="60642" y="162077"/>
                  </a:moveTo>
                  <a:lnTo>
                    <a:pt x="59283" y="160718"/>
                  </a:lnTo>
                  <a:lnTo>
                    <a:pt x="34556" y="160718"/>
                  </a:lnTo>
                  <a:lnTo>
                    <a:pt x="33197" y="162077"/>
                  </a:lnTo>
                  <a:lnTo>
                    <a:pt x="33197" y="185077"/>
                  </a:lnTo>
                  <a:lnTo>
                    <a:pt x="33197" y="186766"/>
                  </a:lnTo>
                  <a:lnTo>
                    <a:pt x="34556" y="188125"/>
                  </a:lnTo>
                  <a:lnTo>
                    <a:pt x="59283" y="188125"/>
                  </a:lnTo>
                  <a:lnTo>
                    <a:pt x="60642" y="186766"/>
                  </a:lnTo>
                  <a:lnTo>
                    <a:pt x="60642" y="162077"/>
                  </a:lnTo>
                  <a:close/>
                </a:path>
                <a:path w="459740" h="188594">
                  <a:moveTo>
                    <a:pt x="60642" y="57696"/>
                  </a:moveTo>
                  <a:lnTo>
                    <a:pt x="59283" y="56337"/>
                  </a:lnTo>
                  <a:lnTo>
                    <a:pt x="34556" y="56337"/>
                  </a:lnTo>
                  <a:lnTo>
                    <a:pt x="33197" y="57696"/>
                  </a:lnTo>
                  <a:lnTo>
                    <a:pt x="33197" y="80695"/>
                  </a:lnTo>
                  <a:lnTo>
                    <a:pt x="33197" y="82384"/>
                  </a:lnTo>
                  <a:lnTo>
                    <a:pt x="34556" y="83743"/>
                  </a:lnTo>
                  <a:lnTo>
                    <a:pt x="59283" y="83743"/>
                  </a:lnTo>
                  <a:lnTo>
                    <a:pt x="60642" y="82384"/>
                  </a:lnTo>
                  <a:lnTo>
                    <a:pt x="60642" y="57696"/>
                  </a:lnTo>
                  <a:close/>
                </a:path>
                <a:path w="459740" h="188594">
                  <a:moveTo>
                    <a:pt x="60642" y="1358"/>
                  </a:moveTo>
                  <a:lnTo>
                    <a:pt x="59283" y="0"/>
                  </a:lnTo>
                  <a:lnTo>
                    <a:pt x="34556" y="0"/>
                  </a:lnTo>
                  <a:lnTo>
                    <a:pt x="33197" y="1358"/>
                  </a:lnTo>
                  <a:lnTo>
                    <a:pt x="33197" y="10655"/>
                  </a:lnTo>
                  <a:lnTo>
                    <a:pt x="33197" y="12331"/>
                  </a:lnTo>
                  <a:lnTo>
                    <a:pt x="34556" y="13703"/>
                  </a:lnTo>
                  <a:lnTo>
                    <a:pt x="59283" y="13703"/>
                  </a:lnTo>
                  <a:lnTo>
                    <a:pt x="60642" y="12331"/>
                  </a:lnTo>
                  <a:lnTo>
                    <a:pt x="60642" y="1358"/>
                  </a:lnTo>
                  <a:close/>
                </a:path>
                <a:path w="459740" h="188594">
                  <a:moveTo>
                    <a:pt x="60909" y="127749"/>
                  </a:moveTo>
                  <a:lnTo>
                    <a:pt x="59537" y="126377"/>
                  </a:lnTo>
                  <a:lnTo>
                    <a:pt x="1358" y="126377"/>
                  </a:lnTo>
                  <a:lnTo>
                    <a:pt x="0" y="127749"/>
                  </a:lnTo>
                  <a:lnTo>
                    <a:pt x="0" y="152425"/>
                  </a:lnTo>
                  <a:lnTo>
                    <a:pt x="1358" y="153784"/>
                  </a:lnTo>
                  <a:lnTo>
                    <a:pt x="57861" y="153784"/>
                  </a:lnTo>
                  <a:lnTo>
                    <a:pt x="59537" y="153784"/>
                  </a:lnTo>
                  <a:lnTo>
                    <a:pt x="60909" y="152425"/>
                  </a:lnTo>
                  <a:lnTo>
                    <a:pt x="60909" y="127749"/>
                  </a:lnTo>
                  <a:close/>
                </a:path>
                <a:path w="459740" h="188594">
                  <a:moveTo>
                    <a:pt x="77863" y="92722"/>
                  </a:moveTo>
                  <a:lnTo>
                    <a:pt x="76492" y="91351"/>
                  </a:lnTo>
                  <a:lnTo>
                    <a:pt x="51777" y="91351"/>
                  </a:lnTo>
                  <a:lnTo>
                    <a:pt x="50406" y="92722"/>
                  </a:lnTo>
                  <a:lnTo>
                    <a:pt x="50406" y="115722"/>
                  </a:lnTo>
                  <a:lnTo>
                    <a:pt x="50406" y="117411"/>
                  </a:lnTo>
                  <a:lnTo>
                    <a:pt x="51777" y="118770"/>
                  </a:lnTo>
                  <a:lnTo>
                    <a:pt x="76492" y="118770"/>
                  </a:lnTo>
                  <a:lnTo>
                    <a:pt x="77863" y="117411"/>
                  </a:lnTo>
                  <a:lnTo>
                    <a:pt x="77863" y="92722"/>
                  </a:lnTo>
                  <a:close/>
                </a:path>
                <a:path w="459740" h="188594">
                  <a:moveTo>
                    <a:pt x="77863" y="22669"/>
                  </a:moveTo>
                  <a:lnTo>
                    <a:pt x="76492" y="21310"/>
                  </a:lnTo>
                  <a:lnTo>
                    <a:pt x="51777" y="21310"/>
                  </a:lnTo>
                  <a:lnTo>
                    <a:pt x="50406" y="22669"/>
                  </a:lnTo>
                  <a:lnTo>
                    <a:pt x="50406" y="45681"/>
                  </a:lnTo>
                  <a:lnTo>
                    <a:pt x="50406" y="47358"/>
                  </a:lnTo>
                  <a:lnTo>
                    <a:pt x="51777" y="48717"/>
                  </a:lnTo>
                  <a:lnTo>
                    <a:pt x="76492" y="48717"/>
                  </a:lnTo>
                  <a:lnTo>
                    <a:pt x="77863" y="47358"/>
                  </a:lnTo>
                  <a:lnTo>
                    <a:pt x="77863" y="22669"/>
                  </a:lnTo>
                  <a:close/>
                </a:path>
                <a:path w="459740" h="188594">
                  <a:moveTo>
                    <a:pt x="93840" y="162077"/>
                  </a:moveTo>
                  <a:lnTo>
                    <a:pt x="92481" y="160718"/>
                  </a:lnTo>
                  <a:lnTo>
                    <a:pt x="67754" y="160718"/>
                  </a:lnTo>
                  <a:lnTo>
                    <a:pt x="66395" y="162077"/>
                  </a:lnTo>
                  <a:lnTo>
                    <a:pt x="66395" y="185077"/>
                  </a:lnTo>
                  <a:lnTo>
                    <a:pt x="66395" y="186766"/>
                  </a:lnTo>
                  <a:lnTo>
                    <a:pt x="67754" y="188125"/>
                  </a:lnTo>
                  <a:lnTo>
                    <a:pt x="92481" y="188125"/>
                  </a:lnTo>
                  <a:lnTo>
                    <a:pt x="93840" y="186766"/>
                  </a:lnTo>
                  <a:lnTo>
                    <a:pt x="93840" y="162077"/>
                  </a:lnTo>
                  <a:close/>
                </a:path>
                <a:path w="459740" h="188594">
                  <a:moveTo>
                    <a:pt x="93840" y="127749"/>
                  </a:moveTo>
                  <a:lnTo>
                    <a:pt x="92481" y="126377"/>
                  </a:lnTo>
                  <a:lnTo>
                    <a:pt x="67754" y="126377"/>
                  </a:lnTo>
                  <a:lnTo>
                    <a:pt x="66395" y="127749"/>
                  </a:lnTo>
                  <a:lnTo>
                    <a:pt x="66395" y="150749"/>
                  </a:lnTo>
                  <a:lnTo>
                    <a:pt x="66395" y="152425"/>
                  </a:lnTo>
                  <a:lnTo>
                    <a:pt x="67754" y="153784"/>
                  </a:lnTo>
                  <a:lnTo>
                    <a:pt x="92481" y="153784"/>
                  </a:lnTo>
                  <a:lnTo>
                    <a:pt x="93840" y="152425"/>
                  </a:lnTo>
                  <a:lnTo>
                    <a:pt x="93840" y="127749"/>
                  </a:lnTo>
                  <a:close/>
                </a:path>
                <a:path w="459740" h="188594">
                  <a:moveTo>
                    <a:pt x="93840" y="57696"/>
                  </a:moveTo>
                  <a:lnTo>
                    <a:pt x="92481" y="56337"/>
                  </a:lnTo>
                  <a:lnTo>
                    <a:pt x="67754" y="56337"/>
                  </a:lnTo>
                  <a:lnTo>
                    <a:pt x="66395" y="57696"/>
                  </a:lnTo>
                  <a:lnTo>
                    <a:pt x="66395" y="80695"/>
                  </a:lnTo>
                  <a:lnTo>
                    <a:pt x="66395" y="82384"/>
                  </a:lnTo>
                  <a:lnTo>
                    <a:pt x="67754" y="83743"/>
                  </a:lnTo>
                  <a:lnTo>
                    <a:pt x="92481" y="83743"/>
                  </a:lnTo>
                  <a:lnTo>
                    <a:pt x="93840" y="82384"/>
                  </a:lnTo>
                  <a:lnTo>
                    <a:pt x="93840" y="57696"/>
                  </a:lnTo>
                  <a:close/>
                </a:path>
                <a:path w="459740" h="188594">
                  <a:moveTo>
                    <a:pt x="93840" y="1358"/>
                  </a:moveTo>
                  <a:lnTo>
                    <a:pt x="92481" y="0"/>
                  </a:lnTo>
                  <a:lnTo>
                    <a:pt x="67754" y="0"/>
                  </a:lnTo>
                  <a:lnTo>
                    <a:pt x="66395" y="1358"/>
                  </a:lnTo>
                  <a:lnTo>
                    <a:pt x="66395" y="10655"/>
                  </a:lnTo>
                  <a:lnTo>
                    <a:pt x="66395" y="12331"/>
                  </a:lnTo>
                  <a:lnTo>
                    <a:pt x="67754" y="13703"/>
                  </a:lnTo>
                  <a:lnTo>
                    <a:pt x="92481" y="13703"/>
                  </a:lnTo>
                  <a:lnTo>
                    <a:pt x="93840" y="12331"/>
                  </a:lnTo>
                  <a:lnTo>
                    <a:pt x="93840" y="1358"/>
                  </a:lnTo>
                  <a:close/>
                </a:path>
                <a:path w="459740" h="188594">
                  <a:moveTo>
                    <a:pt x="111048" y="92722"/>
                  </a:moveTo>
                  <a:lnTo>
                    <a:pt x="109689" y="91351"/>
                  </a:lnTo>
                  <a:lnTo>
                    <a:pt x="84975" y="91351"/>
                  </a:lnTo>
                  <a:lnTo>
                    <a:pt x="83604" y="92722"/>
                  </a:lnTo>
                  <a:lnTo>
                    <a:pt x="83604" y="115722"/>
                  </a:lnTo>
                  <a:lnTo>
                    <a:pt x="83604" y="117411"/>
                  </a:lnTo>
                  <a:lnTo>
                    <a:pt x="84975" y="118770"/>
                  </a:lnTo>
                  <a:lnTo>
                    <a:pt x="109689" y="118770"/>
                  </a:lnTo>
                  <a:lnTo>
                    <a:pt x="111048" y="117411"/>
                  </a:lnTo>
                  <a:lnTo>
                    <a:pt x="111048" y="92722"/>
                  </a:lnTo>
                  <a:close/>
                </a:path>
                <a:path w="459740" h="188594">
                  <a:moveTo>
                    <a:pt x="111048" y="22669"/>
                  </a:moveTo>
                  <a:lnTo>
                    <a:pt x="109689" y="21310"/>
                  </a:lnTo>
                  <a:lnTo>
                    <a:pt x="84975" y="21310"/>
                  </a:lnTo>
                  <a:lnTo>
                    <a:pt x="83604" y="22669"/>
                  </a:lnTo>
                  <a:lnTo>
                    <a:pt x="83604" y="45681"/>
                  </a:lnTo>
                  <a:lnTo>
                    <a:pt x="83604" y="47358"/>
                  </a:lnTo>
                  <a:lnTo>
                    <a:pt x="84975" y="48717"/>
                  </a:lnTo>
                  <a:lnTo>
                    <a:pt x="109689" y="48717"/>
                  </a:lnTo>
                  <a:lnTo>
                    <a:pt x="111048" y="47358"/>
                  </a:lnTo>
                  <a:lnTo>
                    <a:pt x="111048" y="22669"/>
                  </a:lnTo>
                  <a:close/>
                </a:path>
                <a:path w="459740" h="188594">
                  <a:moveTo>
                    <a:pt x="127038" y="163766"/>
                  </a:moveTo>
                  <a:lnTo>
                    <a:pt x="125349" y="163766"/>
                  </a:lnTo>
                  <a:lnTo>
                    <a:pt x="123990" y="162394"/>
                  </a:lnTo>
                  <a:lnTo>
                    <a:pt x="123990" y="160718"/>
                  </a:lnTo>
                  <a:lnTo>
                    <a:pt x="102641" y="160718"/>
                  </a:lnTo>
                  <a:lnTo>
                    <a:pt x="102641" y="162394"/>
                  </a:lnTo>
                  <a:lnTo>
                    <a:pt x="101282" y="163766"/>
                  </a:lnTo>
                  <a:lnTo>
                    <a:pt x="99593" y="163766"/>
                  </a:lnTo>
                  <a:lnTo>
                    <a:pt x="99593" y="185077"/>
                  </a:lnTo>
                  <a:lnTo>
                    <a:pt x="101282" y="185077"/>
                  </a:lnTo>
                  <a:lnTo>
                    <a:pt x="102641" y="186436"/>
                  </a:lnTo>
                  <a:lnTo>
                    <a:pt x="102641" y="188125"/>
                  </a:lnTo>
                  <a:lnTo>
                    <a:pt x="123990" y="188125"/>
                  </a:lnTo>
                  <a:lnTo>
                    <a:pt x="123990" y="186436"/>
                  </a:lnTo>
                  <a:lnTo>
                    <a:pt x="125349" y="185077"/>
                  </a:lnTo>
                  <a:lnTo>
                    <a:pt x="127038" y="185077"/>
                  </a:lnTo>
                  <a:lnTo>
                    <a:pt x="127038" y="163766"/>
                  </a:lnTo>
                  <a:close/>
                </a:path>
                <a:path w="459740" h="188594">
                  <a:moveTo>
                    <a:pt x="127038" y="127749"/>
                  </a:moveTo>
                  <a:lnTo>
                    <a:pt x="125679" y="126377"/>
                  </a:lnTo>
                  <a:lnTo>
                    <a:pt x="100952" y="126377"/>
                  </a:lnTo>
                  <a:lnTo>
                    <a:pt x="99593" y="127749"/>
                  </a:lnTo>
                  <a:lnTo>
                    <a:pt x="99593" y="150749"/>
                  </a:lnTo>
                  <a:lnTo>
                    <a:pt x="99593" y="152425"/>
                  </a:lnTo>
                  <a:lnTo>
                    <a:pt x="100952" y="153784"/>
                  </a:lnTo>
                  <a:lnTo>
                    <a:pt x="125679" y="153784"/>
                  </a:lnTo>
                  <a:lnTo>
                    <a:pt x="127038" y="152425"/>
                  </a:lnTo>
                  <a:lnTo>
                    <a:pt x="127038" y="127749"/>
                  </a:lnTo>
                  <a:close/>
                </a:path>
                <a:path w="459740" h="188594">
                  <a:moveTo>
                    <a:pt x="127038" y="57696"/>
                  </a:moveTo>
                  <a:lnTo>
                    <a:pt x="125679" y="56337"/>
                  </a:lnTo>
                  <a:lnTo>
                    <a:pt x="100952" y="56337"/>
                  </a:lnTo>
                  <a:lnTo>
                    <a:pt x="99593" y="57696"/>
                  </a:lnTo>
                  <a:lnTo>
                    <a:pt x="99593" y="80695"/>
                  </a:lnTo>
                  <a:lnTo>
                    <a:pt x="99593" y="82384"/>
                  </a:lnTo>
                  <a:lnTo>
                    <a:pt x="100952" y="83743"/>
                  </a:lnTo>
                  <a:lnTo>
                    <a:pt x="125679" y="83743"/>
                  </a:lnTo>
                  <a:lnTo>
                    <a:pt x="127038" y="82384"/>
                  </a:lnTo>
                  <a:lnTo>
                    <a:pt x="127038" y="57696"/>
                  </a:lnTo>
                  <a:close/>
                </a:path>
                <a:path w="459740" h="188594">
                  <a:moveTo>
                    <a:pt x="127038" y="1358"/>
                  </a:moveTo>
                  <a:lnTo>
                    <a:pt x="125679" y="0"/>
                  </a:lnTo>
                  <a:lnTo>
                    <a:pt x="100952" y="0"/>
                  </a:lnTo>
                  <a:lnTo>
                    <a:pt x="99593" y="1358"/>
                  </a:lnTo>
                  <a:lnTo>
                    <a:pt x="99593" y="10655"/>
                  </a:lnTo>
                  <a:lnTo>
                    <a:pt x="99593" y="12331"/>
                  </a:lnTo>
                  <a:lnTo>
                    <a:pt x="100952" y="13703"/>
                  </a:lnTo>
                  <a:lnTo>
                    <a:pt x="125679" y="13703"/>
                  </a:lnTo>
                  <a:lnTo>
                    <a:pt x="127038" y="12331"/>
                  </a:lnTo>
                  <a:lnTo>
                    <a:pt x="127038" y="1358"/>
                  </a:lnTo>
                  <a:close/>
                </a:path>
                <a:path w="459740" h="188594">
                  <a:moveTo>
                    <a:pt x="144246" y="92722"/>
                  </a:moveTo>
                  <a:lnTo>
                    <a:pt x="142887" y="91351"/>
                  </a:lnTo>
                  <a:lnTo>
                    <a:pt x="118173" y="91351"/>
                  </a:lnTo>
                  <a:lnTo>
                    <a:pt x="116801" y="92722"/>
                  </a:lnTo>
                  <a:lnTo>
                    <a:pt x="116801" y="115722"/>
                  </a:lnTo>
                  <a:lnTo>
                    <a:pt x="116801" y="117411"/>
                  </a:lnTo>
                  <a:lnTo>
                    <a:pt x="118160" y="118770"/>
                  </a:lnTo>
                  <a:lnTo>
                    <a:pt x="142887" y="118770"/>
                  </a:lnTo>
                  <a:lnTo>
                    <a:pt x="144246" y="117411"/>
                  </a:lnTo>
                  <a:lnTo>
                    <a:pt x="144246" y="92722"/>
                  </a:lnTo>
                  <a:close/>
                </a:path>
                <a:path w="459740" h="188594">
                  <a:moveTo>
                    <a:pt x="144246" y="22669"/>
                  </a:moveTo>
                  <a:lnTo>
                    <a:pt x="142887" y="21310"/>
                  </a:lnTo>
                  <a:lnTo>
                    <a:pt x="118173" y="21310"/>
                  </a:lnTo>
                  <a:lnTo>
                    <a:pt x="116801" y="22669"/>
                  </a:lnTo>
                  <a:lnTo>
                    <a:pt x="116801" y="45681"/>
                  </a:lnTo>
                  <a:lnTo>
                    <a:pt x="116801" y="47358"/>
                  </a:lnTo>
                  <a:lnTo>
                    <a:pt x="118160" y="48717"/>
                  </a:lnTo>
                  <a:lnTo>
                    <a:pt x="142887" y="48717"/>
                  </a:lnTo>
                  <a:lnTo>
                    <a:pt x="144246" y="47358"/>
                  </a:lnTo>
                  <a:lnTo>
                    <a:pt x="144246" y="22669"/>
                  </a:lnTo>
                  <a:close/>
                </a:path>
                <a:path w="459740" h="188594">
                  <a:moveTo>
                    <a:pt x="160235" y="127749"/>
                  </a:moveTo>
                  <a:lnTo>
                    <a:pt x="158877" y="126377"/>
                  </a:lnTo>
                  <a:lnTo>
                    <a:pt x="134150" y="126377"/>
                  </a:lnTo>
                  <a:lnTo>
                    <a:pt x="132791" y="127749"/>
                  </a:lnTo>
                  <a:lnTo>
                    <a:pt x="132791" y="150749"/>
                  </a:lnTo>
                  <a:lnTo>
                    <a:pt x="132791" y="152425"/>
                  </a:lnTo>
                  <a:lnTo>
                    <a:pt x="134150" y="153784"/>
                  </a:lnTo>
                  <a:lnTo>
                    <a:pt x="158877" y="153784"/>
                  </a:lnTo>
                  <a:lnTo>
                    <a:pt x="160235" y="152425"/>
                  </a:lnTo>
                  <a:lnTo>
                    <a:pt x="160235" y="127749"/>
                  </a:lnTo>
                  <a:close/>
                </a:path>
                <a:path w="459740" h="188594">
                  <a:moveTo>
                    <a:pt x="160235" y="57696"/>
                  </a:moveTo>
                  <a:lnTo>
                    <a:pt x="158877" y="56337"/>
                  </a:lnTo>
                  <a:lnTo>
                    <a:pt x="134150" y="56337"/>
                  </a:lnTo>
                  <a:lnTo>
                    <a:pt x="132791" y="57696"/>
                  </a:lnTo>
                  <a:lnTo>
                    <a:pt x="132791" y="80695"/>
                  </a:lnTo>
                  <a:lnTo>
                    <a:pt x="132791" y="82384"/>
                  </a:lnTo>
                  <a:lnTo>
                    <a:pt x="134150" y="83743"/>
                  </a:lnTo>
                  <a:lnTo>
                    <a:pt x="158877" y="83743"/>
                  </a:lnTo>
                  <a:lnTo>
                    <a:pt x="160235" y="82384"/>
                  </a:lnTo>
                  <a:lnTo>
                    <a:pt x="160235" y="57696"/>
                  </a:lnTo>
                  <a:close/>
                </a:path>
                <a:path w="459740" h="188594">
                  <a:moveTo>
                    <a:pt x="160235" y="1358"/>
                  </a:moveTo>
                  <a:lnTo>
                    <a:pt x="158877" y="0"/>
                  </a:lnTo>
                  <a:lnTo>
                    <a:pt x="134150" y="0"/>
                  </a:lnTo>
                  <a:lnTo>
                    <a:pt x="132791" y="1358"/>
                  </a:lnTo>
                  <a:lnTo>
                    <a:pt x="132791" y="10655"/>
                  </a:lnTo>
                  <a:lnTo>
                    <a:pt x="132791" y="12331"/>
                  </a:lnTo>
                  <a:lnTo>
                    <a:pt x="134150" y="13703"/>
                  </a:lnTo>
                  <a:lnTo>
                    <a:pt x="158877" y="13703"/>
                  </a:lnTo>
                  <a:lnTo>
                    <a:pt x="160235" y="12331"/>
                  </a:lnTo>
                  <a:lnTo>
                    <a:pt x="160235" y="1358"/>
                  </a:lnTo>
                  <a:close/>
                </a:path>
                <a:path w="459740" h="188594">
                  <a:moveTo>
                    <a:pt x="177444" y="92722"/>
                  </a:moveTo>
                  <a:lnTo>
                    <a:pt x="176085" y="91351"/>
                  </a:lnTo>
                  <a:lnTo>
                    <a:pt x="151358" y="91351"/>
                  </a:lnTo>
                  <a:lnTo>
                    <a:pt x="149999" y="92722"/>
                  </a:lnTo>
                  <a:lnTo>
                    <a:pt x="149999" y="115722"/>
                  </a:lnTo>
                  <a:lnTo>
                    <a:pt x="149999" y="117411"/>
                  </a:lnTo>
                  <a:lnTo>
                    <a:pt x="151358" y="118770"/>
                  </a:lnTo>
                  <a:lnTo>
                    <a:pt x="176085" y="118770"/>
                  </a:lnTo>
                  <a:lnTo>
                    <a:pt x="177444" y="117411"/>
                  </a:lnTo>
                  <a:lnTo>
                    <a:pt x="177444" y="92722"/>
                  </a:lnTo>
                  <a:close/>
                </a:path>
                <a:path w="459740" h="188594">
                  <a:moveTo>
                    <a:pt x="177444" y="22669"/>
                  </a:moveTo>
                  <a:lnTo>
                    <a:pt x="176085" y="21310"/>
                  </a:lnTo>
                  <a:lnTo>
                    <a:pt x="151358" y="21310"/>
                  </a:lnTo>
                  <a:lnTo>
                    <a:pt x="149999" y="22669"/>
                  </a:lnTo>
                  <a:lnTo>
                    <a:pt x="149999" y="45681"/>
                  </a:lnTo>
                  <a:lnTo>
                    <a:pt x="149999" y="47358"/>
                  </a:lnTo>
                  <a:lnTo>
                    <a:pt x="151358" y="48717"/>
                  </a:lnTo>
                  <a:lnTo>
                    <a:pt x="176085" y="48717"/>
                  </a:lnTo>
                  <a:lnTo>
                    <a:pt x="177444" y="47358"/>
                  </a:lnTo>
                  <a:lnTo>
                    <a:pt x="177444" y="22669"/>
                  </a:lnTo>
                  <a:close/>
                </a:path>
                <a:path w="459740" h="188594">
                  <a:moveTo>
                    <a:pt x="193433" y="127749"/>
                  </a:moveTo>
                  <a:lnTo>
                    <a:pt x="192074" y="126377"/>
                  </a:lnTo>
                  <a:lnTo>
                    <a:pt x="167347" y="126377"/>
                  </a:lnTo>
                  <a:lnTo>
                    <a:pt x="165989" y="127749"/>
                  </a:lnTo>
                  <a:lnTo>
                    <a:pt x="165989" y="150749"/>
                  </a:lnTo>
                  <a:lnTo>
                    <a:pt x="165989" y="152425"/>
                  </a:lnTo>
                  <a:lnTo>
                    <a:pt x="167347" y="153784"/>
                  </a:lnTo>
                  <a:lnTo>
                    <a:pt x="192074" y="153784"/>
                  </a:lnTo>
                  <a:lnTo>
                    <a:pt x="193433" y="152425"/>
                  </a:lnTo>
                  <a:lnTo>
                    <a:pt x="193433" y="127749"/>
                  </a:lnTo>
                  <a:close/>
                </a:path>
                <a:path w="459740" h="188594">
                  <a:moveTo>
                    <a:pt x="193433" y="57696"/>
                  </a:moveTo>
                  <a:lnTo>
                    <a:pt x="192074" y="56337"/>
                  </a:lnTo>
                  <a:lnTo>
                    <a:pt x="167347" y="56337"/>
                  </a:lnTo>
                  <a:lnTo>
                    <a:pt x="165989" y="57696"/>
                  </a:lnTo>
                  <a:lnTo>
                    <a:pt x="165989" y="80695"/>
                  </a:lnTo>
                  <a:lnTo>
                    <a:pt x="165989" y="82384"/>
                  </a:lnTo>
                  <a:lnTo>
                    <a:pt x="167347" y="83743"/>
                  </a:lnTo>
                  <a:lnTo>
                    <a:pt x="192074" y="83743"/>
                  </a:lnTo>
                  <a:lnTo>
                    <a:pt x="193433" y="82384"/>
                  </a:lnTo>
                  <a:lnTo>
                    <a:pt x="193433" y="57696"/>
                  </a:lnTo>
                  <a:close/>
                </a:path>
                <a:path w="459740" h="188594">
                  <a:moveTo>
                    <a:pt x="193433" y="1358"/>
                  </a:moveTo>
                  <a:lnTo>
                    <a:pt x="192074" y="0"/>
                  </a:lnTo>
                  <a:lnTo>
                    <a:pt x="167347" y="0"/>
                  </a:lnTo>
                  <a:lnTo>
                    <a:pt x="165989" y="1358"/>
                  </a:lnTo>
                  <a:lnTo>
                    <a:pt x="165989" y="10655"/>
                  </a:lnTo>
                  <a:lnTo>
                    <a:pt x="165989" y="12331"/>
                  </a:lnTo>
                  <a:lnTo>
                    <a:pt x="167347" y="13703"/>
                  </a:lnTo>
                  <a:lnTo>
                    <a:pt x="192074" y="13703"/>
                  </a:lnTo>
                  <a:lnTo>
                    <a:pt x="193433" y="12331"/>
                  </a:lnTo>
                  <a:lnTo>
                    <a:pt x="193433" y="1358"/>
                  </a:lnTo>
                  <a:close/>
                </a:path>
                <a:path w="459740" h="188594">
                  <a:moveTo>
                    <a:pt x="210642" y="92722"/>
                  </a:moveTo>
                  <a:lnTo>
                    <a:pt x="209283" y="91351"/>
                  </a:lnTo>
                  <a:lnTo>
                    <a:pt x="184556" y="91351"/>
                  </a:lnTo>
                  <a:lnTo>
                    <a:pt x="183197" y="92722"/>
                  </a:lnTo>
                  <a:lnTo>
                    <a:pt x="183197" y="115722"/>
                  </a:lnTo>
                  <a:lnTo>
                    <a:pt x="183197" y="117411"/>
                  </a:lnTo>
                  <a:lnTo>
                    <a:pt x="184556" y="118770"/>
                  </a:lnTo>
                  <a:lnTo>
                    <a:pt x="209283" y="118770"/>
                  </a:lnTo>
                  <a:lnTo>
                    <a:pt x="210642" y="117411"/>
                  </a:lnTo>
                  <a:lnTo>
                    <a:pt x="210642" y="92722"/>
                  </a:lnTo>
                  <a:close/>
                </a:path>
                <a:path w="459740" h="188594">
                  <a:moveTo>
                    <a:pt x="210642" y="22669"/>
                  </a:moveTo>
                  <a:lnTo>
                    <a:pt x="209283" y="21310"/>
                  </a:lnTo>
                  <a:lnTo>
                    <a:pt x="184556" y="21310"/>
                  </a:lnTo>
                  <a:lnTo>
                    <a:pt x="183197" y="22669"/>
                  </a:lnTo>
                  <a:lnTo>
                    <a:pt x="183197" y="45681"/>
                  </a:lnTo>
                  <a:lnTo>
                    <a:pt x="183197" y="47358"/>
                  </a:lnTo>
                  <a:lnTo>
                    <a:pt x="184556" y="48717"/>
                  </a:lnTo>
                  <a:lnTo>
                    <a:pt x="209283" y="48717"/>
                  </a:lnTo>
                  <a:lnTo>
                    <a:pt x="210642" y="47358"/>
                  </a:lnTo>
                  <a:lnTo>
                    <a:pt x="210642" y="22669"/>
                  </a:lnTo>
                  <a:close/>
                </a:path>
                <a:path w="459740" h="188594">
                  <a:moveTo>
                    <a:pt x="226631" y="127749"/>
                  </a:moveTo>
                  <a:lnTo>
                    <a:pt x="225259" y="126377"/>
                  </a:lnTo>
                  <a:lnTo>
                    <a:pt x="200545" y="126377"/>
                  </a:lnTo>
                  <a:lnTo>
                    <a:pt x="199186" y="127749"/>
                  </a:lnTo>
                  <a:lnTo>
                    <a:pt x="199186" y="150749"/>
                  </a:lnTo>
                  <a:lnTo>
                    <a:pt x="199186" y="152425"/>
                  </a:lnTo>
                  <a:lnTo>
                    <a:pt x="200545" y="153784"/>
                  </a:lnTo>
                  <a:lnTo>
                    <a:pt x="225259" y="153784"/>
                  </a:lnTo>
                  <a:lnTo>
                    <a:pt x="226631" y="152425"/>
                  </a:lnTo>
                  <a:lnTo>
                    <a:pt x="226631" y="127749"/>
                  </a:lnTo>
                  <a:close/>
                </a:path>
                <a:path w="459740" h="188594">
                  <a:moveTo>
                    <a:pt x="226631" y="57696"/>
                  </a:moveTo>
                  <a:lnTo>
                    <a:pt x="225259" y="56337"/>
                  </a:lnTo>
                  <a:lnTo>
                    <a:pt x="200545" y="56337"/>
                  </a:lnTo>
                  <a:lnTo>
                    <a:pt x="199186" y="57696"/>
                  </a:lnTo>
                  <a:lnTo>
                    <a:pt x="199186" y="80695"/>
                  </a:lnTo>
                  <a:lnTo>
                    <a:pt x="199186" y="82384"/>
                  </a:lnTo>
                  <a:lnTo>
                    <a:pt x="200545" y="83743"/>
                  </a:lnTo>
                  <a:lnTo>
                    <a:pt x="225259" y="83743"/>
                  </a:lnTo>
                  <a:lnTo>
                    <a:pt x="226631" y="82384"/>
                  </a:lnTo>
                  <a:lnTo>
                    <a:pt x="226631" y="57696"/>
                  </a:lnTo>
                  <a:close/>
                </a:path>
                <a:path w="459740" h="188594">
                  <a:moveTo>
                    <a:pt x="226631" y="1358"/>
                  </a:moveTo>
                  <a:lnTo>
                    <a:pt x="225259" y="0"/>
                  </a:lnTo>
                  <a:lnTo>
                    <a:pt x="200545" y="0"/>
                  </a:lnTo>
                  <a:lnTo>
                    <a:pt x="199186" y="1358"/>
                  </a:lnTo>
                  <a:lnTo>
                    <a:pt x="199186" y="10655"/>
                  </a:lnTo>
                  <a:lnTo>
                    <a:pt x="199186" y="12331"/>
                  </a:lnTo>
                  <a:lnTo>
                    <a:pt x="200545" y="13703"/>
                  </a:lnTo>
                  <a:lnTo>
                    <a:pt x="225259" y="13703"/>
                  </a:lnTo>
                  <a:lnTo>
                    <a:pt x="226631" y="12331"/>
                  </a:lnTo>
                  <a:lnTo>
                    <a:pt x="226631" y="1358"/>
                  </a:lnTo>
                  <a:close/>
                </a:path>
                <a:path w="459740" h="188594">
                  <a:moveTo>
                    <a:pt x="243840" y="92722"/>
                  </a:moveTo>
                  <a:lnTo>
                    <a:pt x="242481" y="91351"/>
                  </a:lnTo>
                  <a:lnTo>
                    <a:pt x="217754" y="91351"/>
                  </a:lnTo>
                  <a:lnTo>
                    <a:pt x="216395" y="92722"/>
                  </a:lnTo>
                  <a:lnTo>
                    <a:pt x="216395" y="115722"/>
                  </a:lnTo>
                  <a:lnTo>
                    <a:pt x="216395" y="117411"/>
                  </a:lnTo>
                  <a:lnTo>
                    <a:pt x="217754" y="118770"/>
                  </a:lnTo>
                  <a:lnTo>
                    <a:pt x="242481" y="118770"/>
                  </a:lnTo>
                  <a:lnTo>
                    <a:pt x="243840" y="117411"/>
                  </a:lnTo>
                  <a:lnTo>
                    <a:pt x="243840" y="92722"/>
                  </a:lnTo>
                  <a:close/>
                </a:path>
                <a:path w="459740" h="188594">
                  <a:moveTo>
                    <a:pt x="243840" y="22669"/>
                  </a:moveTo>
                  <a:lnTo>
                    <a:pt x="242481" y="21310"/>
                  </a:lnTo>
                  <a:lnTo>
                    <a:pt x="217754" y="21310"/>
                  </a:lnTo>
                  <a:lnTo>
                    <a:pt x="216395" y="22669"/>
                  </a:lnTo>
                  <a:lnTo>
                    <a:pt x="216395" y="45681"/>
                  </a:lnTo>
                  <a:lnTo>
                    <a:pt x="216395" y="47358"/>
                  </a:lnTo>
                  <a:lnTo>
                    <a:pt x="217754" y="48717"/>
                  </a:lnTo>
                  <a:lnTo>
                    <a:pt x="242481" y="48717"/>
                  </a:lnTo>
                  <a:lnTo>
                    <a:pt x="243840" y="47358"/>
                  </a:lnTo>
                  <a:lnTo>
                    <a:pt x="243840" y="22669"/>
                  </a:lnTo>
                  <a:close/>
                </a:path>
                <a:path w="459740" h="188594">
                  <a:moveTo>
                    <a:pt x="259829" y="127749"/>
                  </a:moveTo>
                  <a:lnTo>
                    <a:pt x="258457" y="126377"/>
                  </a:lnTo>
                  <a:lnTo>
                    <a:pt x="233743" y="126377"/>
                  </a:lnTo>
                  <a:lnTo>
                    <a:pt x="232384" y="127749"/>
                  </a:lnTo>
                  <a:lnTo>
                    <a:pt x="232384" y="150749"/>
                  </a:lnTo>
                  <a:lnTo>
                    <a:pt x="232384" y="152425"/>
                  </a:lnTo>
                  <a:lnTo>
                    <a:pt x="233743" y="153784"/>
                  </a:lnTo>
                  <a:lnTo>
                    <a:pt x="258457" y="153784"/>
                  </a:lnTo>
                  <a:lnTo>
                    <a:pt x="259829" y="152425"/>
                  </a:lnTo>
                  <a:lnTo>
                    <a:pt x="259829" y="127749"/>
                  </a:lnTo>
                  <a:close/>
                </a:path>
                <a:path w="459740" h="188594">
                  <a:moveTo>
                    <a:pt x="259829" y="57696"/>
                  </a:moveTo>
                  <a:lnTo>
                    <a:pt x="258457" y="56337"/>
                  </a:lnTo>
                  <a:lnTo>
                    <a:pt x="233743" y="56337"/>
                  </a:lnTo>
                  <a:lnTo>
                    <a:pt x="232384" y="57696"/>
                  </a:lnTo>
                  <a:lnTo>
                    <a:pt x="232384" y="80695"/>
                  </a:lnTo>
                  <a:lnTo>
                    <a:pt x="232384" y="82384"/>
                  </a:lnTo>
                  <a:lnTo>
                    <a:pt x="233743" y="83743"/>
                  </a:lnTo>
                  <a:lnTo>
                    <a:pt x="258457" y="83743"/>
                  </a:lnTo>
                  <a:lnTo>
                    <a:pt x="259829" y="82384"/>
                  </a:lnTo>
                  <a:lnTo>
                    <a:pt x="259829" y="57696"/>
                  </a:lnTo>
                  <a:close/>
                </a:path>
                <a:path w="459740" h="188594">
                  <a:moveTo>
                    <a:pt x="259829" y="1358"/>
                  </a:moveTo>
                  <a:lnTo>
                    <a:pt x="258457" y="0"/>
                  </a:lnTo>
                  <a:lnTo>
                    <a:pt x="233743" y="0"/>
                  </a:lnTo>
                  <a:lnTo>
                    <a:pt x="232384" y="1358"/>
                  </a:lnTo>
                  <a:lnTo>
                    <a:pt x="232384" y="10655"/>
                  </a:lnTo>
                  <a:lnTo>
                    <a:pt x="232384" y="12331"/>
                  </a:lnTo>
                  <a:lnTo>
                    <a:pt x="233743" y="13703"/>
                  </a:lnTo>
                  <a:lnTo>
                    <a:pt x="258457" y="13703"/>
                  </a:lnTo>
                  <a:lnTo>
                    <a:pt x="259829" y="12331"/>
                  </a:lnTo>
                  <a:lnTo>
                    <a:pt x="259829" y="1358"/>
                  </a:lnTo>
                  <a:close/>
                </a:path>
                <a:path w="459740" h="188594">
                  <a:moveTo>
                    <a:pt x="277037" y="92722"/>
                  </a:moveTo>
                  <a:lnTo>
                    <a:pt x="275678" y="91351"/>
                  </a:lnTo>
                  <a:lnTo>
                    <a:pt x="250952" y="91351"/>
                  </a:lnTo>
                  <a:lnTo>
                    <a:pt x="249593" y="92722"/>
                  </a:lnTo>
                  <a:lnTo>
                    <a:pt x="249593" y="115722"/>
                  </a:lnTo>
                  <a:lnTo>
                    <a:pt x="249593" y="117411"/>
                  </a:lnTo>
                  <a:lnTo>
                    <a:pt x="250952" y="118770"/>
                  </a:lnTo>
                  <a:lnTo>
                    <a:pt x="275678" y="118770"/>
                  </a:lnTo>
                  <a:lnTo>
                    <a:pt x="277037" y="117411"/>
                  </a:lnTo>
                  <a:lnTo>
                    <a:pt x="277037" y="92722"/>
                  </a:lnTo>
                  <a:close/>
                </a:path>
                <a:path w="459740" h="188594">
                  <a:moveTo>
                    <a:pt x="277037" y="22669"/>
                  </a:moveTo>
                  <a:lnTo>
                    <a:pt x="275678" y="21310"/>
                  </a:lnTo>
                  <a:lnTo>
                    <a:pt x="250952" y="21310"/>
                  </a:lnTo>
                  <a:lnTo>
                    <a:pt x="249593" y="22669"/>
                  </a:lnTo>
                  <a:lnTo>
                    <a:pt x="249593" y="45681"/>
                  </a:lnTo>
                  <a:lnTo>
                    <a:pt x="249593" y="47358"/>
                  </a:lnTo>
                  <a:lnTo>
                    <a:pt x="250952" y="48717"/>
                  </a:lnTo>
                  <a:lnTo>
                    <a:pt x="275678" y="48717"/>
                  </a:lnTo>
                  <a:lnTo>
                    <a:pt x="277037" y="47358"/>
                  </a:lnTo>
                  <a:lnTo>
                    <a:pt x="277037" y="22669"/>
                  </a:lnTo>
                  <a:close/>
                </a:path>
                <a:path w="459740" h="188594">
                  <a:moveTo>
                    <a:pt x="293027" y="127749"/>
                  </a:moveTo>
                  <a:lnTo>
                    <a:pt x="291655" y="126377"/>
                  </a:lnTo>
                  <a:lnTo>
                    <a:pt x="266941" y="126377"/>
                  </a:lnTo>
                  <a:lnTo>
                    <a:pt x="265569" y="127749"/>
                  </a:lnTo>
                  <a:lnTo>
                    <a:pt x="265569" y="150749"/>
                  </a:lnTo>
                  <a:lnTo>
                    <a:pt x="265569" y="152425"/>
                  </a:lnTo>
                  <a:lnTo>
                    <a:pt x="266941" y="153784"/>
                  </a:lnTo>
                  <a:lnTo>
                    <a:pt x="291655" y="153784"/>
                  </a:lnTo>
                  <a:lnTo>
                    <a:pt x="293027" y="152425"/>
                  </a:lnTo>
                  <a:lnTo>
                    <a:pt x="293027" y="127749"/>
                  </a:lnTo>
                  <a:close/>
                </a:path>
                <a:path w="459740" h="188594">
                  <a:moveTo>
                    <a:pt x="293027" y="57696"/>
                  </a:moveTo>
                  <a:lnTo>
                    <a:pt x="291655" y="56337"/>
                  </a:lnTo>
                  <a:lnTo>
                    <a:pt x="266941" y="56337"/>
                  </a:lnTo>
                  <a:lnTo>
                    <a:pt x="265569" y="57696"/>
                  </a:lnTo>
                  <a:lnTo>
                    <a:pt x="265569" y="80695"/>
                  </a:lnTo>
                  <a:lnTo>
                    <a:pt x="265569" y="82384"/>
                  </a:lnTo>
                  <a:lnTo>
                    <a:pt x="266941" y="83743"/>
                  </a:lnTo>
                  <a:lnTo>
                    <a:pt x="291655" y="83743"/>
                  </a:lnTo>
                  <a:lnTo>
                    <a:pt x="293027" y="82384"/>
                  </a:lnTo>
                  <a:lnTo>
                    <a:pt x="293027" y="57696"/>
                  </a:lnTo>
                  <a:close/>
                </a:path>
                <a:path w="459740" h="188594">
                  <a:moveTo>
                    <a:pt x="293027" y="1358"/>
                  </a:moveTo>
                  <a:lnTo>
                    <a:pt x="291655" y="0"/>
                  </a:lnTo>
                  <a:lnTo>
                    <a:pt x="266941" y="0"/>
                  </a:lnTo>
                  <a:lnTo>
                    <a:pt x="265569" y="1358"/>
                  </a:lnTo>
                  <a:lnTo>
                    <a:pt x="265569" y="10655"/>
                  </a:lnTo>
                  <a:lnTo>
                    <a:pt x="265569" y="12331"/>
                  </a:lnTo>
                  <a:lnTo>
                    <a:pt x="266941" y="13703"/>
                  </a:lnTo>
                  <a:lnTo>
                    <a:pt x="291655" y="13703"/>
                  </a:lnTo>
                  <a:lnTo>
                    <a:pt x="293027" y="12331"/>
                  </a:lnTo>
                  <a:lnTo>
                    <a:pt x="293027" y="1358"/>
                  </a:lnTo>
                  <a:close/>
                </a:path>
                <a:path w="459740" h="188594">
                  <a:moveTo>
                    <a:pt x="310235" y="92722"/>
                  </a:moveTo>
                  <a:lnTo>
                    <a:pt x="308876" y="91351"/>
                  </a:lnTo>
                  <a:lnTo>
                    <a:pt x="284149" y="91351"/>
                  </a:lnTo>
                  <a:lnTo>
                    <a:pt x="282790" y="92722"/>
                  </a:lnTo>
                  <a:lnTo>
                    <a:pt x="282790" y="115722"/>
                  </a:lnTo>
                  <a:lnTo>
                    <a:pt x="282790" y="117411"/>
                  </a:lnTo>
                  <a:lnTo>
                    <a:pt x="284149" y="118770"/>
                  </a:lnTo>
                  <a:lnTo>
                    <a:pt x="308876" y="118770"/>
                  </a:lnTo>
                  <a:lnTo>
                    <a:pt x="310235" y="117411"/>
                  </a:lnTo>
                  <a:lnTo>
                    <a:pt x="310235" y="92722"/>
                  </a:lnTo>
                  <a:close/>
                </a:path>
                <a:path w="459740" h="188594">
                  <a:moveTo>
                    <a:pt x="310235" y="22669"/>
                  </a:moveTo>
                  <a:lnTo>
                    <a:pt x="308876" y="21310"/>
                  </a:lnTo>
                  <a:lnTo>
                    <a:pt x="284149" y="21310"/>
                  </a:lnTo>
                  <a:lnTo>
                    <a:pt x="282790" y="22669"/>
                  </a:lnTo>
                  <a:lnTo>
                    <a:pt x="282790" y="45681"/>
                  </a:lnTo>
                  <a:lnTo>
                    <a:pt x="282790" y="47358"/>
                  </a:lnTo>
                  <a:lnTo>
                    <a:pt x="284149" y="48717"/>
                  </a:lnTo>
                  <a:lnTo>
                    <a:pt x="308876" y="48717"/>
                  </a:lnTo>
                  <a:lnTo>
                    <a:pt x="310235" y="47358"/>
                  </a:lnTo>
                  <a:lnTo>
                    <a:pt x="310235" y="22669"/>
                  </a:lnTo>
                  <a:close/>
                </a:path>
                <a:path w="459740" h="188594">
                  <a:moveTo>
                    <a:pt x="326224" y="127749"/>
                  </a:moveTo>
                  <a:lnTo>
                    <a:pt x="324853" y="126377"/>
                  </a:lnTo>
                  <a:lnTo>
                    <a:pt x="300139" y="126377"/>
                  </a:lnTo>
                  <a:lnTo>
                    <a:pt x="298767" y="127749"/>
                  </a:lnTo>
                  <a:lnTo>
                    <a:pt x="298767" y="150749"/>
                  </a:lnTo>
                  <a:lnTo>
                    <a:pt x="298767" y="152425"/>
                  </a:lnTo>
                  <a:lnTo>
                    <a:pt x="300139" y="153784"/>
                  </a:lnTo>
                  <a:lnTo>
                    <a:pt x="324853" y="153784"/>
                  </a:lnTo>
                  <a:lnTo>
                    <a:pt x="326224" y="152425"/>
                  </a:lnTo>
                  <a:lnTo>
                    <a:pt x="326224" y="127749"/>
                  </a:lnTo>
                  <a:close/>
                </a:path>
                <a:path w="459740" h="188594">
                  <a:moveTo>
                    <a:pt x="326224" y="57696"/>
                  </a:moveTo>
                  <a:lnTo>
                    <a:pt x="324853" y="56337"/>
                  </a:lnTo>
                  <a:lnTo>
                    <a:pt x="300139" y="56337"/>
                  </a:lnTo>
                  <a:lnTo>
                    <a:pt x="298767" y="57696"/>
                  </a:lnTo>
                  <a:lnTo>
                    <a:pt x="298767" y="80695"/>
                  </a:lnTo>
                  <a:lnTo>
                    <a:pt x="298767" y="82384"/>
                  </a:lnTo>
                  <a:lnTo>
                    <a:pt x="300139" y="83743"/>
                  </a:lnTo>
                  <a:lnTo>
                    <a:pt x="324853" y="83743"/>
                  </a:lnTo>
                  <a:lnTo>
                    <a:pt x="326224" y="82384"/>
                  </a:lnTo>
                  <a:lnTo>
                    <a:pt x="326224" y="57696"/>
                  </a:lnTo>
                  <a:close/>
                </a:path>
                <a:path w="459740" h="188594">
                  <a:moveTo>
                    <a:pt x="326224" y="1358"/>
                  </a:moveTo>
                  <a:lnTo>
                    <a:pt x="324853" y="0"/>
                  </a:lnTo>
                  <a:lnTo>
                    <a:pt x="300139" y="0"/>
                  </a:lnTo>
                  <a:lnTo>
                    <a:pt x="298767" y="1358"/>
                  </a:lnTo>
                  <a:lnTo>
                    <a:pt x="298767" y="10655"/>
                  </a:lnTo>
                  <a:lnTo>
                    <a:pt x="298767" y="12331"/>
                  </a:lnTo>
                  <a:lnTo>
                    <a:pt x="300139" y="13703"/>
                  </a:lnTo>
                  <a:lnTo>
                    <a:pt x="324853" y="13703"/>
                  </a:lnTo>
                  <a:lnTo>
                    <a:pt x="326224" y="12331"/>
                  </a:lnTo>
                  <a:lnTo>
                    <a:pt x="326224" y="1358"/>
                  </a:lnTo>
                  <a:close/>
                </a:path>
                <a:path w="459740" h="188594">
                  <a:moveTo>
                    <a:pt x="326339" y="162077"/>
                  </a:moveTo>
                  <a:lnTo>
                    <a:pt x="324967" y="160718"/>
                  </a:lnTo>
                  <a:lnTo>
                    <a:pt x="133502" y="160718"/>
                  </a:lnTo>
                  <a:lnTo>
                    <a:pt x="132143" y="162077"/>
                  </a:lnTo>
                  <a:lnTo>
                    <a:pt x="132143" y="185077"/>
                  </a:lnTo>
                  <a:lnTo>
                    <a:pt x="132143" y="186766"/>
                  </a:lnTo>
                  <a:lnTo>
                    <a:pt x="133502" y="188125"/>
                  </a:lnTo>
                  <a:lnTo>
                    <a:pt x="324967" y="188125"/>
                  </a:lnTo>
                  <a:lnTo>
                    <a:pt x="326339" y="186766"/>
                  </a:lnTo>
                  <a:lnTo>
                    <a:pt x="326339" y="162077"/>
                  </a:lnTo>
                  <a:close/>
                </a:path>
                <a:path w="459740" h="188594">
                  <a:moveTo>
                    <a:pt x="343433" y="92722"/>
                  </a:moveTo>
                  <a:lnTo>
                    <a:pt x="342074" y="91351"/>
                  </a:lnTo>
                  <a:lnTo>
                    <a:pt x="317347" y="91351"/>
                  </a:lnTo>
                  <a:lnTo>
                    <a:pt x="315988" y="92722"/>
                  </a:lnTo>
                  <a:lnTo>
                    <a:pt x="315988" y="115722"/>
                  </a:lnTo>
                  <a:lnTo>
                    <a:pt x="315988" y="117411"/>
                  </a:lnTo>
                  <a:lnTo>
                    <a:pt x="317347" y="118770"/>
                  </a:lnTo>
                  <a:lnTo>
                    <a:pt x="342074" y="118770"/>
                  </a:lnTo>
                  <a:lnTo>
                    <a:pt x="343433" y="117411"/>
                  </a:lnTo>
                  <a:lnTo>
                    <a:pt x="343433" y="92722"/>
                  </a:lnTo>
                  <a:close/>
                </a:path>
                <a:path w="459740" h="188594">
                  <a:moveTo>
                    <a:pt x="343433" y="22669"/>
                  </a:moveTo>
                  <a:lnTo>
                    <a:pt x="342074" y="21310"/>
                  </a:lnTo>
                  <a:lnTo>
                    <a:pt x="317347" y="21310"/>
                  </a:lnTo>
                  <a:lnTo>
                    <a:pt x="315988" y="22669"/>
                  </a:lnTo>
                  <a:lnTo>
                    <a:pt x="315988" y="45681"/>
                  </a:lnTo>
                  <a:lnTo>
                    <a:pt x="315988" y="47358"/>
                  </a:lnTo>
                  <a:lnTo>
                    <a:pt x="317347" y="48717"/>
                  </a:lnTo>
                  <a:lnTo>
                    <a:pt x="342074" y="48717"/>
                  </a:lnTo>
                  <a:lnTo>
                    <a:pt x="343433" y="47358"/>
                  </a:lnTo>
                  <a:lnTo>
                    <a:pt x="343433" y="22669"/>
                  </a:lnTo>
                  <a:close/>
                </a:path>
                <a:path w="459740" h="188594">
                  <a:moveTo>
                    <a:pt x="359422" y="127749"/>
                  </a:moveTo>
                  <a:lnTo>
                    <a:pt x="358038" y="126377"/>
                  </a:lnTo>
                  <a:lnTo>
                    <a:pt x="333336" y="126377"/>
                  </a:lnTo>
                  <a:lnTo>
                    <a:pt x="331965" y="127749"/>
                  </a:lnTo>
                  <a:lnTo>
                    <a:pt x="331965" y="150749"/>
                  </a:lnTo>
                  <a:lnTo>
                    <a:pt x="331965" y="152425"/>
                  </a:lnTo>
                  <a:lnTo>
                    <a:pt x="333336" y="153784"/>
                  </a:lnTo>
                  <a:lnTo>
                    <a:pt x="358038" y="153784"/>
                  </a:lnTo>
                  <a:lnTo>
                    <a:pt x="359422" y="152425"/>
                  </a:lnTo>
                  <a:lnTo>
                    <a:pt x="359422" y="127749"/>
                  </a:lnTo>
                  <a:close/>
                </a:path>
                <a:path w="459740" h="188594">
                  <a:moveTo>
                    <a:pt x="359422" y="57696"/>
                  </a:moveTo>
                  <a:lnTo>
                    <a:pt x="358038" y="56337"/>
                  </a:lnTo>
                  <a:lnTo>
                    <a:pt x="333336" y="56337"/>
                  </a:lnTo>
                  <a:lnTo>
                    <a:pt x="331965" y="57696"/>
                  </a:lnTo>
                  <a:lnTo>
                    <a:pt x="331965" y="80695"/>
                  </a:lnTo>
                  <a:lnTo>
                    <a:pt x="331965" y="82384"/>
                  </a:lnTo>
                  <a:lnTo>
                    <a:pt x="333336" y="83743"/>
                  </a:lnTo>
                  <a:lnTo>
                    <a:pt x="358038" y="83743"/>
                  </a:lnTo>
                  <a:lnTo>
                    <a:pt x="359422" y="82384"/>
                  </a:lnTo>
                  <a:lnTo>
                    <a:pt x="359422" y="57696"/>
                  </a:lnTo>
                  <a:close/>
                </a:path>
                <a:path w="459740" h="188594">
                  <a:moveTo>
                    <a:pt x="359422" y="1358"/>
                  </a:moveTo>
                  <a:lnTo>
                    <a:pt x="358038" y="0"/>
                  </a:lnTo>
                  <a:lnTo>
                    <a:pt x="333336" y="0"/>
                  </a:lnTo>
                  <a:lnTo>
                    <a:pt x="331965" y="1358"/>
                  </a:lnTo>
                  <a:lnTo>
                    <a:pt x="331965" y="10655"/>
                  </a:lnTo>
                  <a:lnTo>
                    <a:pt x="331965" y="12331"/>
                  </a:lnTo>
                  <a:lnTo>
                    <a:pt x="333336" y="13703"/>
                  </a:lnTo>
                  <a:lnTo>
                    <a:pt x="358038" y="13703"/>
                  </a:lnTo>
                  <a:lnTo>
                    <a:pt x="359422" y="12344"/>
                  </a:lnTo>
                  <a:lnTo>
                    <a:pt x="359422" y="1358"/>
                  </a:lnTo>
                  <a:close/>
                </a:path>
                <a:path w="459740" h="188594">
                  <a:moveTo>
                    <a:pt x="376631" y="92722"/>
                  </a:moveTo>
                  <a:lnTo>
                    <a:pt x="375272" y="91351"/>
                  </a:lnTo>
                  <a:lnTo>
                    <a:pt x="350545" y="91351"/>
                  </a:lnTo>
                  <a:lnTo>
                    <a:pt x="349186" y="92722"/>
                  </a:lnTo>
                  <a:lnTo>
                    <a:pt x="349186" y="115722"/>
                  </a:lnTo>
                  <a:lnTo>
                    <a:pt x="349186" y="117411"/>
                  </a:lnTo>
                  <a:lnTo>
                    <a:pt x="350545" y="118770"/>
                  </a:lnTo>
                  <a:lnTo>
                    <a:pt x="375272" y="118770"/>
                  </a:lnTo>
                  <a:lnTo>
                    <a:pt x="376631" y="117411"/>
                  </a:lnTo>
                  <a:lnTo>
                    <a:pt x="376631" y="92722"/>
                  </a:lnTo>
                  <a:close/>
                </a:path>
                <a:path w="459740" h="188594">
                  <a:moveTo>
                    <a:pt x="376631" y="22669"/>
                  </a:moveTo>
                  <a:lnTo>
                    <a:pt x="375272" y="21310"/>
                  </a:lnTo>
                  <a:lnTo>
                    <a:pt x="350545" y="21310"/>
                  </a:lnTo>
                  <a:lnTo>
                    <a:pt x="349186" y="22669"/>
                  </a:lnTo>
                  <a:lnTo>
                    <a:pt x="349186" y="45681"/>
                  </a:lnTo>
                  <a:lnTo>
                    <a:pt x="349186" y="47358"/>
                  </a:lnTo>
                  <a:lnTo>
                    <a:pt x="350545" y="48717"/>
                  </a:lnTo>
                  <a:lnTo>
                    <a:pt x="375272" y="48717"/>
                  </a:lnTo>
                  <a:lnTo>
                    <a:pt x="376631" y="47358"/>
                  </a:lnTo>
                  <a:lnTo>
                    <a:pt x="376631" y="22669"/>
                  </a:lnTo>
                  <a:close/>
                </a:path>
                <a:path w="459740" h="188594">
                  <a:moveTo>
                    <a:pt x="392620" y="127749"/>
                  </a:moveTo>
                  <a:lnTo>
                    <a:pt x="391236" y="126377"/>
                  </a:lnTo>
                  <a:lnTo>
                    <a:pt x="366534" y="126377"/>
                  </a:lnTo>
                  <a:lnTo>
                    <a:pt x="365163" y="127749"/>
                  </a:lnTo>
                  <a:lnTo>
                    <a:pt x="365163" y="150749"/>
                  </a:lnTo>
                  <a:lnTo>
                    <a:pt x="365163" y="152425"/>
                  </a:lnTo>
                  <a:lnTo>
                    <a:pt x="366534" y="153784"/>
                  </a:lnTo>
                  <a:lnTo>
                    <a:pt x="391236" y="153784"/>
                  </a:lnTo>
                  <a:lnTo>
                    <a:pt x="392620" y="152425"/>
                  </a:lnTo>
                  <a:lnTo>
                    <a:pt x="392620" y="127749"/>
                  </a:lnTo>
                  <a:close/>
                </a:path>
                <a:path w="459740" h="188594">
                  <a:moveTo>
                    <a:pt x="392620" y="57696"/>
                  </a:moveTo>
                  <a:lnTo>
                    <a:pt x="391236" y="56337"/>
                  </a:lnTo>
                  <a:lnTo>
                    <a:pt x="366534" y="56337"/>
                  </a:lnTo>
                  <a:lnTo>
                    <a:pt x="365163" y="57696"/>
                  </a:lnTo>
                  <a:lnTo>
                    <a:pt x="365163" y="80695"/>
                  </a:lnTo>
                  <a:lnTo>
                    <a:pt x="365163" y="82384"/>
                  </a:lnTo>
                  <a:lnTo>
                    <a:pt x="366534" y="83743"/>
                  </a:lnTo>
                  <a:lnTo>
                    <a:pt x="391236" y="83743"/>
                  </a:lnTo>
                  <a:lnTo>
                    <a:pt x="392620" y="82384"/>
                  </a:lnTo>
                  <a:lnTo>
                    <a:pt x="392620" y="57696"/>
                  </a:lnTo>
                  <a:close/>
                </a:path>
                <a:path w="459740" h="188594">
                  <a:moveTo>
                    <a:pt x="392620" y="1358"/>
                  </a:moveTo>
                  <a:lnTo>
                    <a:pt x="391236" y="0"/>
                  </a:lnTo>
                  <a:lnTo>
                    <a:pt x="366534" y="0"/>
                  </a:lnTo>
                  <a:lnTo>
                    <a:pt x="365163" y="1358"/>
                  </a:lnTo>
                  <a:lnTo>
                    <a:pt x="365163" y="10655"/>
                  </a:lnTo>
                  <a:lnTo>
                    <a:pt x="365163" y="12344"/>
                  </a:lnTo>
                  <a:lnTo>
                    <a:pt x="366534" y="13703"/>
                  </a:lnTo>
                  <a:lnTo>
                    <a:pt x="391236" y="13703"/>
                  </a:lnTo>
                  <a:lnTo>
                    <a:pt x="392620" y="12344"/>
                  </a:lnTo>
                  <a:lnTo>
                    <a:pt x="392620" y="1358"/>
                  </a:lnTo>
                  <a:close/>
                </a:path>
                <a:path w="459740" h="188594">
                  <a:moveTo>
                    <a:pt x="409829" y="92722"/>
                  </a:moveTo>
                  <a:lnTo>
                    <a:pt x="408470" y="91351"/>
                  </a:lnTo>
                  <a:lnTo>
                    <a:pt x="383743" y="91351"/>
                  </a:lnTo>
                  <a:lnTo>
                    <a:pt x="382384" y="92722"/>
                  </a:lnTo>
                  <a:lnTo>
                    <a:pt x="382384" y="115722"/>
                  </a:lnTo>
                  <a:lnTo>
                    <a:pt x="382384" y="117411"/>
                  </a:lnTo>
                  <a:lnTo>
                    <a:pt x="383743" y="118770"/>
                  </a:lnTo>
                  <a:lnTo>
                    <a:pt x="408470" y="118770"/>
                  </a:lnTo>
                  <a:lnTo>
                    <a:pt x="409829" y="117411"/>
                  </a:lnTo>
                  <a:lnTo>
                    <a:pt x="409829" y="92722"/>
                  </a:lnTo>
                  <a:close/>
                </a:path>
                <a:path w="459740" h="188594">
                  <a:moveTo>
                    <a:pt x="409829" y="22669"/>
                  </a:moveTo>
                  <a:lnTo>
                    <a:pt x="408470" y="21310"/>
                  </a:lnTo>
                  <a:lnTo>
                    <a:pt x="383743" y="21310"/>
                  </a:lnTo>
                  <a:lnTo>
                    <a:pt x="382384" y="22669"/>
                  </a:lnTo>
                  <a:lnTo>
                    <a:pt x="382384" y="45681"/>
                  </a:lnTo>
                  <a:lnTo>
                    <a:pt x="382384" y="47358"/>
                  </a:lnTo>
                  <a:lnTo>
                    <a:pt x="383743" y="48717"/>
                  </a:lnTo>
                  <a:lnTo>
                    <a:pt x="408470" y="48717"/>
                  </a:lnTo>
                  <a:lnTo>
                    <a:pt x="409829" y="47358"/>
                  </a:lnTo>
                  <a:lnTo>
                    <a:pt x="409829" y="22669"/>
                  </a:lnTo>
                  <a:close/>
                </a:path>
                <a:path w="459740" h="188594">
                  <a:moveTo>
                    <a:pt x="425805" y="57696"/>
                  </a:moveTo>
                  <a:lnTo>
                    <a:pt x="424434" y="56337"/>
                  </a:lnTo>
                  <a:lnTo>
                    <a:pt x="399732" y="56337"/>
                  </a:lnTo>
                  <a:lnTo>
                    <a:pt x="398348" y="57696"/>
                  </a:lnTo>
                  <a:lnTo>
                    <a:pt x="398348" y="80695"/>
                  </a:lnTo>
                  <a:lnTo>
                    <a:pt x="398348" y="82384"/>
                  </a:lnTo>
                  <a:lnTo>
                    <a:pt x="399732" y="83743"/>
                  </a:lnTo>
                  <a:lnTo>
                    <a:pt x="424434" y="83743"/>
                  </a:lnTo>
                  <a:lnTo>
                    <a:pt x="425805" y="82384"/>
                  </a:lnTo>
                  <a:lnTo>
                    <a:pt x="425805" y="57696"/>
                  </a:lnTo>
                  <a:close/>
                </a:path>
                <a:path w="459740" h="188594">
                  <a:moveTo>
                    <a:pt x="425805" y="1358"/>
                  </a:moveTo>
                  <a:lnTo>
                    <a:pt x="424434" y="0"/>
                  </a:lnTo>
                  <a:lnTo>
                    <a:pt x="399732" y="0"/>
                  </a:lnTo>
                  <a:lnTo>
                    <a:pt x="398348" y="1358"/>
                  </a:lnTo>
                  <a:lnTo>
                    <a:pt x="398348" y="10655"/>
                  </a:lnTo>
                  <a:lnTo>
                    <a:pt x="398348" y="12344"/>
                  </a:lnTo>
                  <a:lnTo>
                    <a:pt x="399732" y="13703"/>
                  </a:lnTo>
                  <a:lnTo>
                    <a:pt x="424434" y="13703"/>
                  </a:lnTo>
                  <a:lnTo>
                    <a:pt x="425805" y="12344"/>
                  </a:lnTo>
                  <a:lnTo>
                    <a:pt x="425805" y="1358"/>
                  </a:lnTo>
                  <a:close/>
                </a:path>
                <a:path w="459740" h="188594">
                  <a:moveTo>
                    <a:pt x="458914" y="129425"/>
                  </a:moveTo>
                  <a:lnTo>
                    <a:pt x="455866" y="126377"/>
                  </a:lnTo>
                  <a:lnTo>
                    <a:pt x="401408" y="126377"/>
                  </a:lnTo>
                  <a:lnTo>
                    <a:pt x="398348" y="129425"/>
                  </a:lnTo>
                  <a:lnTo>
                    <a:pt x="398348" y="150749"/>
                  </a:lnTo>
                  <a:lnTo>
                    <a:pt x="401408" y="153784"/>
                  </a:lnTo>
                  <a:lnTo>
                    <a:pt x="455866" y="153784"/>
                  </a:lnTo>
                  <a:lnTo>
                    <a:pt x="458914" y="150749"/>
                  </a:lnTo>
                  <a:lnTo>
                    <a:pt x="458914" y="129425"/>
                  </a:lnTo>
                  <a:close/>
                </a:path>
                <a:path w="459740" h="188594">
                  <a:moveTo>
                    <a:pt x="459003" y="57696"/>
                  </a:moveTo>
                  <a:lnTo>
                    <a:pt x="457631" y="56337"/>
                  </a:lnTo>
                  <a:lnTo>
                    <a:pt x="432930" y="56337"/>
                  </a:lnTo>
                  <a:lnTo>
                    <a:pt x="431546" y="57696"/>
                  </a:lnTo>
                  <a:lnTo>
                    <a:pt x="431546" y="82384"/>
                  </a:lnTo>
                  <a:lnTo>
                    <a:pt x="432930" y="83743"/>
                  </a:lnTo>
                  <a:lnTo>
                    <a:pt x="455942" y="83743"/>
                  </a:lnTo>
                  <a:lnTo>
                    <a:pt x="457631" y="83743"/>
                  </a:lnTo>
                  <a:lnTo>
                    <a:pt x="459003" y="82384"/>
                  </a:lnTo>
                  <a:lnTo>
                    <a:pt x="459003" y="57696"/>
                  </a:lnTo>
                  <a:close/>
                </a:path>
                <a:path w="459740" h="188594">
                  <a:moveTo>
                    <a:pt x="459003" y="1358"/>
                  </a:moveTo>
                  <a:lnTo>
                    <a:pt x="457631" y="0"/>
                  </a:lnTo>
                  <a:lnTo>
                    <a:pt x="432930" y="0"/>
                  </a:lnTo>
                  <a:lnTo>
                    <a:pt x="431546" y="1358"/>
                  </a:lnTo>
                  <a:lnTo>
                    <a:pt x="431546" y="12344"/>
                  </a:lnTo>
                  <a:lnTo>
                    <a:pt x="432930" y="13703"/>
                  </a:lnTo>
                  <a:lnTo>
                    <a:pt x="455942" y="13703"/>
                  </a:lnTo>
                  <a:lnTo>
                    <a:pt x="457631" y="13703"/>
                  </a:lnTo>
                  <a:lnTo>
                    <a:pt x="459003" y="12344"/>
                  </a:lnTo>
                  <a:lnTo>
                    <a:pt x="459003" y="1358"/>
                  </a:lnTo>
                  <a:close/>
                </a:path>
                <a:path w="459740" h="188594">
                  <a:moveTo>
                    <a:pt x="459447" y="92722"/>
                  </a:moveTo>
                  <a:lnTo>
                    <a:pt x="458089" y="91351"/>
                  </a:lnTo>
                  <a:lnTo>
                    <a:pt x="456399" y="91351"/>
                  </a:lnTo>
                  <a:lnTo>
                    <a:pt x="416153" y="91351"/>
                  </a:lnTo>
                  <a:lnTo>
                    <a:pt x="414769" y="92735"/>
                  </a:lnTo>
                  <a:lnTo>
                    <a:pt x="414769" y="117411"/>
                  </a:lnTo>
                  <a:lnTo>
                    <a:pt x="416153" y="118770"/>
                  </a:lnTo>
                  <a:lnTo>
                    <a:pt x="458089" y="118770"/>
                  </a:lnTo>
                  <a:lnTo>
                    <a:pt x="459447" y="117411"/>
                  </a:lnTo>
                  <a:lnTo>
                    <a:pt x="459447" y="92722"/>
                  </a:lnTo>
                  <a:close/>
                </a:path>
                <a:path w="459740" h="188594">
                  <a:moveTo>
                    <a:pt x="459447" y="22669"/>
                  </a:moveTo>
                  <a:lnTo>
                    <a:pt x="458089" y="21310"/>
                  </a:lnTo>
                  <a:lnTo>
                    <a:pt x="456399" y="21310"/>
                  </a:lnTo>
                  <a:lnTo>
                    <a:pt x="416153" y="21310"/>
                  </a:lnTo>
                  <a:lnTo>
                    <a:pt x="414769" y="22669"/>
                  </a:lnTo>
                  <a:lnTo>
                    <a:pt x="414769" y="47358"/>
                  </a:lnTo>
                  <a:lnTo>
                    <a:pt x="416153" y="48717"/>
                  </a:lnTo>
                  <a:lnTo>
                    <a:pt x="458089" y="48717"/>
                  </a:lnTo>
                  <a:lnTo>
                    <a:pt x="459447" y="47358"/>
                  </a:lnTo>
                  <a:lnTo>
                    <a:pt x="459447" y="2266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26509" y="1652282"/>
              <a:ext cx="327025" cy="27940"/>
            </a:xfrm>
            <a:custGeom>
              <a:avLst/>
              <a:gdLst/>
              <a:ahLst/>
              <a:cxnLst/>
              <a:rect l="l" t="t" r="r" b="b"/>
              <a:pathLst>
                <a:path w="327025" h="27939">
                  <a:moveTo>
                    <a:pt x="194195" y="1358"/>
                  </a:moveTo>
                  <a:lnTo>
                    <a:pt x="192824" y="0"/>
                  </a:lnTo>
                  <a:lnTo>
                    <a:pt x="1358" y="0"/>
                  </a:lnTo>
                  <a:lnTo>
                    <a:pt x="0" y="1358"/>
                  </a:lnTo>
                  <a:lnTo>
                    <a:pt x="0" y="24358"/>
                  </a:lnTo>
                  <a:lnTo>
                    <a:pt x="0" y="26047"/>
                  </a:lnTo>
                  <a:lnTo>
                    <a:pt x="1358" y="27406"/>
                  </a:lnTo>
                  <a:lnTo>
                    <a:pt x="192824" y="27406"/>
                  </a:lnTo>
                  <a:lnTo>
                    <a:pt x="194195" y="26047"/>
                  </a:lnTo>
                  <a:lnTo>
                    <a:pt x="194195" y="1358"/>
                  </a:lnTo>
                  <a:close/>
                </a:path>
                <a:path w="327025" h="27939">
                  <a:moveTo>
                    <a:pt x="227279" y="1358"/>
                  </a:moveTo>
                  <a:lnTo>
                    <a:pt x="225894" y="0"/>
                  </a:lnTo>
                  <a:lnTo>
                    <a:pt x="201193" y="0"/>
                  </a:lnTo>
                  <a:lnTo>
                    <a:pt x="199821" y="1358"/>
                  </a:lnTo>
                  <a:lnTo>
                    <a:pt x="199821" y="24358"/>
                  </a:lnTo>
                  <a:lnTo>
                    <a:pt x="199821" y="26047"/>
                  </a:lnTo>
                  <a:lnTo>
                    <a:pt x="201193" y="27406"/>
                  </a:lnTo>
                  <a:lnTo>
                    <a:pt x="225894" y="27406"/>
                  </a:lnTo>
                  <a:lnTo>
                    <a:pt x="227279" y="26047"/>
                  </a:lnTo>
                  <a:lnTo>
                    <a:pt x="227279" y="1358"/>
                  </a:lnTo>
                  <a:close/>
                </a:path>
                <a:path w="327025" h="27939">
                  <a:moveTo>
                    <a:pt x="260591" y="1358"/>
                  </a:moveTo>
                  <a:lnTo>
                    <a:pt x="259232" y="0"/>
                  </a:lnTo>
                  <a:lnTo>
                    <a:pt x="234518" y="0"/>
                  </a:lnTo>
                  <a:lnTo>
                    <a:pt x="233146" y="1358"/>
                  </a:lnTo>
                  <a:lnTo>
                    <a:pt x="233146" y="24358"/>
                  </a:lnTo>
                  <a:lnTo>
                    <a:pt x="233146" y="26047"/>
                  </a:lnTo>
                  <a:lnTo>
                    <a:pt x="234518" y="27406"/>
                  </a:lnTo>
                  <a:lnTo>
                    <a:pt x="259232" y="27406"/>
                  </a:lnTo>
                  <a:lnTo>
                    <a:pt x="260591" y="26047"/>
                  </a:lnTo>
                  <a:lnTo>
                    <a:pt x="260591" y="1358"/>
                  </a:lnTo>
                  <a:close/>
                </a:path>
                <a:path w="327025" h="27939">
                  <a:moveTo>
                    <a:pt x="294335" y="16332"/>
                  </a:moveTo>
                  <a:lnTo>
                    <a:pt x="292976" y="14973"/>
                  </a:lnTo>
                  <a:lnTo>
                    <a:pt x="268249" y="14973"/>
                  </a:lnTo>
                  <a:lnTo>
                    <a:pt x="266890" y="16332"/>
                  </a:lnTo>
                  <a:lnTo>
                    <a:pt x="266890" y="26085"/>
                  </a:lnTo>
                  <a:lnTo>
                    <a:pt x="268249" y="27444"/>
                  </a:lnTo>
                  <a:lnTo>
                    <a:pt x="291287" y="27444"/>
                  </a:lnTo>
                  <a:lnTo>
                    <a:pt x="292976" y="27444"/>
                  </a:lnTo>
                  <a:lnTo>
                    <a:pt x="294335" y="26085"/>
                  </a:lnTo>
                  <a:lnTo>
                    <a:pt x="294335" y="16332"/>
                  </a:lnTo>
                  <a:close/>
                </a:path>
                <a:path w="327025" h="27939">
                  <a:moveTo>
                    <a:pt x="294335" y="1358"/>
                  </a:moveTo>
                  <a:lnTo>
                    <a:pt x="292976" y="0"/>
                  </a:lnTo>
                  <a:lnTo>
                    <a:pt x="268249" y="0"/>
                  </a:lnTo>
                  <a:lnTo>
                    <a:pt x="266890" y="1358"/>
                  </a:lnTo>
                  <a:lnTo>
                    <a:pt x="266890" y="11112"/>
                  </a:lnTo>
                  <a:lnTo>
                    <a:pt x="268249" y="12471"/>
                  </a:lnTo>
                  <a:lnTo>
                    <a:pt x="291287" y="12471"/>
                  </a:lnTo>
                  <a:lnTo>
                    <a:pt x="292976" y="12471"/>
                  </a:lnTo>
                  <a:lnTo>
                    <a:pt x="294335" y="11112"/>
                  </a:lnTo>
                  <a:lnTo>
                    <a:pt x="294335" y="1358"/>
                  </a:lnTo>
                  <a:close/>
                </a:path>
                <a:path w="327025" h="27939">
                  <a:moveTo>
                    <a:pt x="326694" y="1498"/>
                  </a:moveTo>
                  <a:lnTo>
                    <a:pt x="325323" y="127"/>
                  </a:lnTo>
                  <a:lnTo>
                    <a:pt x="300609" y="127"/>
                  </a:lnTo>
                  <a:lnTo>
                    <a:pt x="299250" y="1498"/>
                  </a:lnTo>
                  <a:lnTo>
                    <a:pt x="299250" y="24498"/>
                  </a:lnTo>
                  <a:lnTo>
                    <a:pt x="299250" y="26174"/>
                  </a:lnTo>
                  <a:lnTo>
                    <a:pt x="300609" y="27533"/>
                  </a:lnTo>
                  <a:lnTo>
                    <a:pt x="325323" y="27533"/>
                  </a:lnTo>
                  <a:lnTo>
                    <a:pt x="326694" y="26174"/>
                  </a:lnTo>
                  <a:lnTo>
                    <a:pt x="326694" y="1498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07993" y="1194734"/>
              <a:ext cx="631190" cy="26670"/>
            </a:xfrm>
            <a:custGeom>
              <a:avLst/>
              <a:gdLst/>
              <a:ahLst/>
              <a:cxnLst/>
              <a:rect l="l" t="t" r="r" b="b"/>
              <a:pathLst>
                <a:path w="631190" h="26669">
                  <a:moveTo>
                    <a:pt x="625986" y="0"/>
                  </a:moveTo>
                  <a:lnTo>
                    <a:pt x="5144" y="0"/>
                  </a:lnTo>
                  <a:lnTo>
                    <a:pt x="0" y="8734"/>
                  </a:lnTo>
                  <a:lnTo>
                    <a:pt x="0" y="24956"/>
                  </a:lnTo>
                  <a:lnTo>
                    <a:pt x="631130" y="26204"/>
                  </a:lnTo>
                  <a:lnTo>
                    <a:pt x="631130" y="7487"/>
                  </a:lnTo>
                  <a:lnTo>
                    <a:pt x="625986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29933" y="1237358"/>
              <a:ext cx="429895" cy="200025"/>
            </a:xfrm>
            <a:custGeom>
              <a:avLst/>
              <a:gdLst/>
              <a:ahLst/>
              <a:cxnLst/>
              <a:rect l="l" t="t" r="r" b="b"/>
              <a:pathLst>
                <a:path w="429895" h="200025">
                  <a:moveTo>
                    <a:pt x="429833" y="0"/>
                  </a:moveTo>
                  <a:lnTo>
                    <a:pt x="0" y="0"/>
                  </a:lnTo>
                  <a:lnTo>
                    <a:pt x="40965" y="199653"/>
                  </a:lnTo>
                  <a:lnTo>
                    <a:pt x="229901" y="199653"/>
                  </a:lnTo>
                  <a:lnTo>
                    <a:pt x="429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56565" y="1237982"/>
              <a:ext cx="360045" cy="198755"/>
            </a:xfrm>
            <a:custGeom>
              <a:avLst/>
              <a:gdLst/>
              <a:ahLst/>
              <a:cxnLst/>
              <a:rect l="l" t="t" r="r" b="b"/>
              <a:pathLst>
                <a:path w="360045" h="198755">
                  <a:moveTo>
                    <a:pt x="359586" y="0"/>
                  </a:moveTo>
                  <a:lnTo>
                    <a:pt x="198693" y="0"/>
                  </a:lnTo>
                  <a:lnTo>
                    <a:pt x="0" y="198405"/>
                  </a:lnTo>
                  <a:lnTo>
                    <a:pt x="320631" y="198405"/>
                  </a:lnTo>
                  <a:lnTo>
                    <a:pt x="35958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08024" y="1204768"/>
              <a:ext cx="482600" cy="249554"/>
            </a:xfrm>
            <a:custGeom>
              <a:avLst/>
              <a:gdLst/>
              <a:ahLst/>
              <a:cxnLst/>
              <a:rect l="l" t="t" r="r" b="b"/>
              <a:pathLst>
                <a:path w="482600" h="249555">
                  <a:moveTo>
                    <a:pt x="480493" y="0"/>
                  </a:moveTo>
                  <a:lnTo>
                    <a:pt x="14672" y="0"/>
                  </a:lnTo>
                  <a:lnTo>
                    <a:pt x="0" y="18093"/>
                  </a:lnTo>
                  <a:lnTo>
                    <a:pt x="48316" y="244575"/>
                  </a:lnTo>
                  <a:lnTo>
                    <a:pt x="54429" y="249515"/>
                  </a:lnTo>
                  <a:lnTo>
                    <a:pt x="233129" y="249515"/>
                  </a:lnTo>
                  <a:lnTo>
                    <a:pt x="252716" y="229955"/>
                  </a:lnTo>
                  <a:lnTo>
                    <a:pt x="65613" y="229955"/>
                  </a:lnTo>
                  <a:lnTo>
                    <a:pt x="25595" y="34887"/>
                  </a:lnTo>
                  <a:lnTo>
                    <a:pt x="448056" y="34887"/>
                  </a:lnTo>
                  <a:lnTo>
                    <a:pt x="482399" y="592"/>
                  </a:lnTo>
                  <a:lnTo>
                    <a:pt x="480493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38655" y="1204769"/>
              <a:ext cx="400685" cy="249554"/>
            </a:xfrm>
            <a:custGeom>
              <a:avLst/>
              <a:gdLst/>
              <a:ahLst/>
              <a:cxnLst/>
              <a:rect l="l" t="t" r="r" b="b"/>
              <a:pathLst>
                <a:path w="400684" h="249555">
                  <a:moveTo>
                    <a:pt x="385765" y="0"/>
                  </a:moveTo>
                  <a:lnTo>
                    <a:pt x="249863" y="0"/>
                  </a:lnTo>
                  <a:lnTo>
                    <a:pt x="214927" y="34887"/>
                  </a:lnTo>
                  <a:lnTo>
                    <a:pt x="373113" y="34887"/>
                  </a:lnTo>
                  <a:lnTo>
                    <a:pt x="334813" y="229955"/>
                  </a:lnTo>
                  <a:lnTo>
                    <a:pt x="19587" y="229955"/>
                  </a:lnTo>
                  <a:lnTo>
                    <a:pt x="0" y="249514"/>
                  </a:lnTo>
                  <a:lnTo>
                    <a:pt x="346007" y="249515"/>
                  </a:lnTo>
                  <a:lnTo>
                    <a:pt x="352120" y="244575"/>
                  </a:lnTo>
                  <a:lnTo>
                    <a:pt x="400437" y="18093"/>
                  </a:lnTo>
                  <a:lnTo>
                    <a:pt x="400325" y="11335"/>
                  </a:lnTo>
                  <a:lnTo>
                    <a:pt x="397424" y="5552"/>
                  </a:lnTo>
                  <a:lnTo>
                    <a:pt x="392361" y="1516"/>
                  </a:lnTo>
                  <a:lnTo>
                    <a:pt x="38576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57075" y="1348051"/>
              <a:ext cx="137795" cy="7620"/>
            </a:xfrm>
            <a:custGeom>
              <a:avLst/>
              <a:gdLst/>
              <a:ahLst/>
              <a:cxnLst/>
              <a:rect l="l" t="t" r="r" b="b"/>
              <a:pathLst>
                <a:path w="137795" h="7619">
                  <a:moveTo>
                    <a:pt x="135776" y="0"/>
                  </a:moveTo>
                  <a:lnTo>
                    <a:pt x="1686" y="0"/>
                  </a:lnTo>
                  <a:lnTo>
                    <a:pt x="0" y="1674"/>
                  </a:lnTo>
                  <a:lnTo>
                    <a:pt x="0" y="5802"/>
                  </a:lnTo>
                  <a:lnTo>
                    <a:pt x="1686" y="7487"/>
                  </a:lnTo>
                  <a:lnTo>
                    <a:pt x="133704" y="7487"/>
                  </a:lnTo>
                  <a:lnTo>
                    <a:pt x="135776" y="7487"/>
                  </a:lnTo>
                  <a:lnTo>
                    <a:pt x="137453" y="5802"/>
                  </a:lnTo>
                  <a:lnTo>
                    <a:pt x="137453" y="1674"/>
                  </a:lnTo>
                  <a:lnTo>
                    <a:pt x="135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42080" y="1217688"/>
              <a:ext cx="3714115" cy="618490"/>
            </a:xfrm>
            <a:custGeom>
              <a:avLst/>
              <a:gdLst/>
              <a:ahLst/>
              <a:cxnLst/>
              <a:rect l="l" t="t" r="r" b="b"/>
              <a:pathLst>
                <a:path w="3714115" h="618489">
                  <a:moveTo>
                    <a:pt x="492836" y="50558"/>
                  </a:moveTo>
                  <a:lnTo>
                    <a:pt x="0" y="50558"/>
                  </a:lnTo>
                  <a:lnTo>
                    <a:pt x="218478" y="268693"/>
                  </a:lnTo>
                  <a:lnTo>
                    <a:pt x="218478" y="324319"/>
                  </a:lnTo>
                  <a:lnTo>
                    <a:pt x="492836" y="50558"/>
                  </a:lnTo>
                  <a:close/>
                </a:path>
                <a:path w="3714115" h="618489">
                  <a:moveTo>
                    <a:pt x="3713835" y="71628"/>
                  </a:moveTo>
                  <a:lnTo>
                    <a:pt x="3690023" y="49225"/>
                  </a:lnTo>
                  <a:lnTo>
                    <a:pt x="3648608" y="23609"/>
                  </a:lnTo>
                  <a:lnTo>
                    <a:pt x="3604247" y="7251"/>
                  </a:lnTo>
                  <a:lnTo>
                    <a:pt x="3558336" y="0"/>
                  </a:lnTo>
                  <a:lnTo>
                    <a:pt x="3512223" y="1676"/>
                  </a:lnTo>
                  <a:lnTo>
                    <a:pt x="3467277" y="12103"/>
                  </a:lnTo>
                  <a:lnTo>
                    <a:pt x="3424834" y="31102"/>
                  </a:lnTo>
                  <a:lnTo>
                    <a:pt x="3386277" y="58496"/>
                  </a:lnTo>
                  <a:lnTo>
                    <a:pt x="3352927" y="94107"/>
                  </a:lnTo>
                  <a:lnTo>
                    <a:pt x="3328670" y="133032"/>
                  </a:lnTo>
                  <a:lnTo>
                    <a:pt x="3312490" y="174904"/>
                  </a:lnTo>
                  <a:lnTo>
                    <a:pt x="3304400" y="218541"/>
                  </a:lnTo>
                  <a:lnTo>
                    <a:pt x="3304400" y="262775"/>
                  </a:lnTo>
                  <a:lnTo>
                    <a:pt x="3312490" y="306412"/>
                  </a:lnTo>
                  <a:lnTo>
                    <a:pt x="3328670" y="348284"/>
                  </a:lnTo>
                  <a:lnTo>
                    <a:pt x="3352927" y="387223"/>
                  </a:lnTo>
                  <a:lnTo>
                    <a:pt x="3317621" y="422617"/>
                  </a:lnTo>
                  <a:lnTo>
                    <a:pt x="3278581" y="429679"/>
                  </a:lnTo>
                  <a:lnTo>
                    <a:pt x="3167989" y="538187"/>
                  </a:lnTo>
                  <a:lnTo>
                    <a:pt x="3151403" y="577748"/>
                  </a:lnTo>
                  <a:lnTo>
                    <a:pt x="3155391" y="598868"/>
                  </a:lnTo>
                  <a:lnTo>
                    <a:pt x="3167583" y="617474"/>
                  </a:lnTo>
                  <a:lnTo>
                    <a:pt x="3167989" y="617880"/>
                  </a:lnTo>
                  <a:lnTo>
                    <a:pt x="3168370" y="618147"/>
                  </a:lnTo>
                  <a:lnTo>
                    <a:pt x="3363518" y="422617"/>
                  </a:lnTo>
                  <a:lnTo>
                    <a:pt x="3409061" y="376999"/>
                  </a:lnTo>
                  <a:lnTo>
                    <a:pt x="3393630" y="361530"/>
                  </a:lnTo>
                  <a:lnTo>
                    <a:pt x="3370973" y="325882"/>
                  </a:lnTo>
                  <a:lnTo>
                    <a:pt x="3356495" y="285470"/>
                  </a:lnTo>
                  <a:lnTo>
                    <a:pt x="3351339" y="241452"/>
                  </a:lnTo>
                  <a:lnTo>
                    <a:pt x="3356394" y="197370"/>
                  </a:lnTo>
                  <a:lnTo>
                    <a:pt x="3370821" y="156921"/>
                  </a:lnTo>
                  <a:lnTo>
                    <a:pt x="3393452" y="121221"/>
                  </a:lnTo>
                  <a:lnTo>
                    <a:pt x="3423145" y="91452"/>
                  </a:lnTo>
                  <a:lnTo>
                    <a:pt x="3458743" y="68770"/>
                  </a:lnTo>
                  <a:lnTo>
                    <a:pt x="3499104" y="54305"/>
                  </a:lnTo>
                  <a:lnTo>
                    <a:pt x="3543071" y="49225"/>
                  </a:lnTo>
                  <a:lnTo>
                    <a:pt x="3587038" y="54305"/>
                  </a:lnTo>
                  <a:lnTo>
                    <a:pt x="3627399" y="68770"/>
                  </a:lnTo>
                  <a:lnTo>
                    <a:pt x="3662997" y="91452"/>
                  </a:lnTo>
                  <a:lnTo>
                    <a:pt x="3678517" y="107010"/>
                  </a:lnTo>
                  <a:lnTo>
                    <a:pt x="3713835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467" y="1314366"/>
              <a:ext cx="180326" cy="252461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36626" y="298196"/>
            <a:ext cx="538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latin typeface="Microsoft Sans Serif"/>
                <a:cs typeface="Microsoft Sans Serif"/>
              </a:rPr>
              <a:t>Te</a:t>
            </a:r>
            <a:r>
              <a:rPr spc="60" dirty="0">
                <a:latin typeface="Microsoft Sans Serif"/>
                <a:cs typeface="Microsoft Sans Serif"/>
              </a:rPr>
              <a:t>c</a:t>
            </a:r>
            <a:r>
              <a:rPr spc="-55" dirty="0">
                <a:latin typeface="Microsoft Sans Serif"/>
                <a:cs typeface="Microsoft Sans Serif"/>
              </a:rPr>
              <a:t>hnic</a:t>
            </a:r>
            <a:r>
              <a:rPr spc="-60" dirty="0">
                <a:latin typeface="Microsoft Sans Serif"/>
                <a:cs typeface="Microsoft Sans Serif"/>
              </a:rPr>
              <a:t>a</a:t>
            </a:r>
            <a:r>
              <a:rPr spc="-125" dirty="0">
                <a:latin typeface="Microsoft Sans Serif"/>
                <a:cs typeface="Microsoft Sans Serif"/>
              </a:rPr>
              <a:t>l</a:t>
            </a:r>
            <a:r>
              <a:rPr spc="-290" dirty="0">
                <a:latin typeface="Microsoft Sans Serif"/>
                <a:cs typeface="Microsoft Sans Serif"/>
              </a:rPr>
              <a:t> </a:t>
            </a:r>
            <a:r>
              <a:rPr spc="-65" dirty="0">
                <a:latin typeface="Microsoft Sans Serif"/>
                <a:cs typeface="Microsoft Sans Serif"/>
              </a:rPr>
              <a:t>Flow</a:t>
            </a:r>
            <a:endParaRPr spc="-15" dirty="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5</a:t>
            </a:fld>
            <a:endParaRPr spc="-85" dirty="0"/>
          </a:p>
        </p:txBody>
      </p:sp>
      <p:sp>
        <p:nvSpPr>
          <p:cNvPr id="43" name="object 43"/>
          <p:cNvSpPr txBox="1"/>
          <p:nvPr/>
        </p:nvSpPr>
        <p:spPr>
          <a:xfrm>
            <a:off x="78739" y="2213609"/>
            <a:ext cx="210502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336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pc="-90" dirty="0">
                <a:solidFill>
                  <a:srgbClr val="525252"/>
                </a:solidFill>
                <a:latin typeface="Microsoft Sans Serif"/>
                <a:cs typeface="Microsoft Sans Serif"/>
              </a:rPr>
              <a:t>Downloaded </a:t>
            </a:r>
            <a:r>
              <a:rPr lang="en-IN" sz="1800" spc="-90" dirty="0">
                <a:solidFill>
                  <a:srgbClr val="525252"/>
                </a:solidFill>
                <a:latin typeface="Microsoft Sans Serif"/>
                <a:cs typeface="Microsoft Sans Serif"/>
              </a:rPr>
              <a:t>Amazon “Electronics” reviews from here and scrapped out </a:t>
            </a:r>
            <a:r>
              <a:rPr lang="en-IN" sz="18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intel</a:t>
            </a:r>
            <a:r>
              <a:rPr lang="en-IN" sz="1800" spc="-90" dirty="0">
                <a:solidFill>
                  <a:srgbClr val="525252"/>
                </a:solidFill>
                <a:latin typeface="Microsoft Sans Serif"/>
                <a:cs typeface="Microsoft Sans Serif"/>
              </a:rPr>
              <a:t> reviews</a:t>
            </a:r>
          </a:p>
          <a:p>
            <a:pPr marL="12065" marR="2533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800" dirty="0">
              <a:latin typeface="Microsoft Sans Serif"/>
              <a:cs typeface="Microsoft Sans Serif"/>
            </a:endParaRPr>
          </a:p>
          <a:p>
            <a:pPr marL="299085" marR="5080" indent="-287020" algn="just">
              <a:buClr>
                <a:srgbClr val="525252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dirty="0">
                <a:hlinkClick r:id="rId5"/>
              </a:rPr>
              <a:t>https://amazon-reviews-2023.github.io/</a:t>
            </a:r>
            <a:r>
              <a:rPr lang="en-US" dirty="0"/>
              <a:t> </a:t>
            </a:r>
            <a:r>
              <a:rPr sz="1800" u="heavy" spc="-40" dirty="0">
                <a:solidFill>
                  <a:srgbClr val="00C6FC"/>
                </a:solidFill>
                <a:uFill>
                  <a:solidFill>
                    <a:srgbClr val="00C6FC"/>
                  </a:solidFill>
                </a:uFill>
                <a:latin typeface="Microsoft Sans Serif"/>
                <a:cs typeface="Microsoft Sans Serif"/>
                <a:hlinkClick r:id="rId6"/>
              </a:rPr>
              <a:t>_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7635" y="2291588"/>
            <a:ext cx="1960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Arra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n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ge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in  r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adab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l</a:t>
            </a:r>
            <a:r>
              <a:rPr sz="1800" spc="-8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20" dirty="0">
                <a:solidFill>
                  <a:srgbClr val="525252"/>
                </a:solidFill>
                <a:latin typeface="Microsoft Sans Serif"/>
                <a:cs typeface="Microsoft Sans Serif"/>
              </a:rPr>
              <a:t>/</a:t>
            </a:r>
            <a:r>
              <a:rPr sz="18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525252"/>
                </a:solidFill>
                <a:latin typeface="Microsoft Sans Serif"/>
                <a:cs typeface="Microsoft Sans Serif"/>
              </a:rPr>
              <a:t>truc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u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r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525252"/>
                </a:solidFill>
                <a:latin typeface="Microsoft Sans Serif"/>
                <a:cs typeface="Microsoft Sans Serif"/>
              </a:rPr>
              <a:t>d  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format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7635" y="3399091"/>
            <a:ext cx="20650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Cl</a:t>
            </a:r>
            <a:r>
              <a:rPr sz="18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an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u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ing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he  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natu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ral  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lan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gua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ge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proc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ing  t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chniq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ues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like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stop 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w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o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rds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remo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v</a:t>
            </a:r>
            <a:r>
              <a:rPr sz="1800" spc="-100" dirty="0">
                <a:solidFill>
                  <a:srgbClr val="525252"/>
                </a:solidFill>
                <a:latin typeface="Microsoft Sans Serif"/>
                <a:cs typeface="Microsoft Sans Serif"/>
              </a:rPr>
              <a:t>al,  </a:t>
            </a:r>
            <a:r>
              <a:rPr sz="18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p</a:t>
            </a:r>
            <a:r>
              <a:rPr sz="1800" spc="10" dirty="0">
                <a:solidFill>
                  <a:srgbClr val="525252"/>
                </a:solidFill>
                <a:latin typeface="Microsoft Sans Serif"/>
                <a:cs typeface="Microsoft Sans Serif"/>
              </a:rPr>
              <a:t>u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nctuati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o</a:t>
            </a:r>
            <a:r>
              <a:rPr sz="1800" spc="-95" dirty="0">
                <a:solidFill>
                  <a:srgbClr val="525252"/>
                </a:solidFill>
                <a:latin typeface="Microsoft Sans Serif"/>
                <a:cs typeface="Microsoft Sans Serif"/>
              </a:rPr>
              <a:t>n,</a:t>
            </a:r>
            <a:r>
              <a:rPr sz="1800" spc="-18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p</a:t>
            </a:r>
            <a:r>
              <a:rPr sz="180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c</a:t>
            </a:r>
            <a:r>
              <a:rPr sz="1800" spc="-70" dirty="0">
                <a:solidFill>
                  <a:srgbClr val="525252"/>
                </a:solidFill>
                <a:latin typeface="Microsoft Sans Serif"/>
                <a:cs typeface="Microsoft Sans Serif"/>
              </a:rPr>
              <a:t>ial 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characters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4488" y="2288794"/>
            <a:ext cx="1824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Perform 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segmentation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a</a:t>
            </a:r>
            <a:r>
              <a:rPr sz="18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n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alysis</a:t>
            </a:r>
            <a:r>
              <a:rPr sz="1800" spc="-1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ba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ed</a:t>
            </a:r>
            <a:r>
              <a:rPr sz="1800" spc="-1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on  proc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y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pe</a:t>
            </a:r>
            <a:r>
              <a:rPr sz="1800" spc="-1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etc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244475" algn="just">
              <a:lnSpc>
                <a:spcPct val="100000"/>
              </a:lnSpc>
              <a:spcBef>
                <a:spcPts val="2160"/>
              </a:spcBef>
            </a:pPr>
            <a:r>
              <a:rPr sz="1800" spc="15" dirty="0">
                <a:solidFill>
                  <a:srgbClr val="525252"/>
                </a:solidFill>
                <a:latin typeface="Microsoft Sans Serif"/>
                <a:cs typeface="Microsoft Sans Serif"/>
              </a:rPr>
              <a:t>Att</a:t>
            </a:r>
            <a:r>
              <a:rPr sz="1800" spc="1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m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p</a:t>
            </a:r>
            <a:r>
              <a:rPr sz="18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1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various  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ex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ploratory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data  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analysis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63076" y="2288794"/>
            <a:ext cx="2823210" cy="3901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P</a:t>
            </a:r>
            <a:r>
              <a:rPr sz="1800" spc="-40" dirty="0" err="1">
                <a:solidFill>
                  <a:srgbClr val="525252"/>
                </a:solidFill>
                <a:latin typeface="Microsoft Sans Serif"/>
                <a:cs typeface="Microsoft Sans Serif"/>
              </a:rPr>
              <a:t>erform</a:t>
            </a:r>
            <a:r>
              <a:rPr lang="en-IN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ed </a:t>
            </a:r>
            <a:r>
              <a:rPr lang="en-IN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 NLP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 t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chniq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ues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lang="en-IN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v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25" dirty="0">
                <a:solidFill>
                  <a:srgbClr val="525252"/>
                </a:solidFill>
                <a:latin typeface="Microsoft Sans Serif"/>
                <a:cs typeface="Microsoft Sans Serif"/>
              </a:rPr>
              <a:t>c</a:t>
            </a:r>
            <a:r>
              <a:rPr sz="18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orizations</a:t>
            </a:r>
            <a:r>
              <a:rPr sz="1800" spc="-170" dirty="0">
                <a:solidFill>
                  <a:srgbClr val="525252"/>
                </a:solidFill>
                <a:latin typeface="Microsoft Sans Serif"/>
                <a:cs typeface="Microsoft Sans Serif"/>
              </a:rPr>
              <a:t>, 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dim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ensiona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lity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reducti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o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n</a:t>
            </a:r>
            <a:r>
              <a:rPr lang="en-IN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 &amp; data imbalance handling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et</a:t>
            </a:r>
            <a:r>
              <a:rPr sz="1800" spc="-70" dirty="0">
                <a:solidFill>
                  <a:srgbClr val="525252"/>
                </a:solidFill>
                <a:latin typeface="Microsoft Sans Serif"/>
                <a:cs typeface="Microsoft Sans Serif"/>
              </a:rPr>
              <a:t>c.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109220">
              <a:lnSpc>
                <a:spcPct val="100000"/>
              </a:lnSpc>
              <a:spcBef>
                <a:spcPts val="2160"/>
              </a:spcBef>
            </a:pPr>
            <a:r>
              <a:rPr sz="18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At</a:t>
            </a:r>
            <a:r>
              <a:rPr sz="1800" spc="1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mpt</a:t>
            </a:r>
            <a:r>
              <a:rPr sz="1800" spc="-1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vari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o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us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M</a:t>
            </a:r>
            <a:r>
              <a:rPr sz="18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L  </a:t>
            </a:r>
            <a:r>
              <a:rPr sz="18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class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ificati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o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n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Mo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dels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1800" spc="-1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v</a:t>
            </a:r>
            <a:r>
              <a:rPr sz="18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alu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ate</a:t>
            </a:r>
            <a:r>
              <a:rPr sz="1800" spc="-1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best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ba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ed</a:t>
            </a:r>
            <a:r>
              <a:rPr sz="1800" spc="-1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on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performan</a:t>
            </a:r>
            <a:r>
              <a:rPr sz="1800" dirty="0">
                <a:solidFill>
                  <a:srgbClr val="525252"/>
                </a:solidFill>
                <a:latin typeface="Microsoft Sans Serif"/>
                <a:cs typeface="Microsoft Sans Serif"/>
              </a:rPr>
              <a:t>ce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metri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c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s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315595">
              <a:lnSpc>
                <a:spcPct val="100000"/>
              </a:lnSpc>
              <a:spcBef>
                <a:spcPts val="2160"/>
              </a:spcBef>
            </a:pPr>
            <a:r>
              <a:rPr sz="1800" spc="-85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x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tra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c</a:t>
            </a:r>
            <a:r>
              <a:rPr sz="18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t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1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w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hich  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defines</a:t>
            </a:r>
            <a:r>
              <a:rPr sz="1800" spc="-1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sentim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ent</a:t>
            </a:r>
            <a:r>
              <a:rPr sz="1800" spc="-1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class</a:t>
            </a:r>
            <a:r>
              <a:rPr sz="1800" spc="-1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or 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cluster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32053"/>
            <a:ext cx="975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Microsoft Sans Serif"/>
                <a:cs typeface="Microsoft Sans Serif"/>
              </a:rPr>
              <a:t>Techno</a:t>
            </a:r>
            <a:r>
              <a:rPr lang="en-IN" spc="-15" dirty="0" err="1">
                <a:latin typeface="Microsoft Sans Serif"/>
                <a:cs typeface="Microsoft Sans Serif"/>
              </a:rPr>
              <a:t>logies</a:t>
            </a:r>
            <a:r>
              <a:rPr lang="en-IN" spc="-15" dirty="0">
                <a:latin typeface="Microsoft Sans Serif"/>
                <a:cs typeface="Microsoft Sans Serif"/>
              </a:rPr>
              <a:t> Used</a:t>
            </a:r>
            <a:endParaRPr spc="-15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6</a:t>
            </a:fld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64334"/>
            <a:ext cx="2969260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Supervised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Microsoft Sans Serif"/>
                <a:cs typeface="Microsoft Sans Serif"/>
              </a:rPr>
              <a:t>Sup</a:t>
            </a:r>
            <a:r>
              <a:rPr sz="18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p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ort</a:t>
            </a:r>
            <a:r>
              <a:rPr sz="1800" spc="-1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Ve</a:t>
            </a:r>
            <a:r>
              <a:rPr sz="1800" spc="15" dirty="0">
                <a:solidFill>
                  <a:srgbClr val="525252"/>
                </a:solidFill>
                <a:latin typeface="Microsoft Sans Serif"/>
                <a:cs typeface="Microsoft Sans Serif"/>
              </a:rPr>
              <a:t>c</a:t>
            </a:r>
            <a:r>
              <a:rPr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tor</a:t>
            </a:r>
            <a:r>
              <a:rPr lang="en-IN" sz="18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 Classifier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Ra</a:t>
            </a:r>
            <a:r>
              <a:rPr sz="18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n</a:t>
            </a:r>
            <a:r>
              <a:rPr sz="18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dom</a:t>
            </a:r>
            <a:r>
              <a:rPr sz="1800" spc="-1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For</a:t>
            </a:r>
            <a:r>
              <a:rPr sz="18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st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25252"/>
                </a:solidFill>
                <a:latin typeface="Microsoft Sans Serif"/>
                <a:cs typeface="Microsoft Sans Serif"/>
              </a:rPr>
              <a:t>XGBoost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IN" sz="1800" spc="15" dirty="0">
                <a:solidFill>
                  <a:srgbClr val="525252"/>
                </a:solidFill>
                <a:latin typeface="Microsoft Sans Serif"/>
                <a:cs typeface="Microsoft Sans Serif"/>
              </a:rPr>
              <a:t>Decision Tress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25252"/>
              </a:buClr>
            </a:pPr>
            <a:endParaRPr lang="en-IN" sz="26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en-US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</a:t>
            </a:r>
            <a:r>
              <a:rPr lang="en-US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ddings/</a:t>
            </a:r>
            <a:r>
              <a:rPr lang="en-US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</a:t>
            </a:r>
            <a:r>
              <a:rPr lang="en-US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b/</a:t>
            </a:r>
            <a:r>
              <a:rPr lang="en-US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</a:t>
            </a:r>
            <a:r>
              <a:rPr lang="en-US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roa</a:t>
            </a:r>
            <a:r>
              <a:rPr lang="en-US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en-US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VADER</a:t>
            </a: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pc="-5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RoBERTa</a:t>
            </a:r>
            <a:endParaRPr lang="en-US" spc="-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25252"/>
              </a:buClr>
            </a:pPr>
            <a:endParaRPr sz="26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7108317" y="1664334"/>
            <a:ext cx="3105658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</a:t>
            </a:r>
            <a:r>
              <a:rPr lang="en-IN" spc="-25" dirty="0"/>
              <a:t>ata Balancing Techniques</a:t>
            </a:r>
            <a:endParaRPr spc="-50" dirty="0"/>
          </a:p>
          <a:p>
            <a:pPr marL="377190" indent="-287655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lang="en-IN" dirty="0"/>
              <a:t>Synthetic Data Generation (SMOTE)</a:t>
            </a:r>
            <a:endParaRPr spc="15" dirty="0"/>
          </a:p>
          <a:p>
            <a:pPr marL="377190" indent="-287655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lang="en-IN" dirty="0"/>
              <a:t>Undersampling</a:t>
            </a:r>
            <a:endParaRPr spc="1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1734800" y="0"/>
              <a:ext cx="457200" cy="6400800"/>
            </a:xfrm>
            <a:custGeom>
              <a:avLst/>
              <a:gdLst/>
              <a:ahLst/>
              <a:cxnLst/>
              <a:rect l="l" t="t" r="r" b="b"/>
              <a:pathLst>
                <a:path w="457200" h="6400800">
                  <a:moveTo>
                    <a:pt x="457200" y="0"/>
                  </a:moveTo>
                  <a:lnTo>
                    <a:pt x="0" y="0"/>
                  </a:lnTo>
                  <a:lnTo>
                    <a:pt x="0" y="6400800"/>
                  </a:lnTo>
                  <a:lnTo>
                    <a:pt x="457200" y="6400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388" y="2380488"/>
              <a:ext cx="503681" cy="4808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167" y="2654807"/>
              <a:ext cx="503681" cy="48082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656" y="440017"/>
            <a:ext cx="434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Pr</a:t>
            </a:r>
            <a:r>
              <a:rPr spc="60" dirty="0"/>
              <a:t>o</a:t>
            </a:r>
            <a:r>
              <a:rPr spc="25" dirty="0"/>
              <a:t>ducts</a:t>
            </a:r>
            <a:r>
              <a:rPr spc="-445" dirty="0"/>
              <a:t> </a:t>
            </a:r>
            <a:r>
              <a:rPr spc="-25" dirty="0"/>
              <a:t>under</a:t>
            </a:r>
            <a:r>
              <a:rPr spc="-434" dirty="0"/>
              <a:t> </a:t>
            </a:r>
            <a:r>
              <a:rPr spc="95" dirty="0"/>
              <a:t>sco</a:t>
            </a:r>
            <a:r>
              <a:rPr spc="114" dirty="0"/>
              <a:t>p</a:t>
            </a:r>
            <a:r>
              <a:rPr spc="30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0302" y="2431796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49375" algn="l"/>
                <a:tab pos="2256155" algn="l"/>
              </a:tabLst>
            </a:pPr>
            <a:r>
              <a:rPr sz="1800" spc="-260" dirty="0">
                <a:solidFill>
                  <a:srgbClr val="525252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n</a:t>
            </a:r>
            <a:r>
              <a:rPr sz="1800" spc="-220" dirty="0">
                <a:solidFill>
                  <a:srgbClr val="525252"/>
                </a:solidFill>
                <a:latin typeface="Tahoma"/>
                <a:cs typeface="Tahoma"/>
              </a:rPr>
              <a:t>tel®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Cor</a:t>
            </a:r>
            <a:r>
              <a:rPr sz="1800" spc="30" dirty="0">
                <a:solidFill>
                  <a:srgbClr val="525252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sz="1800" spc="45" dirty="0">
                <a:solidFill>
                  <a:srgbClr val="525252"/>
                </a:solidFill>
                <a:latin typeface="Tahoma"/>
                <a:cs typeface="Tahoma"/>
              </a:rPr>
              <a:t>de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ktop</a:t>
            </a:r>
            <a:r>
              <a:rPr sz="1800" spc="-24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25252"/>
                </a:solidFill>
                <a:latin typeface="Tahoma"/>
                <a:cs typeface="Tahoma"/>
              </a:rPr>
              <a:t>pr</a:t>
            </a:r>
            <a:r>
              <a:rPr sz="1800" spc="15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ces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-229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Tahoma"/>
                <a:cs typeface="Tahoma"/>
              </a:rPr>
              <a:t>(14th</a:t>
            </a:r>
            <a:r>
              <a:rPr sz="1800" spc="-24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25252"/>
                </a:solidFill>
                <a:latin typeface="Tahoma"/>
                <a:cs typeface="Tahoma"/>
              </a:rPr>
              <a:t>ge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)  </a:t>
            </a:r>
            <a:r>
              <a:rPr sz="1800" spc="-200" dirty="0">
                <a:solidFill>
                  <a:srgbClr val="525252"/>
                </a:solidFill>
                <a:latin typeface="Tahoma"/>
                <a:cs typeface="Tahoma"/>
              </a:rPr>
              <a:t>13</a:t>
            </a:r>
            <a:r>
              <a:rPr sz="1800" spc="-30" dirty="0">
                <a:solidFill>
                  <a:srgbClr val="525252"/>
                </a:solidFill>
                <a:latin typeface="Tahoma"/>
                <a:cs typeface="Tahoma"/>
              </a:rPr>
              <a:t>th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525252"/>
                </a:solidFill>
                <a:latin typeface="Tahoma"/>
                <a:cs typeface="Tahoma"/>
              </a:rPr>
              <a:t>Gen</a:t>
            </a:r>
            <a:r>
              <a:rPr sz="1800" spc="-22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525252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n</a:t>
            </a:r>
            <a:r>
              <a:rPr sz="1800" spc="-220" dirty="0">
                <a:solidFill>
                  <a:srgbClr val="525252"/>
                </a:solidFill>
                <a:latin typeface="Tahoma"/>
                <a:cs typeface="Tahoma"/>
              </a:rPr>
              <a:t>tel®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Cor</a:t>
            </a:r>
            <a:r>
              <a:rPr sz="1800" spc="30" dirty="0">
                <a:solidFill>
                  <a:srgbClr val="525252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sz="1800" spc="45" dirty="0">
                <a:solidFill>
                  <a:srgbClr val="525252"/>
                </a:solidFill>
                <a:latin typeface="Tahoma"/>
                <a:cs typeface="Tahoma"/>
              </a:rPr>
              <a:t>de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ktop</a:t>
            </a:r>
            <a:r>
              <a:rPr sz="1800" spc="-24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25252"/>
                </a:solidFill>
                <a:latin typeface="Tahoma"/>
                <a:cs typeface="Tahoma"/>
              </a:rPr>
              <a:t>pr</a:t>
            </a:r>
            <a:r>
              <a:rPr sz="1800" spc="15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ces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47644" y="2929127"/>
            <a:ext cx="505459" cy="755650"/>
            <a:chOff x="3247644" y="2929127"/>
            <a:chExt cx="505459" cy="7556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168" y="2929127"/>
              <a:ext cx="503681" cy="4808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644" y="3203447"/>
              <a:ext cx="503681" cy="48082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00302" y="2980435"/>
            <a:ext cx="1997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525252"/>
                </a:solidFill>
                <a:latin typeface="Tahoma"/>
                <a:cs typeface="Tahoma"/>
              </a:rPr>
              <a:t>13</a:t>
            </a:r>
            <a:r>
              <a:rPr sz="1800" spc="-30" dirty="0">
                <a:solidFill>
                  <a:srgbClr val="525252"/>
                </a:solidFill>
                <a:latin typeface="Tahoma"/>
                <a:cs typeface="Tahoma"/>
              </a:rPr>
              <a:t>th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525252"/>
                </a:solidFill>
                <a:latin typeface="Tahoma"/>
                <a:cs typeface="Tahoma"/>
              </a:rPr>
              <a:t>Gen</a:t>
            </a:r>
            <a:r>
              <a:rPr sz="1800" spc="-22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525252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n</a:t>
            </a:r>
            <a:r>
              <a:rPr sz="1800" spc="-220" dirty="0">
                <a:solidFill>
                  <a:srgbClr val="525252"/>
                </a:solidFill>
                <a:latin typeface="Tahoma"/>
                <a:cs typeface="Tahoma"/>
              </a:rPr>
              <a:t>tel®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Cor</a:t>
            </a:r>
            <a:r>
              <a:rPr sz="1800" spc="20" dirty="0">
                <a:solidFill>
                  <a:srgbClr val="525252"/>
                </a:solidFill>
                <a:latin typeface="Tahoma"/>
                <a:cs typeface="Tahoma"/>
              </a:rPr>
              <a:t>e  </a:t>
            </a:r>
            <a:r>
              <a:rPr sz="1800" spc="-215" dirty="0">
                <a:solidFill>
                  <a:srgbClr val="525252"/>
                </a:solidFill>
                <a:latin typeface="Tahoma"/>
                <a:cs typeface="Tahoma"/>
              </a:rPr>
              <a:t>12</a:t>
            </a:r>
            <a:r>
              <a:rPr sz="1800" spc="-30" dirty="0">
                <a:solidFill>
                  <a:srgbClr val="525252"/>
                </a:solidFill>
                <a:latin typeface="Tahoma"/>
                <a:cs typeface="Tahoma"/>
              </a:rPr>
              <a:t>th</a:t>
            </a:r>
            <a:r>
              <a:rPr sz="1800" spc="-24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525252"/>
                </a:solidFill>
                <a:latin typeface="Tahoma"/>
                <a:cs typeface="Tahoma"/>
              </a:rPr>
              <a:t>Gen</a:t>
            </a:r>
            <a:r>
              <a:rPr sz="1800" spc="-22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525252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n</a:t>
            </a:r>
            <a:r>
              <a:rPr sz="1800" spc="-220" dirty="0">
                <a:solidFill>
                  <a:srgbClr val="525252"/>
                </a:solidFill>
                <a:latin typeface="Tahoma"/>
                <a:cs typeface="Tahoma"/>
              </a:rPr>
              <a:t>tel®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Cor</a:t>
            </a:r>
            <a:r>
              <a:rPr sz="1800" spc="20" dirty="0">
                <a:solidFill>
                  <a:srgbClr val="525252"/>
                </a:solidFill>
                <a:latin typeface="Tahoma"/>
                <a:cs typeface="Tahoma"/>
              </a:rPr>
              <a:t>e  </a:t>
            </a:r>
            <a:r>
              <a:rPr sz="1800" spc="-215" dirty="0">
                <a:solidFill>
                  <a:srgbClr val="525252"/>
                </a:solidFill>
                <a:latin typeface="Tahoma"/>
                <a:cs typeface="Tahoma"/>
              </a:rPr>
              <a:t>12</a:t>
            </a:r>
            <a:r>
              <a:rPr sz="1800" spc="-30" dirty="0">
                <a:solidFill>
                  <a:srgbClr val="525252"/>
                </a:solidFill>
                <a:latin typeface="Tahoma"/>
                <a:cs typeface="Tahoma"/>
              </a:rPr>
              <a:t>th</a:t>
            </a:r>
            <a:r>
              <a:rPr sz="1800" spc="-24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525252"/>
                </a:solidFill>
                <a:latin typeface="Tahoma"/>
                <a:cs typeface="Tahoma"/>
              </a:rPr>
              <a:t>Gen</a:t>
            </a:r>
            <a:r>
              <a:rPr sz="1800" spc="-22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525252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n</a:t>
            </a:r>
            <a:r>
              <a:rPr sz="1800" spc="-220" dirty="0">
                <a:solidFill>
                  <a:srgbClr val="525252"/>
                </a:solidFill>
                <a:latin typeface="Tahoma"/>
                <a:cs typeface="Tahoma"/>
              </a:rPr>
              <a:t>tel®</a:t>
            </a:r>
            <a:r>
              <a:rPr sz="1800" spc="-25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Cor</a:t>
            </a:r>
            <a:r>
              <a:rPr sz="1800" spc="30" dirty="0">
                <a:solidFill>
                  <a:srgbClr val="525252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7644" y="3477767"/>
            <a:ext cx="503681" cy="48082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642486" y="2980435"/>
            <a:ext cx="19837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bile</a:t>
            </a:r>
            <a:r>
              <a:rPr sz="1800" spc="-229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p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60" dirty="0">
                <a:solidFill>
                  <a:srgbClr val="525252"/>
                </a:solidFill>
                <a:latin typeface="Tahoma"/>
                <a:cs typeface="Tahoma"/>
              </a:rPr>
              <a:t>oce</a:t>
            </a:r>
            <a:r>
              <a:rPr sz="1800" spc="5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  </a:t>
            </a:r>
            <a:r>
              <a:rPr sz="1800" spc="45" dirty="0">
                <a:solidFill>
                  <a:srgbClr val="525252"/>
                </a:solidFill>
                <a:latin typeface="Tahoma"/>
                <a:cs typeface="Tahoma"/>
              </a:rPr>
              <a:t>de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ktop</a:t>
            </a:r>
            <a:r>
              <a:rPr sz="1800" spc="-240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25252"/>
                </a:solidFill>
                <a:latin typeface="Tahoma"/>
                <a:cs typeface="Tahoma"/>
              </a:rPr>
              <a:t>pr</a:t>
            </a:r>
            <a:r>
              <a:rPr sz="1800" spc="15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65" dirty="0">
                <a:solidFill>
                  <a:srgbClr val="525252"/>
                </a:solidFill>
                <a:latin typeface="Tahoma"/>
                <a:cs typeface="Tahoma"/>
              </a:rPr>
              <a:t>ces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  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bile</a:t>
            </a:r>
            <a:r>
              <a:rPr sz="1800" spc="-229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Tahoma"/>
                <a:cs typeface="Tahoma"/>
              </a:rPr>
              <a:t>p</a:t>
            </a:r>
            <a:r>
              <a:rPr sz="1800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60" dirty="0">
                <a:solidFill>
                  <a:srgbClr val="525252"/>
                </a:solidFill>
                <a:latin typeface="Tahoma"/>
                <a:cs typeface="Tahoma"/>
              </a:rPr>
              <a:t>oce</a:t>
            </a:r>
            <a:r>
              <a:rPr sz="1800" spc="5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525252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525252"/>
                </a:solidFill>
                <a:latin typeface="Tahoma"/>
                <a:cs typeface="Tahoma"/>
              </a:rPr>
              <a:t>r</a:t>
            </a:r>
            <a:r>
              <a:rPr sz="1800" spc="40" dirty="0">
                <a:solidFill>
                  <a:srgbClr val="525252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75119" y="1900427"/>
            <a:ext cx="0" cy="3312160"/>
          </a:xfrm>
          <a:custGeom>
            <a:avLst/>
            <a:gdLst/>
            <a:ahLst/>
            <a:cxnLst/>
            <a:rect l="l" t="t" r="r" b="b"/>
            <a:pathLst>
              <a:path h="3312160">
                <a:moveTo>
                  <a:pt x="0" y="0"/>
                </a:moveTo>
                <a:lnTo>
                  <a:pt x="0" y="3311905"/>
                </a:lnTo>
              </a:path>
            </a:pathLst>
          </a:custGeom>
          <a:ln w="635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01865" y="3076143"/>
            <a:ext cx="1908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25252"/>
                </a:solidFill>
                <a:latin typeface="Tahoma"/>
                <a:cs typeface="Tahoma"/>
              </a:rPr>
              <a:t>Core</a:t>
            </a:r>
            <a:r>
              <a:rPr sz="1800" spc="-23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Tahoma"/>
                <a:cs typeface="Tahoma"/>
              </a:rPr>
              <a:t>i3,</a:t>
            </a:r>
            <a:r>
              <a:rPr sz="1800" spc="-229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Tahoma"/>
                <a:cs typeface="Tahoma"/>
              </a:rPr>
              <a:t>i5,</a:t>
            </a:r>
            <a:r>
              <a:rPr sz="1800" spc="-229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Tahoma"/>
                <a:cs typeface="Tahoma"/>
              </a:rPr>
              <a:t>i7</a:t>
            </a:r>
            <a:r>
              <a:rPr sz="1800" spc="-225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25252"/>
                </a:solidFill>
                <a:latin typeface="Tahoma"/>
                <a:cs typeface="Tahoma"/>
              </a:rPr>
              <a:t>and</a:t>
            </a:r>
            <a:r>
              <a:rPr sz="1800" spc="-229" dirty="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525252"/>
                </a:solidFill>
                <a:latin typeface="Tahoma"/>
                <a:cs typeface="Tahoma"/>
              </a:rPr>
              <a:t>i</a:t>
            </a:r>
            <a:r>
              <a:rPr sz="1800" spc="60" dirty="0">
                <a:solidFill>
                  <a:srgbClr val="525252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85" dirty="0"/>
              <a:t>7</a:t>
            </a:fld>
            <a:endParaRPr spc="-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FF9D-2BEB-6890-A37F-5573D526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69" y="609600"/>
            <a:ext cx="12034520" cy="57467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F401-8F48-57D7-9A78-FCA9A0C3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447800"/>
            <a:ext cx="11424919" cy="2585323"/>
          </a:xfrm>
        </p:spPr>
        <p:txBody>
          <a:bodyPr/>
          <a:lstStyle/>
          <a:p>
            <a:pPr algn="just"/>
            <a:r>
              <a:rPr lang="en-IN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project was successfully completed. The dataset for this project was collected from amazon reviews using web scrapping techniques and more downloaded from hugging face dataset </a:t>
            </a:r>
            <a:r>
              <a:rPr lang="en-IN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https://amazon-reviews-2023.github.io/</a:t>
            </a:r>
            <a:r>
              <a:rPr lang="en-IN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cleaned.</a:t>
            </a:r>
          </a:p>
          <a:p>
            <a:pPr algn="just"/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IN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classification sentiment analysis model was developed using various machine learning and NLP techniques providing different accuracies under different evaluation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13966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405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MT</vt:lpstr>
      <vt:lpstr>Calibri</vt:lpstr>
      <vt:lpstr>Microsoft Sans Serif</vt:lpstr>
      <vt:lpstr>Tahoma</vt:lpstr>
      <vt:lpstr>Times New Roman</vt:lpstr>
      <vt:lpstr>Wingdings</vt:lpstr>
      <vt:lpstr>Office Theme</vt:lpstr>
      <vt:lpstr>Intel Products Sentiment</vt:lpstr>
      <vt:lpstr>Outline</vt:lpstr>
      <vt:lpstr>Project Overview</vt:lpstr>
      <vt:lpstr>Problems Statement</vt:lpstr>
      <vt:lpstr>Technical Flow</vt:lpstr>
      <vt:lpstr>Technologies Used</vt:lpstr>
      <vt:lpstr>Products under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Training IntelOne Template</dc:title>
  <dc:creator>Marlon Price</dc:creator>
  <cp:lastModifiedBy>Moses Macqui</cp:lastModifiedBy>
  <cp:revision>3</cp:revision>
  <dcterms:created xsi:type="dcterms:W3CDTF">2024-07-08T06:59:13Z</dcterms:created>
  <dcterms:modified xsi:type="dcterms:W3CDTF">2024-07-09T06:04:45Z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2024-07-08T00:00:00Z</vt:filetime>
  </property>
</Properties>
</file>