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562AC-DD1B-423C-ACE5-D5C4A036F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776B4-560C-43BC-BC52-5FFD28C8C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91C78-F4B9-465A-BE95-897AD62A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F7B0-C37D-42F3-B71C-7A70349C87EF}" type="datetimeFigureOut">
              <a:rPr lang="en-IL" smtClean="0"/>
              <a:t>07/01/2019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1C4F2-10DA-46E2-AA75-54F1733F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1FA63-8DEB-45AE-9452-76411153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C97E-AF72-47F6-9B0E-EBE58EB5B0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87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9A2B-E14F-4FD5-BB3C-AB4DBD16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1DD70-D044-4AD5-826B-C66219A5B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612BB-7572-44EE-9210-001835AC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F7B0-C37D-42F3-B71C-7A70349C87EF}" type="datetimeFigureOut">
              <a:rPr lang="en-IL" smtClean="0"/>
              <a:t>07/01/2019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F09F8-A329-4228-A626-D5AB20A8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A67E3-4D50-4DE1-B4C5-59117BC6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C97E-AF72-47F6-9B0E-EBE58EB5B0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07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F316D5-10ED-4134-B148-D5D1720ED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4F490-4A29-4E5D-BC94-80E18376A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9D700-0C83-4375-8A29-BCDAFBEE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F7B0-C37D-42F3-B71C-7A70349C87EF}" type="datetimeFigureOut">
              <a:rPr lang="en-IL" smtClean="0"/>
              <a:t>07/01/2019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B71B0-17E2-4A1E-8519-CE85C99D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4D2A2-2C18-4F30-837E-A9FBC5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C97E-AF72-47F6-9B0E-EBE58EB5B0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2317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6FA7-6B7E-423F-8016-E3F4136E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C6AFC-4183-438E-A6D3-6A7310338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AAEF5-9E9C-4C96-A2CC-BE095524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F7B0-C37D-42F3-B71C-7A70349C87EF}" type="datetimeFigureOut">
              <a:rPr lang="en-IL" smtClean="0"/>
              <a:t>07/01/2019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03CBF-FC96-4C4F-ACB2-16012D30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2A91D-A8F6-408E-AD8F-9DAB7A8A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C97E-AF72-47F6-9B0E-EBE58EB5B0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7108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DACD-CAA1-403C-AA30-F06F6449D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23E08-AAC5-40B1-9B57-18CD5A039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FF997-3524-434B-9881-4EF316FD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F7B0-C37D-42F3-B71C-7A70349C87EF}" type="datetimeFigureOut">
              <a:rPr lang="en-IL" smtClean="0"/>
              <a:t>07/01/2019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E0FF8-E96E-4472-ACDA-A24473E0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6DF4A-1C5E-49F8-A578-B861F2EF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C97E-AF72-47F6-9B0E-EBE58EB5B0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431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BB83-F69B-4C4F-B5EF-A45B41483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02CF1-FA15-46BB-A018-BCFF06B35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0CBB2-A8EB-4261-AAEB-7E770F92B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AD77E-43BA-4F14-BCC8-05F5F44D1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F7B0-C37D-42F3-B71C-7A70349C87EF}" type="datetimeFigureOut">
              <a:rPr lang="en-IL" smtClean="0"/>
              <a:t>07/01/2019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2EB5D-E5E1-4699-BB57-2EC2F746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65029-DDF4-40EA-85B7-5034A78F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C97E-AF72-47F6-9B0E-EBE58EB5B0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3264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2DE6-5523-4BC6-8541-C937C6DCE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C4607-FEAA-4088-B4B6-3AD44EB3E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2A19E-D22F-47B0-B8FF-22FA98884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81020-BB6D-4D30-BD42-1B1D9CB5C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4DE55-CF57-4EE6-ABFD-475033FC5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3984F7-5827-4C81-A168-FEA25250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F7B0-C37D-42F3-B71C-7A70349C87EF}" type="datetimeFigureOut">
              <a:rPr lang="en-IL" smtClean="0"/>
              <a:t>07/01/2019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F2C294-9522-4963-9D10-29585486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DC2B8-482B-481F-A204-D0CAE232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C97E-AF72-47F6-9B0E-EBE58EB5B0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817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C712-E9B0-4D05-8808-8E1B8E26A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5A4D0-3602-4AFE-842C-1D0765C0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F7B0-C37D-42F3-B71C-7A70349C87EF}" type="datetimeFigureOut">
              <a:rPr lang="en-IL" smtClean="0"/>
              <a:t>07/01/2019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B88AC-1428-48FB-94D1-07B80DF6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393C1-566D-4E58-8E4F-E2959EAD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C97E-AF72-47F6-9B0E-EBE58EB5B0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541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240C3-14E0-496D-8DC4-8445BB8F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F7B0-C37D-42F3-B71C-7A70349C87EF}" type="datetimeFigureOut">
              <a:rPr lang="en-IL" smtClean="0"/>
              <a:t>07/01/2019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0AA29F-9E05-4819-B4A9-FB368FFD7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81E8A-E1B7-422F-B485-1C0BCBD6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C97E-AF72-47F6-9B0E-EBE58EB5B0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546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8BE0-3898-44DE-B2B5-B47333AFC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DC92F-7EC3-4B50-8345-C2CA9766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A5ADD-767F-44A7-8E0D-585B6B472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86E77-6EA2-4AEE-9E8F-4CA29887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F7B0-C37D-42F3-B71C-7A70349C87EF}" type="datetimeFigureOut">
              <a:rPr lang="en-IL" smtClean="0"/>
              <a:t>07/01/2019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6B9C5-6778-4C77-890C-7FD8BFA2D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1D7D0-5335-4608-A557-92F37710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C97E-AF72-47F6-9B0E-EBE58EB5B0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4684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5640-5A74-4D25-AF9A-B4BEEAB3F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F6A04B-F70E-46E8-B1E4-6E4C5EC95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B89AB-6541-4445-9666-4464660CA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9B809-A28C-4FB7-AD3E-75194A52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F7B0-C37D-42F3-B71C-7A70349C87EF}" type="datetimeFigureOut">
              <a:rPr lang="en-IL" smtClean="0"/>
              <a:t>07/01/2019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766E6-C9B2-4355-92B9-B51831BA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BAB41-0661-4899-9058-CE3C7C41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C97E-AF72-47F6-9B0E-EBE58EB5B0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245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B44E8-C553-449B-AE11-7BDBEC63E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28E19-7977-47A2-BE43-FB3449F2D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18689-5A60-4121-A47B-F13E1A601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7F7B0-C37D-42F3-B71C-7A70349C87EF}" type="datetimeFigureOut">
              <a:rPr lang="en-IL" smtClean="0"/>
              <a:t>07/01/2019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A9A03-F2C5-4F5D-A930-2155323E4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85F15-95BE-445C-B880-5EB0155E4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BC97E-AF72-47F6-9B0E-EBE58EB5B0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1306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A7D4B8-AD83-466B-A1FA-2C8C836B09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73" t="23731" r="4496" b="45185"/>
          <a:stretch/>
        </p:blipFill>
        <p:spPr>
          <a:xfrm>
            <a:off x="8523468" y="352337"/>
            <a:ext cx="3137229" cy="21317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4932DD-B0AC-4AB5-9594-5BC23DA6AEDD}"/>
              </a:ext>
            </a:extLst>
          </p:cNvPr>
          <p:cNvSpPr txBox="1"/>
          <p:nvPr/>
        </p:nvSpPr>
        <p:spPr>
          <a:xfrm>
            <a:off x="8514826" y="2474752"/>
            <a:ext cx="315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דירוג ממוצע לספר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A9BA9F-4C9C-4F7C-A29D-D09FA7193D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74" t="28283" r="56894" b="18655"/>
          <a:stretch/>
        </p:blipFill>
        <p:spPr>
          <a:xfrm>
            <a:off x="5272522" y="352337"/>
            <a:ext cx="3137229" cy="36390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4598DB-0CA1-480B-8988-6901778A5C60}"/>
              </a:ext>
            </a:extLst>
          </p:cNvPr>
          <p:cNvSpPr txBox="1"/>
          <p:nvPr/>
        </p:nvSpPr>
        <p:spPr>
          <a:xfrm>
            <a:off x="5264006" y="3991380"/>
            <a:ext cx="315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ספרים שנקראו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2A0678-2E7B-4D42-BB34-0A644A49DD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909" t="25443" r="4219" b="23914"/>
          <a:stretch/>
        </p:blipFill>
        <p:spPr>
          <a:xfrm>
            <a:off x="2004544" y="352337"/>
            <a:ext cx="3154261" cy="34730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083363-8B11-43A0-AF2B-8757C344D61A}"/>
              </a:ext>
            </a:extLst>
          </p:cNvPr>
          <p:cNvSpPr txBox="1"/>
          <p:nvPr/>
        </p:nvSpPr>
        <p:spPr>
          <a:xfrm>
            <a:off x="1568614" y="951880"/>
            <a:ext cx="315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סידור רשימת הספרים</a:t>
            </a:r>
            <a:endParaRPr lang="en-I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844152-294C-4A57-B99F-6982B5751B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235" t="37922" r="56824" b="31864"/>
          <a:stretch/>
        </p:blipFill>
        <p:spPr>
          <a:xfrm>
            <a:off x="8606068" y="3324671"/>
            <a:ext cx="3162776" cy="20720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A912AB-3B51-4EC8-95D8-8B0E28ACC4E4}"/>
              </a:ext>
            </a:extLst>
          </p:cNvPr>
          <p:cNvSpPr txBox="1"/>
          <p:nvPr/>
        </p:nvSpPr>
        <p:spPr>
          <a:xfrm>
            <a:off x="8606068" y="5396753"/>
            <a:ext cx="315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עסקה ממוצעת</a:t>
            </a:r>
            <a:endParaRPr lang="en-I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85ECA3-D758-4DD4-8052-692E0753FF9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374" t="38164" r="56894" b="8773"/>
          <a:stretch/>
        </p:blipFill>
        <p:spPr>
          <a:xfrm>
            <a:off x="248127" y="3238365"/>
            <a:ext cx="3137229" cy="36390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92D395-FB2B-413E-8DB3-B36F0A1FAC4C}"/>
              </a:ext>
            </a:extLst>
          </p:cNvPr>
          <p:cNvSpPr txBox="1"/>
          <p:nvPr/>
        </p:nvSpPr>
        <p:spPr>
          <a:xfrm>
            <a:off x="-153670" y="3472933"/>
            <a:ext cx="315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ספרים שנרכשו לפי </a:t>
            </a:r>
            <a:r>
              <a:rPr lang="he-IL" dirty="0" err="1"/>
              <a:t>ג'אנר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0661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Moshe Haina</dc:creator>
  <cp:lastModifiedBy>Moshe Haina</cp:lastModifiedBy>
  <cp:revision>2</cp:revision>
  <dcterms:created xsi:type="dcterms:W3CDTF">2019-01-07T12:34:03Z</dcterms:created>
  <dcterms:modified xsi:type="dcterms:W3CDTF">2019-01-07T12:48:02Z</dcterms:modified>
</cp:coreProperties>
</file>