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74" r:id="rId2"/>
    <p:sldId id="258"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ES" initials="M" lastIdx="1" clrIdx="0">
    <p:extLst>
      <p:ext uri="{19B8F6BF-5375-455C-9EA6-DF929625EA0E}">
        <p15:presenceInfo xmlns:p15="http://schemas.microsoft.com/office/powerpoint/2012/main" userId="MOS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472"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9100D-456D-4AB4-AA77-053F8FE04AA0}"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3211C-3320-4477-98AB-AD134B808317}" type="slidenum">
              <a:rPr lang="en-US" smtClean="0"/>
              <a:t>‹#›</a:t>
            </a:fld>
            <a:endParaRPr lang="en-US"/>
          </a:p>
        </p:txBody>
      </p:sp>
    </p:spTree>
    <p:extLst>
      <p:ext uri="{BB962C8B-B14F-4D97-AF65-F5344CB8AC3E}">
        <p14:creationId xmlns:p14="http://schemas.microsoft.com/office/powerpoint/2010/main" val="51875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prepared 13 queries for both HW1 and HW2. In total there are 23 queries, some of them have the same meaning, but different syntax in order to make comparison between optimized queries and lets say not-optimized queries.</a:t>
            </a:r>
          </a:p>
          <a:p>
            <a:r>
              <a:rPr lang="en-US" dirty="0"/>
              <a:t>The data set is about books have been sold. It has 11 tables.</a:t>
            </a:r>
          </a:p>
        </p:txBody>
      </p:sp>
      <p:sp>
        <p:nvSpPr>
          <p:cNvPr id="4" name="Slide Number Placeholder 3"/>
          <p:cNvSpPr>
            <a:spLocks noGrp="1"/>
          </p:cNvSpPr>
          <p:nvPr>
            <p:ph type="sldNum" sz="quarter" idx="5"/>
          </p:nvPr>
        </p:nvSpPr>
        <p:spPr/>
        <p:txBody>
          <a:bodyPr/>
          <a:lstStyle/>
          <a:p>
            <a:fld id="{1F23211C-3320-4477-98AB-AD134B808317}" type="slidenum">
              <a:rPr lang="en-US" smtClean="0"/>
              <a:t>1</a:t>
            </a:fld>
            <a:endParaRPr lang="en-US"/>
          </a:p>
        </p:txBody>
      </p:sp>
    </p:spTree>
    <p:extLst>
      <p:ext uri="{BB962C8B-B14F-4D97-AF65-F5344CB8AC3E}">
        <p14:creationId xmlns:p14="http://schemas.microsoft.com/office/powerpoint/2010/main" val="77618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total, there are 64 columns and 255 records wrapped up in 11 tables. Data types are numeric, string and datetime and missing values appear in some columns.</a:t>
            </a:r>
          </a:p>
        </p:txBody>
      </p:sp>
      <p:sp>
        <p:nvSpPr>
          <p:cNvPr id="4" name="Slide Number Placeholder 3"/>
          <p:cNvSpPr>
            <a:spLocks noGrp="1"/>
          </p:cNvSpPr>
          <p:nvPr>
            <p:ph type="sldNum" sz="quarter" idx="5"/>
          </p:nvPr>
        </p:nvSpPr>
        <p:spPr/>
        <p:txBody>
          <a:bodyPr/>
          <a:lstStyle/>
          <a:p>
            <a:fld id="{1F23211C-3320-4477-98AB-AD134B808317}" type="slidenum">
              <a:rPr lang="en-US" smtClean="0"/>
              <a:t>2</a:t>
            </a:fld>
            <a:endParaRPr lang="en-US"/>
          </a:p>
        </p:txBody>
      </p:sp>
    </p:spTree>
    <p:extLst>
      <p:ext uri="{BB962C8B-B14F-4D97-AF65-F5344CB8AC3E}">
        <p14:creationId xmlns:p14="http://schemas.microsoft.com/office/powerpoint/2010/main" val="418558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 is about make a list of books which have the word “mod” in their type.</a:t>
            </a:r>
          </a:p>
          <a:p>
            <a:r>
              <a:rPr lang="en-US" dirty="0"/>
              <a:t>To do so, we use “exists” and “like” syntax combined with subquery to output the list. mostly the publisher in the USA have published books of type %mod% </a:t>
            </a:r>
          </a:p>
        </p:txBody>
      </p:sp>
      <p:sp>
        <p:nvSpPr>
          <p:cNvPr id="4" name="Slide Number Placeholder 3"/>
          <p:cNvSpPr>
            <a:spLocks noGrp="1"/>
          </p:cNvSpPr>
          <p:nvPr>
            <p:ph type="sldNum" sz="quarter" idx="5"/>
          </p:nvPr>
        </p:nvSpPr>
        <p:spPr/>
        <p:txBody>
          <a:bodyPr/>
          <a:lstStyle/>
          <a:p>
            <a:fld id="{1F23211C-3320-4477-98AB-AD134B808317}" type="slidenum">
              <a:rPr lang="en-US" smtClean="0"/>
              <a:t>3</a:t>
            </a:fld>
            <a:endParaRPr lang="en-US"/>
          </a:p>
        </p:txBody>
      </p:sp>
    </p:spTree>
    <p:extLst>
      <p:ext uri="{BB962C8B-B14F-4D97-AF65-F5344CB8AC3E}">
        <p14:creationId xmlns:p14="http://schemas.microsoft.com/office/powerpoint/2010/main" val="134660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query is applying pricing procedure in order to raise the price of more popular books and decrease the price of less popular.</a:t>
            </a:r>
          </a:p>
          <a:p>
            <a:r>
              <a:rPr lang="en-US" dirty="0"/>
              <a:t>“Case when” combined with a nested query that has “having” in used to put condition on total sale.</a:t>
            </a:r>
          </a:p>
        </p:txBody>
      </p:sp>
      <p:sp>
        <p:nvSpPr>
          <p:cNvPr id="4" name="Slide Number Placeholder 3"/>
          <p:cNvSpPr>
            <a:spLocks noGrp="1"/>
          </p:cNvSpPr>
          <p:nvPr>
            <p:ph type="sldNum" sz="quarter" idx="5"/>
          </p:nvPr>
        </p:nvSpPr>
        <p:spPr/>
        <p:txBody>
          <a:bodyPr/>
          <a:lstStyle/>
          <a:p>
            <a:fld id="{1F23211C-3320-4477-98AB-AD134B808317}" type="slidenum">
              <a:rPr lang="en-US" smtClean="0"/>
              <a:t>4</a:t>
            </a:fld>
            <a:endParaRPr lang="en-US"/>
          </a:p>
        </p:txBody>
      </p:sp>
    </p:spTree>
    <p:extLst>
      <p:ext uri="{BB962C8B-B14F-4D97-AF65-F5344CB8AC3E}">
        <p14:creationId xmlns:p14="http://schemas.microsoft.com/office/powerpoint/2010/main" val="2840482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D1E583-7C22-4860-85C2-2441AB4F2C4D}"/>
              </a:ext>
            </a:extLst>
          </p:cNvPr>
          <p:cNvSpPr/>
          <p:nvPr/>
        </p:nvSpPr>
        <p:spPr>
          <a:xfrm>
            <a:off x="1127759" y="0"/>
            <a:ext cx="10380617" cy="2554545"/>
          </a:xfrm>
          <a:prstGeom prst="rect">
            <a:avLst/>
          </a:prstGeom>
        </p:spPr>
        <p:txBody>
          <a:bodyPr wrap="square">
            <a:spAutoFit/>
          </a:bodyPr>
          <a:lstStyle/>
          <a:p>
            <a:r>
              <a:rPr lang="en-US" sz="3200" dirty="0"/>
              <a:t>OK, We prepared 12 queries for both HW1 and HW2. In total there are 21 queries, some of them have the same meaning, but different syntax in order to make comparison between optimized queries and lets say not-optimized queries.</a:t>
            </a:r>
          </a:p>
          <a:p>
            <a:r>
              <a:rPr lang="en-US" sz="3200" dirty="0"/>
              <a:t>The data set is about books have been sold</a:t>
            </a:r>
          </a:p>
        </p:txBody>
      </p:sp>
      <p:sp>
        <p:nvSpPr>
          <p:cNvPr id="6" name="Rectangle 5">
            <a:extLst>
              <a:ext uri="{FF2B5EF4-FFF2-40B4-BE49-F238E27FC236}">
                <a16:creationId xmlns:a16="http://schemas.microsoft.com/office/drawing/2014/main" id="{34E9D863-7BB7-4BF9-B784-18F3DDC633E7}"/>
              </a:ext>
            </a:extLst>
          </p:cNvPr>
          <p:cNvSpPr/>
          <p:nvPr/>
        </p:nvSpPr>
        <p:spPr>
          <a:xfrm>
            <a:off x="1177834" y="3157921"/>
            <a:ext cx="9836331" cy="3108543"/>
          </a:xfrm>
          <a:prstGeom prst="rect">
            <a:avLst/>
          </a:prstGeom>
        </p:spPr>
        <p:txBody>
          <a:bodyPr wrap="square">
            <a:spAutoFit/>
          </a:bodyPr>
          <a:lstStyle/>
          <a:p>
            <a:r>
              <a:rPr lang="en-US" sz="2800" dirty="0"/>
              <a:t>This picture shows the schema of the dataset. Titles is the target table, which store information about different books, which is connected to sales table directly and discounts and stores indirectly keep monetary information of the books. Books might have more than 1 authors there is </a:t>
            </a:r>
            <a:r>
              <a:rPr lang="en-US" sz="2800" dirty="0" err="1"/>
              <a:t>titleauthor</a:t>
            </a:r>
            <a:r>
              <a:rPr lang="en-US" sz="2800" dirty="0"/>
              <a:t> table which connects titles table to authors table. To handle books having more than 1 authors. Also There are publishers, employee and jobs tables. </a:t>
            </a:r>
          </a:p>
        </p:txBody>
      </p:sp>
    </p:spTree>
    <p:extLst>
      <p:ext uri="{BB962C8B-B14F-4D97-AF65-F5344CB8AC3E}">
        <p14:creationId xmlns:p14="http://schemas.microsoft.com/office/powerpoint/2010/main" val="71797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42B1B2-81FD-47A3-9B86-36E40A6F3C25}"/>
              </a:ext>
            </a:extLst>
          </p:cNvPr>
          <p:cNvSpPr/>
          <p:nvPr/>
        </p:nvSpPr>
        <p:spPr>
          <a:xfrm>
            <a:off x="1312973" y="156796"/>
            <a:ext cx="10276114" cy="1384995"/>
          </a:xfrm>
          <a:prstGeom prst="rect">
            <a:avLst/>
          </a:prstGeom>
        </p:spPr>
        <p:txBody>
          <a:bodyPr wrap="square">
            <a:spAutoFit/>
          </a:bodyPr>
          <a:lstStyle/>
          <a:p>
            <a:r>
              <a:rPr lang="en-US" sz="2800" dirty="0"/>
              <a:t>In total, there are 64 columns and 255 records wrapped up in 11 tables. Data types are numeric, string and datetime and missing values appear in some columns.</a:t>
            </a:r>
          </a:p>
        </p:txBody>
      </p:sp>
      <p:sp>
        <p:nvSpPr>
          <p:cNvPr id="13" name="Rectangle 12">
            <a:extLst>
              <a:ext uri="{FF2B5EF4-FFF2-40B4-BE49-F238E27FC236}">
                <a16:creationId xmlns:a16="http://schemas.microsoft.com/office/drawing/2014/main" id="{43BE3534-B3D1-43AF-A18C-AD645CF8963B}"/>
              </a:ext>
            </a:extLst>
          </p:cNvPr>
          <p:cNvSpPr/>
          <p:nvPr/>
        </p:nvSpPr>
        <p:spPr>
          <a:xfrm>
            <a:off x="927464" y="1724296"/>
            <a:ext cx="10620102" cy="3108543"/>
          </a:xfrm>
          <a:prstGeom prst="rect">
            <a:avLst/>
          </a:prstGeom>
        </p:spPr>
        <p:txBody>
          <a:bodyPr wrap="square">
            <a:spAutoFit/>
          </a:bodyPr>
          <a:lstStyle/>
          <a:p>
            <a:r>
              <a:rPr lang="en-US" sz="2800" dirty="0"/>
              <a:t>Q1: Lets start with the queries covers both of HW1 and 2.</a:t>
            </a:r>
          </a:p>
          <a:p>
            <a:r>
              <a:rPr lang="en-US" sz="2800" dirty="0"/>
              <a:t>The query reports a list of publishers that don’t have business book. First, in the subquery we extract only books with business type and then we filter publisher that don’t appear in the subquery using “not exist” syntax.</a:t>
            </a:r>
          </a:p>
          <a:p>
            <a:r>
              <a:rPr lang="en-US" sz="2800" dirty="0"/>
              <a:t>To enhance the running time, we add index on type in table titles and create view to filter books with business type.</a:t>
            </a:r>
          </a:p>
          <a:p>
            <a:r>
              <a:rPr lang="en-US" sz="2800" dirty="0"/>
              <a:t>Here we use view in the subquery. Also we used “not in” syntax.</a:t>
            </a:r>
          </a:p>
        </p:txBody>
      </p:sp>
    </p:spTree>
    <p:extLst>
      <p:ext uri="{BB962C8B-B14F-4D97-AF65-F5344CB8AC3E}">
        <p14:creationId xmlns:p14="http://schemas.microsoft.com/office/powerpoint/2010/main" val="385712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EBB25A-45AE-4632-A4D1-97D98282137E}"/>
              </a:ext>
            </a:extLst>
          </p:cNvPr>
          <p:cNvSpPr/>
          <p:nvPr/>
        </p:nvSpPr>
        <p:spPr>
          <a:xfrm>
            <a:off x="330926" y="156143"/>
            <a:ext cx="11556274" cy="3046988"/>
          </a:xfrm>
          <a:prstGeom prst="rect">
            <a:avLst/>
          </a:prstGeom>
        </p:spPr>
        <p:txBody>
          <a:bodyPr wrap="square">
            <a:spAutoFit/>
          </a:bodyPr>
          <a:lstStyle/>
          <a:p>
            <a:r>
              <a:rPr lang="en-US" sz="3200" dirty="0"/>
              <a:t>Q2: This is the query about make a list of books which have the word “mod” in their type.</a:t>
            </a:r>
          </a:p>
          <a:p>
            <a:r>
              <a:rPr lang="en-US" sz="3200" dirty="0"/>
              <a:t>We use “exists” and “like” syntax combined with subquery to output the list. Subquery filter out the books with the word mod in the type. Then using “exists” syntax, we select publisher that have published books result from subquery.</a:t>
            </a:r>
          </a:p>
        </p:txBody>
      </p:sp>
    </p:spTree>
    <p:extLst>
      <p:ext uri="{BB962C8B-B14F-4D97-AF65-F5344CB8AC3E}">
        <p14:creationId xmlns:p14="http://schemas.microsoft.com/office/powerpoint/2010/main" val="191195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69C357A-F803-4D8E-9CD4-AAC9E1FB83F9}"/>
              </a:ext>
            </a:extLst>
          </p:cNvPr>
          <p:cNvSpPr/>
          <p:nvPr/>
        </p:nvSpPr>
        <p:spPr>
          <a:xfrm>
            <a:off x="174325" y="99662"/>
            <a:ext cx="11882692" cy="3539430"/>
          </a:xfrm>
          <a:prstGeom prst="rect">
            <a:avLst/>
          </a:prstGeom>
        </p:spPr>
        <p:txBody>
          <a:bodyPr wrap="square">
            <a:spAutoFit/>
          </a:bodyPr>
          <a:lstStyle/>
          <a:p>
            <a:r>
              <a:rPr lang="en-US" sz="3200" dirty="0"/>
              <a:t>Next query is applying pricing method in order to raise the price of more popular books and decrease the price of less popular.</a:t>
            </a:r>
          </a:p>
          <a:p>
            <a:r>
              <a:rPr lang="en-US" sz="3200" dirty="0"/>
              <a:t>First we join titles table to sales table to have quantity of the sale, then we use group by and sum aggregation to find out the total sale of each book, Next we use case when and having to put condition for those books that have been sold more than 500 to raise the price by 10% and decrease the price for the other books.</a:t>
            </a:r>
          </a:p>
        </p:txBody>
      </p:sp>
    </p:spTree>
    <p:extLst>
      <p:ext uri="{BB962C8B-B14F-4D97-AF65-F5344CB8AC3E}">
        <p14:creationId xmlns:p14="http://schemas.microsoft.com/office/powerpoint/2010/main" val="1029880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687</TotalTime>
  <Words>623</Words>
  <Application>Microsoft Office PowerPoint</Application>
  <PresentationFormat>Widescreen</PresentationFormat>
  <Paragraphs>23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Tw Cen MT</vt:lpstr>
      <vt:lpstr>Circuit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for Data Science Homework 1 – 2</dc:title>
  <dc:creator>Windows User</dc:creator>
  <cp:lastModifiedBy>MOSES</cp:lastModifiedBy>
  <cp:revision>86</cp:revision>
  <dcterms:created xsi:type="dcterms:W3CDTF">2020-05-04T12:59:19Z</dcterms:created>
  <dcterms:modified xsi:type="dcterms:W3CDTF">2020-05-06T08:06:50Z</dcterms:modified>
</cp:coreProperties>
</file>