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VTOLhfVZ2ZXmu9KZJoJJVxQa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yaFsADBNTnYtmehntd3eTQR4paI-4oMU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72925" y="362550"/>
            <a:ext cx="81669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DevOps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914025" y="2296850"/>
            <a:ext cx="7525800" cy="2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200">
                <a:solidFill>
                  <a:schemeClr val="dk1"/>
                </a:solidFill>
              </a:rPr>
              <a:t>Presented by</a:t>
            </a:r>
            <a:r>
              <a:rPr lang="en-GB" sz="2200">
                <a:solidFill>
                  <a:schemeClr val="dk1"/>
                </a:solidFill>
              </a:rPr>
              <a:t> - </a:t>
            </a:r>
            <a:r>
              <a:rPr lang="en-GB" sz="2200">
                <a:solidFill>
                  <a:schemeClr val="dk1"/>
                </a:solidFill>
              </a:rPr>
              <a:t>Moses J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200">
                <a:solidFill>
                  <a:schemeClr val="dk1"/>
                </a:solidFill>
              </a:rPr>
              <a:t>                          ENG19CS0187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200">
                <a:solidFill>
                  <a:schemeClr val="dk1"/>
                </a:solidFill>
              </a:rPr>
              <a:t>                          5th Sem ‘D’ Sec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200">
                <a:solidFill>
                  <a:schemeClr val="dk1"/>
                </a:solidFill>
              </a:rPr>
              <a:t>                                      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200">
                <a:solidFill>
                  <a:schemeClr val="dk1"/>
                </a:solidFill>
              </a:rPr>
              <a:t>                                        </a:t>
            </a:r>
            <a:r>
              <a:rPr b="1" lang="en-GB" sz="2200">
                <a:solidFill>
                  <a:schemeClr val="dk1"/>
                </a:solidFill>
              </a:rPr>
              <a:t>Presented to</a:t>
            </a:r>
            <a:r>
              <a:rPr lang="en-GB" sz="2200">
                <a:solidFill>
                  <a:schemeClr val="dk1"/>
                </a:solidFill>
              </a:rPr>
              <a:t> - Prof.CVSN Reddy 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What is MLOps?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 sz="1800"/>
              <a:t>Bring together people process and platform to automate ml in fuse software delivery and provide continuous value to our users.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0" y="2656925"/>
            <a:ext cx="3438900" cy="25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300">
                <a:solidFill>
                  <a:schemeClr val="accent1"/>
                </a:solidFill>
                <a:highlight>
                  <a:schemeClr val="dk1"/>
                </a:highlight>
              </a:rPr>
              <a:t>People</a:t>
            </a:r>
            <a:endParaRPr sz="1300">
              <a:solidFill>
                <a:schemeClr val="accent1"/>
              </a:solidFill>
              <a:highlight>
                <a:schemeClr val="dk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Blend together the work of individual engineers in a repository.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Each time you commit your work is automatically built and tested and bugs are detected faste.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Code, data models and training pipelines are shared to accelerate innovations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5" name="Google Shape;115;p10"/>
          <p:cNvSpPr txBox="1"/>
          <p:nvPr>
            <p:ph idx="2" type="body"/>
          </p:nvPr>
        </p:nvSpPr>
        <p:spPr>
          <a:xfrm>
            <a:off x="6460600" y="2656925"/>
            <a:ext cx="26229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>
                <a:solidFill>
                  <a:schemeClr val="dk1"/>
                </a:solidFill>
              </a:rPr>
              <a:t>Platform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safely deliver features to your customers as soon as they’re ready.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Monitor your pipeline ,infrastructure and products in production and know when they aren’t  behaving  as expected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43700" y="2656925"/>
            <a:ext cx="32601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300">
                <a:solidFill>
                  <a:schemeClr val="accent1"/>
                </a:solidFill>
                <a:highlight>
                  <a:schemeClr val="dk1"/>
                </a:highlight>
              </a:rPr>
              <a:t>Process</a:t>
            </a:r>
            <a:endParaRPr sz="1300">
              <a:solidFill>
                <a:schemeClr val="accent1"/>
              </a:solidFill>
              <a:highlight>
                <a:schemeClr val="dk1"/>
              </a:highlight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Provide templates to bootstrap your infrastructure and model development environment, expressed as code.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Automate the entire process from code commit to production.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Data engineering is all about 24/7 reliability but data science is about in a loop agility.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8750" y="2178125"/>
            <a:ext cx="786600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7100" y="2178125"/>
            <a:ext cx="661615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6015" y="2178125"/>
            <a:ext cx="567467" cy="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05100"/>
            <a:ext cx="8839201" cy="43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18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How is MLOps different from DevOps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13" y="822325"/>
            <a:ext cx="80486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60575" y="144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800"/>
              <a:t>How does the MLOps Life Cycle look like?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226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61575"/>
            <a:ext cx="8839201" cy="391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Mushroom Classification ML model 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https://colab.research.google.com/drive/1yaFsADBNTnYtmehntd3eTQR4paI-4oMU?usp=sharing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00" y="152400"/>
            <a:ext cx="88574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623400" y="416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623400" y="1336175"/>
            <a:ext cx="792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-GB">
                <a:solidFill>
                  <a:srgbClr val="CCCCCC"/>
                </a:solidFill>
              </a:rPr>
              <a:t>Introduction to Devops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-GB">
                <a:solidFill>
                  <a:srgbClr val="CCCCCC"/>
                </a:solidFill>
              </a:rPr>
              <a:t>Evolution of Develop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-GB">
                <a:solidFill>
                  <a:srgbClr val="CCCCCC"/>
                </a:solidFill>
              </a:rPr>
              <a:t>How DevOps works ?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-GB">
                <a:solidFill>
                  <a:srgbClr val="CCCCCC"/>
                </a:solidFill>
              </a:rPr>
              <a:t>Introduction MLOps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-GB">
                <a:solidFill>
                  <a:srgbClr val="CCCCCC"/>
                </a:solidFill>
              </a:rPr>
              <a:t>MLOps LifeCycle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55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What is DevOps?</a:t>
            </a:r>
            <a:endParaRPr b="1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928525"/>
            <a:ext cx="8328900" cy="4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“Continuous collaboration communication”.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Software development method that stresses communication, collaboration and integration between software developers and information technology(IT) professionals.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DevOps supports automating and monitoring the process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250" y="694063"/>
            <a:ext cx="31242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186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Evolution DevOps</a:t>
            </a:r>
            <a:endParaRPr b="1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663" y="797787"/>
            <a:ext cx="73746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276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How DevOps works</a:t>
            </a:r>
            <a:endParaRPr b="1"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75" y="948075"/>
            <a:ext cx="7355873" cy="38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588" y="445025"/>
            <a:ext cx="7818826" cy="43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idx="1" type="body"/>
          </p:nvPr>
        </p:nvSpPr>
        <p:spPr>
          <a:xfrm>
            <a:off x="1692275" y="1506100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000">
                <a:solidFill>
                  <a:schemeClr val="dk1"/>
                </a:solidFill>
              </a:rPr>
              <a:t>MLOps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410600" y="441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What does the Machine Learning Lifecycle look like?</a:t>
            </a:r>
            <a:endParaRPr b="1"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410600" y="1014050"/>
            <a:ext cx="8520600" cy="4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600" y="1496623"/>
            <a:ext cx="8520599" cy="252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575" y="1111787"/>
            <a:ext cx="8068851" cy="29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