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27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8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9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0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9300-14A4-4D7C-BF2B-44B6E9DA49A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7CE5-6F01-4537-8D97-BC6A8CBA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628775" y="1847850"/>
            <a:ext cx="5552287" cy="2305050"/>
            <a:chOff x="1628775" y="1847850"/>
            <a:chExt cx="5552287" cy="2305050"/>
          </a:xfrm>
        </p:grpSpPr>
        <p:sp>
          <p:nvSpPr>
            <p:cNvPr id="4" name="Trapezoid 3"/>
            <p:cNvSpPr/>
            <p:nvPr/>
          </p:nvSpPr>
          <p:spPr>
            <a:xfrm rot="5400000">
              <a:off x="4171950" y="3183731"/>
              <a:ext cx="914400" cy="49530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8062" y="2705100"/>
              <a:ext cx="10668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Camera</a:t>
              </a:r>
            </a:p>
            <a:p>
              <a:pPr algn="ctr"/>
              <a:r>
                <a:rPr lang="en-US" sz="1100" b="1" dirty="0" smtClean="0"/>
                <a:t>Simulation</a:t>
              </a:r>
            </a:p>
            <a:p>
              <a:pPr algn="ctr"/>
              <a:r>
                <a:rPr lang="en-US" sz="1100" b="1" dirty="0" smtClean="0"/>
                <a:t>Logic</a:t>
              </a:r>
              <a:endParaRPr lang="en-US" sz="11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062" y="3619500"/>
              <a:ext cx="10668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MOSES</a:t>
              </a:r>
            </a:p>
            <a:p>
              <a:pPr algn="ctr"/>
              <a:r>
                <a:rPr lang="en-US" sz="1100" b="1" dirty="0" smtClean="0"/>
                <a:t>ROE</a:t>
              </a:r>
            </a:p>
          </p:txBody>
        </p:sp>
        <p:cxnSp>
          <p:nvCxnSpPr>
            <p:cNvPr id="8" name="Elbow Connector 7"/>
            <p:cNvCxnSpPr>
              <a:stCxn id="5" idx="3"/>
            </p:cNvCxnSpPr>
            <p:nvPr/>
          </p:nvCxnSpPr>
          <p:spPr>
            <a:xfrm>
              <a:off x="3294862" y="2971800"/>
              <a:ext cx="1086638" cy="266700"/>
            </a:xfrm>
            <a:prstGeom prst="bentConnector3">
              <a:avLst/>
            </a:prstGeom>
            <a:ln w="38100" cap="sq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6" idx="3"/>
            </p:cNvCxnSpPr>
            <p:nvPr/>
          </p:nvCxnSpPr>
          <p:spPr>
            <a:xfrm flipV="1">
              <a:off x="3294862" y="3619500"/>
              <a:ext cx="1086638" cy="266700"/>
            </a:xfrm>
            <a:prstGeom prst="bentConnector3">
              <a:avLst/>
            </a:prstGeom>
            <a:ln w="34925" cap="sq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76800" y="3429000"/>
              <a:ext cx="609600" cy="2381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4" idx="1"/>
            </p:cNvCxnSpPr>
            <p:nvPr/>
          </p:nvCxnSpPr>
          <p:spPr>
            <a:xfrm>
              <a:off x="3352800" y="2057400"/>
              <a:ext cx="1276350" cy="978694"/>
            </a:xfrm>
            <a:prstGeom prst="bentConnector2">
              <a:avLst/>
            </a:prstGeom>
            <a:ln w="38100" cap="sq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628775" y="1847850"/>
              <a:ext cx="1694662" cy="419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/>
                <a:t>output_gpio_register</a:t>
              </a:r>
              <a:r>
                <a:rPr lang="en-US" sz="1100" b="1" dirty="0" smtClean="0"/>
                <a:t>(30)</a:t>
              </a:r>
              <a:endParaRPr lang="en-US" sz="11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30300" y="3045382"/>
              <a:ext cx="228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30300" y="3429000"/>
              <a:ext cx="228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3219450"/>
              <a:ext cx="1694662" cy="419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/>
                <a:t>camera_interface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90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3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5</cp:revision>
  <dcterms:created xsi:type="dcterms:W3CDTF">2014-09-23T03:23:59Z</dcterms:created>
  <dcterms:modified xsi:type="dcterms:W3CDTF">2014-09-24T21:05:58Z</dcterms:modified>
</cp:coreProperties>
</file>