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BBE5-3B05-48CB-AA57-534F879FAA02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45A9-3A55-4DFB-A0CC-36E0BD3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5283" y="1475832"/>
            <a:ext cx="5003800" cy="3361268"/>
            <a:chOff x="1905000" y="1905000"/>
            <a:chExt cx="5003800" cy="3361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3" t="13292" r="34075" b="21358"/>
            <a:stretch/>
          </p:blipFill>
          <p:spPr>
            <a:xfrm>
              <a:off x="1905000" y="1905000"/>
              <a:ext cx="5003800" cy="33612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404783" y="2971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4783" y="3200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4783" y="3581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4783" y="37983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04783" y="402169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4783" y="42153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4783" y="462597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</cp:revision>
  <dcterms:created xsi:type="dcterms:W3CDTF">2014-06-24T20:55:01Z</dcterms:created>
  <dcterms:modified xsi:type="dcterms:W3CDTF">2014-06-24T20:59:47Z</dcterms:modified>
</cp:coreProperties>
</file>