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10E9-2BAD-4F0E-B24D-19030888829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AD29-B9CD-42E3-BD5F-0E0CCDA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4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10E9-2BAD-4F0E-B24D-19030888829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AD29-B9CD-42E3-BD5F-0E0CCDA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10E9-2BAD-4F0E-B24D-19030888829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AD29-B9CD-42E3-BD5F-0E0CCDA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10E9-2BAD-4F0E-B24D-19030888829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AD29-B9CD-42E3-BD5F-0E0CCDA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10E9-2BAD-4F0E-B24D-19030888829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AD29-B9CD-42E3-BD5F-0E0CCDA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10E9-2BAD-4F0E-B24D-19030888829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AD29-B9CD-42E3-BD5F-0E0CCDA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10E9-2BAD-4F0E-B24D-19030888829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AD29-B9CD-42E3-BD5F-0E0CCDA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6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10E9-2BAD-4F0E-B24D-19030888829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AD29-B9CD-42E3-BD5F-0E0CCDA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10E9-2BAD-4F0E-B24D-19030888829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AD29-B9CD-42E3-BD5F-0E0CCDA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10E9-2BAD-4F0E-B24D-19030888829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AD29-B9CD-42E3-BD5F-0E0CCDA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10E9-2BAD-4F0E-B24D-19030888829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AD29-B9CD-42E3-BD5F-0E0CCDA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10E9-2BAD-4F0E-B24D-19030888829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AD29-B9CD-42E3-BD5F-0E0CCDA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</a:t>
            </a:r>
            <a:r>
              <a:rPr lang="en-US" dirty="0" err="1" smtClean="0"/>
              <a:t>elemements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elements = elements with a meaning.</a:t>
            </a:r>
          </a:p>
          <a:p>
            <a:r>
              <a:rPr lang="en-US" dirty="0" smtClean="0"/>
              <a:t>A semantic element clearly describes its meaning to both the browser and the developer.</a:t>
            </a:r>
          </a:p>
          <a:p>
            <a:r>
              <a:rPr lang="en-US" dirty="0" smtClean="0"/>
              <a:t>Examples of non-semantic elements: &lt;div&gt; and &lt;span&gt; - Tells nothing about its content.</a:t>
            </a:r>
          </a:p>
          <a:p>
            <a:r>
              <a:rPr lang="en-US" dirty="0" smtClean="0"/>
              <a:t>Examples of semantic elements: &lt;form&gt;, &lt;table&gt;, and &lt;article&gt; - Clearly defines its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8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HTML there are some semantic elements that can be used to define different parts of a web page: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&lt;article&gt;</a:t>
            </a:r>
          </a:p>
          <a:p>
            <a:r>
              <a:rPr lang="en-US" dirty="0" smtClean="0"/>
              <a:t>&lt;aside&gt;</a:t>
            </a:r>
          </a:p>
          <a:p>
            <a:r>
              <a:rPr lang="en-US" dirty="0" smtClean="0"/>
              <a:t>&lt;details&gt;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figcaption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&lt;figure&gt;</a:t>
            </a:r>
          </a:p>
          <a:p>
            <a:r>
              <a:rPr lang="en-US" dirty="0" smtClean="0"/>
              <a:t>&lt;footer&gt;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&lt;header&gt;</a:t>
            </a:r>
          </a:p>
          <a:p>
            <a:r>
              <a:rPr lang="en-US" dirty="0" smtClean="0"/>
              <a:t>&lt;main&gt;</a:t>
            </a:r>
          </a:p>
          <a:p>
            <a:r>
              <a:rPr lang="en-US" dirty="0" smtClean="0"/>
              <a:t>&lt;mark&gt;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&lt;section&gt;</a:t>
            </a:r>
          </a:p>
          <a:p>
            <a:r>
              <a:rPr lang="en-US" dirty="0" smtClean="0"/>
              <a:t>&lt;summary&gt;</a:t>
            </a:r>
          </a:p>
          <a:p>
            <a:r>
              <a:rPr lang="en-US" dirty="0" smtClean="0"/>
              <a:t>&lt;time&gt;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2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55" y="536126"/>
            <a:ext cx="6615736" cy="6846760"/>
          </a:xfrm>
        </p:spPr>
      </p:pic>
    </p:spTree>
    <p:extLst>
      <p:ext uri="{BB962C8B-B14F-4D97-AF65-F5344CB8AC3E}">
        <p14:creationId xmlns:p14="http://schemas.microsoft.com/office/powerpoint/2010/main" val="157805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" y="0"/>
            <a:ext cx="12133944" cy="7253989"/>
          </a:xfrm>
        </p:spPr>
      </p:pic>
    </p:spTree>
    <p:extLst>
      <p:ext uri="{BB962C8B-B14F-4D97-AF65-F5344CB8AC3E}">
        <p14:creationId xmlns:p14="http://schemas.microsoft.com/office/powerpoint/2010/main" val="47708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Favicon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favicon is a small image displayed next to the page title in the browser tab.</a:t>
            </a:r>
          </a:p>
          <a:p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="icon" type="image/x-icon" </a:t>
            </a:r>
            <a:r>
              <a:rPr lang="en-US" dirty="0" err="1"/>
              <a:t>href</a:t>
            </a:r>
            <a:r>
              <a:rPr lang="en-US" dirty="0" smtClean="0"/>
              <a:t>=“favicon.ico</a:t>
            </a:r>
            <a:r>
              <a:rPr lang="en-US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80908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886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table in HTML consists of table cells inside rows and columns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&lt;table&gt;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&lt;td&gt;Emil&lt;/td&gt;</a:t>
            </a:r>
          </a:p>
          <a:p>
            <a:pPr marL="0" indent="0">
              <a:buNone/>
            </a:pPr>
            <a:r>
              <a:rPr lang="en-US" dirty="0" smtClean="0"/>
              <a:t>    &lt;td&gt;Tobias&lt;/td&gt;</a:t>
            </a:r>
          </a:p>
          <a:p>
            <a:pPr marL="0" indent="0">
              <a:buNone/>
            </a:pPr>
            <a:r>
              <a:rPr lang="en-US" dirty="0" smtClean="0"/>
              <a:t>    &lt;td&gt;Linus&lt;/td&gt;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&lt;td&gt;16&lt;/td&gt;</a:t>
            </a:r>
          </a:p>
          <a:p>
            <a:pPr marL="0" indent="0">
              <a:buNone/>
            </a:pPr>
            <a:r>
              <a:rPr lang="en-US" dirty="0" smtClean="0"/>
              <a:t>    &lt;td&gt;14&lt;/td&gt;</a:t>
            </a:r>
          </a:p>
          <a:p>
            <a:pPr marL="0" indent="0">
              <a:buNone/>
            </a:pPr>
            <a:r>
              <a:rPr lang="en-US" dirty="0" smtClean="0"/>
              <a:t>    &lt;td&gt;10&lt;/td&gt;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&lt;/table&gt;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1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Semantic elemements</vt:lpstr>
      <vt:lpstr>PowerPoint Presentation</vt:lpstr>
      <vt:lpstr>PowerPoint Presentation</vt:lpstr>
      <vt:lpstr>PowerPoint Presentation</vt:lpstr>
      <vt:lpstr>PowerPoint Presentation</vt:lpstr>
      <vt:lpstr>HTML Favicon</vt:lpstr>
      <vt:lpstr>HTML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elemements</dc:title>
  <dc:creator>David K</dc:creator>
  <cp:lastModifiedBy>David K</cp:lastModifiedBy>
  <cp:revision>3</cp:revision>
  <dcterms:created xsi:type="dcterms:W3CDTF">2022-10-18T12:50:50Z</dcterms:created>
  <dcterms:modified xsi:type="dcterms:W3CDTF">2022-10-18T12:58:58Z</dcterms:modified>
</cp:coreProperties>
</file>