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72" r:id="rId2"/>
    <p:sldId id="283" r:id="rId3"/>
    <p:sldId id="284" r:id="rId4"/>
    <p:sldId id="28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6A3E14-B536-4A1D-9D73-C8DFA7609E0B}" type="datetimeFigureOut">
              <a:rPr lang="en-GB" smtClean="0"/>
              <a:t>03/02/2025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94F12-21F8-46A1-BE33-89132BD899B8}" type="slidenum">
              <a:rPr lang="en-GB" smtClean="0"/>
              <a:t>‹#›</a:t>
            </a:fld>
            <a:endParaRPr lang="en-GB"/>
          </a:p>
        </p:txBody>
      </p:sp>
    </p:spTree>
    <p:extLst>
      <p:ext uri="{BB962C8B-B14F-4D97-AF65-F5344CB8AC3E}">
        <p14:creationId xmlns:p14="http://schemas.microsoft.com/office/powerpoint/2010/main" val="261586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9589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91E07-9288-25D3-03E5-AC954E96E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3F8E7C-48AE-093E-20F6-F94E7B2511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5CF1EB-1E73-78B5-E80B-DA658AE39C0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233469E4-63CB-2933-2890-9CDDA29A29F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4834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2D1AA-5A0E-9BE8-478B-7BF569605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C08D92-5A20-81DA-70A7-71E4DE4924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CC8A4-ECAE-7E75-0132-5CEE81AD31B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FF9C371-CA3F-0BE2-034B-37E973AC6CB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822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366290-4595-5745-A50F-D5EC13BAC604}"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5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90995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Tree>
    <p:extLst>
      <p:ext uri="{BB962C8B-B14F-4D97-AF65-F5344CB8AC3E}">
        <p14:creationId xmlns:p14="http://schemas.microsoft.com/office/powerpoint/2010/main" val="516466952"/>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Tree>
    <p:extLst>
      <p:ext uri="{BB962C8B-B14F-4D97-AF65-F5344CB8AC3E}">
        <p14:creationId xmlns:p14="http://schemas.microsoft.com/office/powerpoint/2010/main" val="3269462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3047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0911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Tree>
    <p:extLst>
      <p:ext uri="{BB962C8B-B14F-4D97-AF65-F5344CB8AC3E}">
        <p14:creationId xmlns:p14="http://schemas.microsoft.com/office/powerpoint/2010/main" val="1538752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9883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1368311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32499144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en-GB" sz="3200"/>
            </a:lvl1pPr>
          </a:lstStyle>
          <a:p>
            <a:pPr rtl="0"/>
            <a:r>
              <a:rPr lang="en-GB"/>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en-GB" sz="3200"/>
            </a:lvl1pPr>
            <a:lvl2pPr>
              <a:defRPr lang="en-GB" sz="2800"/>
            </a:lvl2pPr>
            <a:lvl3pPr>
              <a:defRPr lang="en-GB" sz="2400"/>
            </a:lvl3pPr>
            <a:lvl4pPr>
              <a:defRPr lang="en-GB" sz="2000"/>
            </a:lvl4pPr>
            <a:lvl5pPr>
              <a:defRPr lang="en-GB" sz="2000"/>
            </a:lvl5pPr>
            <a:lvl6pPr>
              <a:defRPr lang="en-GB" sz="2000"/>
            </a:lvl6pPr>
            <a:lvl7pPr>
              <a:defRPr lang="en-GB" sz="2000"/>
            </a:lvl7pPr>
            <a:lvl8pPr>
              <a:defRPr lang="en-GB" sz="2000"/>
            </a:lvl8pPr>
            <a:lvl9pPr>
              <a:defRPr lang="en-GB"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41353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en-GB">
                <a:solidFill>
                  <a:schemeClr val="accent1"/>
                </a:solidFill>
              </a:defRPr>
            </a:lvl1pPr>
          </a:lstStyle>
          <a:p>
            <a:pPr rtl="0"/>
            <a:r>
              <a:rPr lang="en-GB"/>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en-GB" sz="2400" cap="all" baseline="0"/>
            </a:lvl1pPr>
            <a:lvl2pPr marL="457200" indent="0" algn="r">
              <a:buNone/>
              <a:defRPr lang="en-GB" sz="1800">
                <a:latin typeface="+mj-lt"/>
              </a:defRPr>
            </a:lvl2pPr>
            <a:lvl3pPr marL="914400" indent="0" algn="r">
              <a:buNone/>
              <a:defRPr lang="en-GB"/>
            </a:lvl3pPr>
            <a:lvl4pPr marL="1371600" indent="0" algn="r">
              <a:buNone/>
              <a:defRPr lang="en-GB"/>
            </a:lvl4pPr>
            <a:lvl5pPr marL="1828800" indent="0" algn="r">
              <a:buNone/>
              <a:defRPr lang="en-GB"/>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414487371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en-GB" sz="4800"/>
            </a:lvl1pPr>
          </a:lstStyle>
          <a:p>
            <a:pPr rtl="0"/>
            <a:r>
              <a:rPr lang="en-GB"/>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60628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en-GB" sz="6000">
                <a:solidFill>
                  <a:schemeClr val="accent1"/>
                </a:solidFill>
              </a:defRPr>
            </a:lvl1pPr>
          </a:lstStyle>
          <a:p>
            <a:pPr rtl="0"/>
            <a:r>
              <a:rPr lang="en-GB"/>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en-GB" sz="2400">
                <a:solidFill>
                  <a:schemeClr val="accent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54997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2750795006"/>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416026096"/>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Tree>
    <p:extLst>
      <p:ext uri="{BB962C8B-B14F-4D97-AF65-F5344CB8AC3E}">
        <p14:creationId xmlns:p14="http://schemas.microsoft.com/office/powerpoint/2010/main" val="99313973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en-GB" sz="2400"/>
            </a:lvl1pPr>
          </a:lstStyle>
          <a:p>
            <a:pPr lvl="0" rt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en-GB" sz="2400" cap="all" baseline="0">
                <a:latin typeface="Gill Sans Nova" panose="020B0602020104020203" pitchFamily="34" charset="0"/>
              </a:defRPr>
            </a:lvl1pPr>
          </a:lstStyle>
          <a:p>
            <a:pPr rtl="0"/>
            <a:r>
              <a:rPr lang="en-US"/>
              <a:t>Click to edit Master title style</a:t>
            </a:r>
            <a:endParaRPr lang="en-GB"/>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400502344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602639692"/>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n-GB"/>
            </a:def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en-GB" sz="1400">
                <a:solidFill>
                  <a:schemeClr val="tx1"/>
                </a:solidFill>
              </a:defRPr>
            </a:lvl1pPr>
          </a:lstStyle>
          <a:p>
            <a:pPr rtl="0"/>
            <a:r>
              <a:rPr lang="en-GB"/>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en-GB" sz="1400">
                <a:solidFill>
                  <a:schemeClr val="tx1"/>
                </a:solidFill>
              </a:defRPr>
            </a:lvl1pPr>
          </a:lstStyle>
          <a:p>
            <a:pPr rtl="0"/>
            <a:r>
              <a:rPr lang="en-GB"/>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en-GB" sz="1400">
                <a:solidFill>
                  <a:schemeClr val="tx1"/>
                </a:solidFill>
              </a:defRPr>
            </a:lvl1pPr>
          </a:lstStyle>
          <a:p>
            <a:pPr rtl="0"/>
            <a:fld id="{58FB4751-880F-D840-AAA9-3A15815CC996}" type="slidenum">
              <a:rPr lang="en-GB" smtClean="0"/>
              <a:pPr/>
              <a:t>‹#›</a:t>
            </a:fld>
            <a:endParaRPr lang="en-GB"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651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p:txStyles>
    <p:titleStyle>
      <a:lvl1pPr algn="l" defTabSz="914400" rtl="0" eaLnBrk="1" latinLnBrk="0" hangingPunct="1">
        <a:lnSpc>
          <a:spcPct val="9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mailto:mndale18@gmail.com"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en-GB"/>
            </a:defPPr>
          </a:lstStyle>
          <a:p>
            <a:pPr rtl="0"/>
            <a:r>
              <a:rPr lang="en-GB" sz="5400" dirty="0"/>
              <a:t>Welcome to my overview of the 3D football game</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en-GB"/>
            </a:defPPr>
          </a:lstStyle>
          <a:p>
            <a:pPr rtl="0"/>
            <a:r>
              <a:rPr lang="en-GB" dirty="0"/>
              <a:t>Presented by Moses Ndale</a:t>
            </a:r>
          </a:p>
        </p:txBody>
      </p:sp>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a:extLst>
            <a:ext uri="{FF2B5EF4-FFF2-40B4-BE49-F238E27FC236}">
              <a16:creationId xmlns:a16="http://schemas.microsoft.com/office/drawing/2014/main" id="{D1C04BF3-314F-BEF0-83F4-51B59F18FBE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8962C0C-F79D-9A10-2C8D-9DAA44588052}"/>
              </a:ext>
            </a:extLst>
          </p:cNvPr>
          <p:cNvSpPr>
            <a:spLocks noGrp="1"/>
          </p:cNvSpPr>
          <p:nvPr>
            <p:ph type="dt" sz="half" idx="10"/>
          </p:nvPr>
        </p:nvSpPr>
        <p:spPr>
          <a:xfrm>
            <a:off x="365759" y="6464808"/>
            <a:ext cx="1301675" cy="310896"/>
          </a:xfrm>
        </p:spPr>
        <p:txBody>
          <a:bodyPr rtlCol="0"/>
          <a:lstStyle>
            <a:defPPr>
              <a:defRPr lang="en-GB"/>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EF3ED"/>
                </a:solidFill>
                <a:effectLst/>
                <a:uLnTx/>
                <a:uFillTx/>
                <a:latin typeface="Gill Sans Nova Light"/>
                <a:ea typeface="+mn-ea"/>
                <a:cs typeface="+mn-cs"/>
              </a:rPr>
              <a:t>Moses Ndale</a:t>
            </a:r>
          </a:p>
        </p:txBody>
      </p:sp>
      <p:sp>
        <p:nvSpPr>
          <p:cNvPr id="3" name="Footer Placeholder 2">
            <a:extLst>
              <a:ext uri="{FF2B5EF4-FFF2-40B4-BE49-F238E27FC236}">
                <a16:creationId xmlns:a16="http://schemas.microsoft.com/office/drawing/2014/main" id="{9D2EC6FD-21A7-6C01-9BA3-EAA80076BC02}"/>
              </a:ext>
            </a:extLst>
          </p:cNvPr>
          <p:cNvSpPr>
            <a:spLocks noGrp="1"/>
          </p:cNvSpPr>
          <p:nvPr>
            <p:ph type="ftr" sz="quarter" idx="11"/>
          </p:nvPr>
        </p:nvSpPr>
        <p:spPr>
          <a:xfrm>
            <a:off x="3261270" y="6464808"/>
            <a:ext cx="5669460" cy="310896"/>
          </a:xfrm>
        </p:spPr>
        <p:txBody>
          <a:bodyPr rtlCol="0"/>
          <a:lstStyle>
            <a:defPPr>
              <a:defRPr lang="en-GB"/>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EF3ED"/>
                </a:solidFill>
                <a:effectLst/>
                <a:uLnTx/>
                <a:uFillTx/>
                <a:latin typeface="Gill Sans Nova Light"/>
                <a:ea typeface="+mn-ea"/>
                <a:cs typeface="+mn-cs"/>
              </a:rPr>
              <a:t>End of year Unity 3D football game project, The Norwood School, London</a:t>
            </a:r>
          </a:p>
        </p:txBody>
      </p:sp>
      <p:sp>
        <p:nvSpPr>
          <p:cNvPr id="4" name="Slide Number Placeholder 3">
            <a:extLst>
              <a:ext uri="{FF2B5EF4-FFF2-40B4-BE49-F238E27FC236}">
                <a16:creationId xmlns:a16="http://schemas.microsoft.com/office/drawing/2014/main" id="{54CCCDC1-C239-67DA-165F-06314028D7DA}"/>
              </a:ext>
            </a:extLst>
          </p:cNvPr>
          <p:cNvSpPr>
            <a:spLocks noGrp="1"/>
          </p:cNvSpPr>
          <p:nvPr>
            <p:ph type="sldNum" sz="quarter" idx="12"/>
          </p:nvPr>
        </p:nvSpPr>
        <p:spPr/>
        <p:txBody>
          <a:bodyPr rtlCol="0"/>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a:pPr>
            <a:fld id="{58FB4751-880F-D840-AAA9-3A15815CC996}" type="slidenum">
              <a:rPr kumimoji="0" lang="en-GB" sz="1400" b="0" i="0" u="none" strike="noStrike" kern="1200" cap="none" spc="0" normalizeH="0" baseline="0" noProof="0" smtClean="0">
                <a:ln>
                  <a:noFill/>
                </a:ln>
                <a:solidFill>
                  <a:srgbClr val="FEF3ED"/>
                </a:solidFill>
                <a:effectLst/>
                <a:uLnTx/>
                <a:uFillTx/>
                <a:latin typeface="Gill Sans Nova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400" b="0" i="0" u="none" strike="noStrike" kern="1200" cap="none" spc="0" normalizeH="0" baseline="0" noProof="0" dirty="0">
              <a:ln>
                <a:noFill/>
              </a:ln>
              <a:solidFill>
                <a:srgbClr val="FEF3ED"/>
              </a:solidFill>
              <a:effectLst/>
              <a:uLnTx/>
              <a:uFillTx/>
              <a:latin typeface="Gill Sans Nova Light"/>
              <a:ea typeface="+mn-ea"/>
              <a:cs typeface="+mn-cs"/>
            </a:endParaRPr>
          </a:p>
        </p:txBody>
      </p:sp>
      <p:sp>
        <p:nvSpPr>
          <p:cNvPr id="26" name="Title 25">
            <a:extLst>
              <a:ext uri="{FF2B5EF4-FFF2-40B4-BE49-F238E27FC236}">
                <a16:creationId xmlns:a16="http://schemas.microsoft.com/office/drawing/2014/main" id="{7AA43116-617C-257A-F82C-32882CBFEBDB}"/>
              </a:ext>
            </a:extLst>
          </p:cNvPr>
          <p:cNvSpPr>
            <a:spLocks noGrp="1"/>
          </p:cNvSpPr>
          <p:nvPr>
            <p:ph type="title"/>
          </p:nvPr>
        </p:nvSpPr>
        <p:spPr>
          <a:xfrm>
            <a:off x="219814" y="312710"/>
            <a:ext cx="11872497" cy="676656"/>
          </a:xfrm>
        </p:spPr>
        <p:txBody>
          <a:bodyPr rtlCol="0"/>
          <a:lstStyle>
            <a:defPPr>
              <a:defRPr lang="en-GB"/>
            </a:defPPr>
          </a:lstStyle>
          <a:p>
            <a:pPr rtl="0"/>
            <a:r>
              <a:rPr lang="en-GB" sz="2000" b="1" dirty="0">
                <a:solidFill>
                  <a:schemeClr val="bg1"/>
                </a:solidFill>
              </a:rPr>
              <a:t>End of year project about a football game, The Norwood School (September 2020 – June 2021)</a:t>
            </a:r>
          </a:p>
        </p:txBody>
      </p:sp>
      <p:pic>
        <p:nvPicPr>
          <p:cNvPr id="11" name="Picture 10">
            <a:extLst>
              <a:ext uri="{FF2B5EF4-FFF2-40B4-BE49-F238E27FC236}">
                <a16:creationId xmlns:a16="http://schemas.microsoft.com/office/drawing/2014/main" id="{A355FE2D-0222-1861-F917-622B6DE14F15}"/>
              </a:ext>
            </a:extLst>
          </p:cNvPr>
          <p:cNvPicPr>
            <a:picLocks noChangeAspect="1"/>
          </p:cNvPicPr>
          <p:nvPr/>
        </p:nvPicPr>
        <p:blipFill>
          <a:blip r:embed="rId3"/>
          <a:stretch>
            <a:fillRect/>
          </a:stretch>
        </p:blipFill>
        <p:spPr>
          <a:xfrm>
            <a:off x="7199878" y="1708424"/>
            <a:ext cx="4892433" cy="3546367"/>
          </a:xfrm>
          <a:prstGeom prst="rect">
            <a:avLst/>
          </a:prstGeom>
        </p:spPr>
      </p:pic>
      <p:sp>
        <p:nvSpPr>
          <p:cNvPr id="12" name="TextBox 11">
            <a:extLst>
              <a:ext uri="{FF2B5EF4-FFF2-40B4-BE49-F238E27FC236}">
                <a16:creationId xmlns:a16="http://schemas.microsoft.com/office/drawing/2014/main" id="{B0F7325E-8937-6000-0C4F-FC2060B9CF69}"/>
              </a:ext>
            </a:extLst>
          </p:cNvPr>
          <p:cNvSpPr txBox="1"/>
          <p:nvPr/>
        </p:nvSpPr>
        <p:spPr>
          <a:xfrm>
            <a:off x="219814" y="1139263"/>
            <a:ext cx="6956612"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Outline: I have created a 3D football game project using the unity video game engine that features a single football player in first person to kick a football and score a goal when I was in year 13 studying at the Norwood school sixth form with other students in the same classroom using the computer with the support of the teacher.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Gill Sans Nova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sng" strike="noStrike" kern="1200" cap="none" spc="0" normalizeH="0" baseline="0" noProof="0" dirty="0">
                <a:ln>
                  <a:noFill/>
                </a:ln>
                <a:solidFill>
                  <a:srgbClr val="FFFFFF"/>
                </a:solidFill>
                <a:effectLst/>
                <a:uLnTx/>
                <a:uFillTx/>
                <a:latin typeface="Gill Sans Nova Light"/>
                <a:ea typeface="+mn-ea"/>
                <a:cs typeface="+mn-cs"/>
              </a:rPr>
              <a:t>Key responsibilities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•To download unity on the computer to start working on my end of year project at the Norwood school.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•To use the unity store to purchase assets, animations, and visual effects for free or a small price to use for the 3D football game project to plan and manage.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•To implement the creation of the single player with movement in first person, football physics, advanced gameplay mechanics and UX/UI design using the C# script to program and develop the game design, including the integration of the assets and plug-ins purchase from the unity store onto the project using unity.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•Optimise real-time 3D rendering to ensure smooth performance on multiple platforms including PC, consoles, and mobile phones.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•To use testing for conducting thorough playtesting sessions to identify and fix bugs and gameplay issues with the football game project including to collect and analyse feedback from other students and the teacher in the classroom to make further 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Gill Sans Nova Light"/>
              <a:ea typeface="+mn-ea"/>
              <a:cs typeface="+mn-cs"/>
            </a:endParaRPr>
          </a:p>
        </p:txBody>
      </p:sp>
      <p:sp>
        <p:nvSpPr>
          <p:cNvPr id="13" name="TextBox 12">
            <a:extLst>
              <a:ext uri="{FF2B5EF4-FFF2-40B4-BE49-F238E27FC236}">
                <a16:creationId xmlns:a16="http://schemas.microsoft.com/office/drawing/2014/main" id="{4453E87C-E08F-D394-495E-CD4D54CA8232}"/>
              </a:ext>
            </a:extLst>
          </p:cNvPr>
          <p:cNvSpPr txBox="1"/>
          <p:nvPr/>
        </p:nvSpPr>
        <p:spPr>
          <a:xfrm>
            <a:off x="7176426" y="5272461"/>
            <a:ext cx="4915885"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300" b="0" i="0" u="none" strike="noStrike" kern="1200" cap="none" spc="0" normalizeH="0" baseline="0" noProof="0" dirty="0">
                <a:ln>
                  <a:noFill/>
                </a:ln>
                <a:solidFill>
                  <a:srgbClr val="FFFFFF"/>
                </a:solidFill>
                <a:effectLst/>
                <a:uLnTx/>
                <a:uFillTx/>
                <a:latin typeface="Gill Sans Nova Light"/>
                <a:ea typeface="+mn-ea"/>
                <a:cs typeface="+mn-cs"/>
              </a:rPr>
              <a:t>This is the user interface of my project of the 3D football game using the unity video game engine, I have used an indoor stadium as a venue for the player in first person to play football on the grass and score a goal by kicking the ball past the football goal.</a:t>
            </a:r>
            <a:endParaRPr kumimoji="0" lang="en-GB" sz="1300" b="0" i="0" u="none" strike="noStrike" kern="1200" cap="none" spc="0" normalizeH="0" baseline="0" noProof="0" dirty="0">
              <a:ln>
                <a:noFill/>
              </a:ln>
              <a:solidFill>
                <a:srgbClr val="543E34"/>
              </a:solidFill>
              <a:effectLst/>
              <a:uLnTx/>
              <a:uFillTx/>
              <a:latin typeface="Gill Sans Nova Light"/>
              <a:ea typeface="+mn-ea"/>
              <a:cs typeface="+mn-cs"/>
            </a:endParaRPr>
          </a:p>
        </p:txBody>
      </p:sp>
      <p:pic>
        <p:nvPicPr>
          <p:cNvPr id="14" name="Picture 13">
            <a:extLst>
              <a:ext uri="{FF2B5EF4-FFF2-40B4-BE49-F238E27FC236}">
                <a16:creationId xmlns:a16="http://schemas.microsoft.com/office/drawing/2014/main" id="{E4F3C9F4-3829-A3C1-FC88-503D23C16C79}"/>
              </a:ext>
            </a:extLst>
          </p:cNvPr>
          <p:cNvPicPr>
            <a:picLocks noChangeAspect="1"/>
          </p:cNvPicPr>
          <p:nvPr/>
        </p:nvPicPr>
        <p:blipFill>
          <a:blip r:embed="rId4"/>
          <a:stretch>
            <a:fillRect/>
          </a:stretch>
        </p:blipFill>
        <p:spPr>
          <a:xfrm>
            <a:off x="8417858" y="858579"/>
            <a:ext cx="2171699" cy="799185"/>
          </a:xfrm>
          <a:prstGeom prst="rect">
            <a:avLst/>
          </a:prstGeom>
        </p:spPr>
      </p:pic>
    </p:spTree>
    <p:extLst>
      <p:ext uri="{BB962C8B-B14F-4D97-AF65-F5344CB8AC3E}">
        <p14:creationId xmlns:p14="http://schemas.microsoft.com/office/powerpoint/2010/main" val="1411304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a:extLst>
            <a:ext uri="{FF2B5EF4-FFF2-40B4-BE49-F238E27FC236}">
              <a16:creationId xmlns:a16="http://schemas.microsoft.com/office/drawing/2014/main" id="{18581377-681C-6361-B5E6-AF93D6DEB13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C24E397C-85F4-6FFC-CEC8-8648E8CD6BB4}"/>
              </a:ext>
            </a:extLst>
          </p:cNvPr>
          <p:cNvSpPr>
            <a:spLocks noGrp="1"/>
          </p:cNvSpPr>
          <p:nvPr>
            <p:ph type="dt" sz="half" idx="10"/>
          </p:nvPr>
        </p:nvSpPr>
        <p:spPr>
          <a:xfrm>
            <a:off x="365759" y="6464808"/>
            <a:ext cx="1301675" cy="310896"/>
          </a:xfrm>
        </p:spPr>
        <p:txBody>
          <a:bodyPr rtlCol="0"/>
          <a:lstStyle>
            <a:defPPr>
              <a:defRPr lang="en-GB"/>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EF3ED"/>
                </a:solidFill>
                <a:effectLst/>
                <a:uLnTx/>
                <a:uFillTx/>
                <a:latin typeface="Gill Sans Nova Light"/>
                <a:ea typeface="+mn-ea"/>
                <a:cs typeface="+mn-cs"/>
              </a:rPr>
              <a:t>Moses Ndale</a:t>
            </a:r>
          </a:p>
        </p:txBody>
      </p:sp>
      <p:sp>
        <p:nvSpPr>
          <p:cNvPr id="3" name="Footer Placeholder 2">
            <a:extLst>
              <a:ext uri="{FF2B5EF4-FFF2-40B4-BE49-F238E27FC236}">
                <a16:creationId xmlns:a16="http://schemas.microsoft.com/office/drawing/2014/main" id="{C8F1E921-276F-CADD-44CA-C528ED1DBAC9}"/>
              </a:ext>
            </a:extLst>
          </p:cNvPr>
          <p:cNvSpPr>
            <a:spLocks noGrp="1"/>
          </p:cNvSpPr>
          <p:nvPr>
            <p:ph type="ftr" sz="quarter" idx="11"/>
          </p:nvPr>
        </p:nvSpPr>
        <p:spPr>
          <a:xfrm>
            <a:off x="2775383" y="6464628"/>
            <a:ext cx="5696353" cy="310896"/>
          </a:xfrm>
        </p:spPr>
        <p:txBody>
          <a:bodyPr rtlCol="0"/>
          <a:lstStyle>
            <a:defPPr>
              <a:defRPr lang="en-GB"/>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EF3ED"/>
                </a:solidFill>
                <a:effectLst/>
                <a:uLnTx/>
                <a:uFillTx/>
                <a:latin typeface="Gill Sans Nova Light"/>
                <a:ea typeface="+mn-ea"/>
                <a:cs typeface="+mn-cs"/>
              </a:rPr>
              <a:t>End of year Unity 3D football game project, The Norwood School, London</a:t>
            </a:r>
          </a:p>
        </p:txBody>
      </p:sp>
      <p:sp>
        <p:nvSpPr>
          <p:cNvPr id="4" name="Slide Number Placeholder 3">
            <a:extLst>
              <a:ext uri="{FF2B5EF4-FFF2-40B4-BE49-F238E27FC236}">
                <a16:creationId xmlns:a16="http://schemas.microsoft.com/office/drawing/2014/main" id="{D826AF7B-4164-AA59-8580-A12148E892B3}"/>
              </a:ext>
            </a:extLst>
          </p:cNvPr>
          <p:cNvSpPr>
            <a:spLocks noGrp="1"/>
          </p:cNvSpPr>
          <p:nvPr>
            <p:ph type="sldNum" sz="quarter" idx="12"/>
          </p:nvPr>
        </p:nvSpPr>
        <p:spPr/>
        <p:txBody>
          <a:bodyPr rtlCol="0"/>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a:pPr>
            <a:fld id="{58FB4751-880F-D840-AAA9-3A15815CC996}" type="slidenum">
              <a:rPr kumimoji="0" lang="en-GB" sz="1400" b="0" i="0" u="none" strike="noStrike" kern="1200" cap="none" spc="0" normalizeH="0" baseline="0" noProof="0" smtClean="0">
                <a:ln>
                  <a:noFill/>
                </a:ln>
                <a:solidFill>
                  <a:srgbClr val="FEF3ED"/>
                </a:solidFill>
                <a:effectLst/>
                <a:uLnTx/>
                <a:uFillTx/>
                <a:latin typeface="Gill Sans Nova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1200" cap="none" spc="0" normalizeH="0" baseline="0" noProof="0" dirty="0">
              <a:ln>
                <a:noFill/>
              </a:ln>
              <a:solidFill>
                <a:srgbClr val="FEF3ED"/>
              </a:solidFill>
              <a:effectLst/>
              <a:uLnTx/>
              <a:uFillTx/>
              <a:latin typeface="Gill Sans Nova Light"/>
              <a:ea typeface="+mn-ea"/>
              <a:cs typeface="+mn-cs"/>
            </a:endParaRPr>
          </a:p>
        </p:txBody>
      </p:sp>
      <p:sp>
        <p:nvSpPr>
          <p:cNvPr id="26" name="Title 25">
            <a:extLst>
              <a:ext uri="{FF2B5EF4-FFF2-40B4-BE49-F238E27FC236}">
                <a16:creationId xmlns:a16="http://schemas.microsoft.com/office/drawing/2014/main" id="{07A9C4FB-D574-1C31-6B63-19E62AC90718}"/>
              </a:ext>
            </a:extLst>
          </p:cNvPr>
          <p:cNvSpPr>
            <a:spLocks noGrp="1"/>
          </p:cNvSpPr>
          <p:nvPr>
            <p:ph type="title"/>
          </p:nvPr>
        </p:nvSpPr>
        <p:spPr>
          <a:xfrm>
            <a:off x="259976" y="198642"/>
            <a:ext cx="11888993" cy="676656"/>
          </a:xfrm>
        </p:spPr>
        <p:txBody>
          <a:bodyPr rtlCol="0"/>
          <a:lstStyle>
            <a:defPPr>
              <a:defRPr lang="en-GB"/>
            </a:defPPr>
          </a:lstStyle>
          <a:p>
            <a:pPr rtl="0"/>
            <a:r>
              <a:rPr lang="en-GB" sz="2000" b="1" dirty="0">
                <a:solidFill>
                  <a:schemeClr val="bg1"/>
                </a:solidFill>
              </a:rPr>
              <a:t>End of year project about a football game, The Norwood School (September 2020 – June 2021) </a:t>
            </a:r>
            <a:br>
              <a:rPr lang="en-GB" sz="2000" b="1" dirty="0">
                <a:solidFill>
                  <a:schemeClr val="bg1"/>
                </a:solidFill>
              </a:rPr>
            </a:br>
            <a:br>
              <a:rPr lang="en-GB" sz="2000" b="1" dirty="0">
                <a:solidFill>
                  <a:schemeClr val="bg1"/>
                </a:solidFill>
              </a:rPr>
            </a:br>
            <a:r>
              <a:rPr lang="en-GB" sz="2000" b="1" dirty="0">
                <a:solidFill>
                  <a:schemeClr val="bg1"/>
                </a:solidFill>
              </a:rPr>
              <a:t>Continued discussion</a:t>
            </a:r>
          </a:p>
        </p:txBody>
      </p:sp>
      <p:sp>
        <p:nvSpPr>
          <p:cNvPr id="14" name="TextBox 13">
            <a:extLst>
              <a:ext uri="{FF2B5EF4-FFF2-40B4-BE49-F238E27FC236}">
                <a16:creationId xmlns:a16="http://schemas.microsoft.com/office/drawing/2014/main" id="{4B1FEF92-790F-63AF-5D48-C35B4C0CB040}"/>
              </a:ext>
            </a:extLst>
          </p:cNvPr>
          <p:cNvSpPr txBox="1"/>
          <p:nvPr/>
        </p:nvSpPr>
        <p:spPr>
          <a:xfrm>
            <a:off x="259976" y="1084730"/>
            <a:ext cx="7951694" cy="51706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sng" strike="noStrike" kern="1200" cap="none" spc="0" normalizeH="0" baseline="0" noProof="0" dirty="0">
                <a:ln>
                  <a:noFill/>
                </a:ln>
                <a:solidFill>
                  <a:srgbClr val="FFFFFF"/>
                </a:solidFill>
                <a:effectLst/>
                <a:uLnTx/>
                <a:uFillTx/>
                <a:latin typeface="Gill Sans Nova Light"/>
                <a:ea typeface="+mn-ea"/>
                <a:cs typeface="+mn-cs"/>
              </a:rPr>
              <a:t>Achievements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•The launch was successful because I have managed to complete my project of the 3D football game in unity to release the ultimate football experience on time, receiving positive reviews from the students and teachers at the Norwood school for its immersive gameplay and realistic graphics.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•I have used innovation in gameplay to introduce unique features such as the first-person perspective of the football player and advanced AI, setting the game apart from traditional football games that are in third person for example EA sports fc.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•I have used technical excellence to implement a robust and scalable base of codes using the C# scripts to edit on visual studio that supported smooth gameplay and a high performance of the 3D football game project on unity. The scoreboard was created to allow the user that is controlling the football player in the first-person.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•I have managed to utilise the assets properly that I have purchased from the unity store for free and for a small price to implement those to my project I was working on for development to build my project of the 3D football game from scratch until completion.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Gill Sans Nova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sng" strike="noStrike" kern="1200" cap="none" spc="0" normalizeH="0" baseline="0" noProof="0" dirty="0">
                <a:ln>
                  <a:noFill/>
                </a:ln>
                <a:solidFill>
                  <a:srgbClr val="FFFFFF"/>
                </a:solidFill>
                <a:effectLst/>
                <a:uLnTx/>
                <a:uFillTx/>
                <a:latin typeface="Gill Sans Nova Light"/>
                <a:ea typeface="+mn-ea"/>
                <a:cs typeface="+mn-cs"/>
              </a:rPr>
              <a:t>Conclusion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FFFFFF"/>
                </a:solidFill>
                <a:effectLst/>
                <a:uLnTx/>
                <a:uFillTx/>
                <a:latin typeface="Gill Sans Nova Light"/>
                <a:ea typeface="+mn-ea"/>
                <a:cs typeface="+mn-cs"/>
              </a:rPr>
              <a:t>To summarise my entire experience of building this project of the 3D football game at the Norwood school, I have enjoyed my time of this development working with other students and the teacher for support in the classroom. Due to the very large size of my project of the 3D football game that is stored in folders and files on the computer, it is saved and available on google drive from my USB flash drive.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Gill Sans Nova Ligh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0" i="0" u="none" strike="noStrike" kern="1200" cap="none" spc="0" normalizeH="0" baseline="0" noProof="0" dirty="0">
              <a:ln>
                <a:noFill/>
              </a:ln>
              <a:solidFill>
                <a:srgbClr val="FFFFFF"/>
              </a:solidFill>
              <a:effectLst/>
              <a:uLnTx/>
              <a:uFillTx/>
              <a:latin typeface="Gill Sans Nova Light"/>
              <a:ea typeface="+mn-ea"/>
              <a:cs typeface="+mn-cs"/>
            </a:endParaRPr>
          </a:p>
        </p:txBody>
      </p:sp>
    </p:spTree>
    <p:extLst>
      <p:ext uri="{BB962C8B-B14F-4D97-AF65-F5344CB8AC3E}">
        <p14:creationId xmlns:p14="http://schemas.microsoft.com/office/powerpoint/2010/main" val="1954045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524000" y="923365"/>
            <a:ext cx="9144000" cy="2634667"/>
          </a:xfrm>
        </p:spPr>
        <p:txBody>
          <a:bodyPr rtlCol="0"/>
          <a:lstStyle>
            <a:defPPr>
              <a:defRPr lang="en-GB"/>
            </a:defPPr>
          </a:lstStyle>
          <a:p>
            <a:pPr rtl="0"/>
            <a:r>
              <a:rPr lang="en-GB" dirty="0"/>
              <a:t>Thank you for viewing my overview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rtlCol="0"/>
          <a:lstStyle>
            <a:defPPr>
              <a:defRPr lang="en-GB"/>
            </a:defPPr>
          </a:lstStyle>
          <a:p>
            <a:pPr rtl="0"/>
            <a:r>
              <a:rPr lang="en-GB" dirty="0"/>
              <a:t>Full name: Moses Ndale</a:t>
            </a:r>
          </a:p>
          <a:p>
            <a:pPr rtl="0"/>
            <a:r>
              <a:rPr lang="en-GB" dirty="0"/>
              <a:t>Personal email address: </a:t>
            </a:r>
            <a:r>
              <a:rPr lang="en-GB" dirty="0">
                <a:hlinkClick r:id="rId3"/>
              </a:rPr>
              <a:t>mndale18@gmail.com</a:t>
            </a:r>
            <a:r>
              <a:rPr lang="en-GB" dirty="0"/>
              <a:t> </a:t>
            </a:r>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1_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23_TF11964407_Win32" id="{B93CAFD1-3682-48B9-AB4D-B17AE97EAEF6}" vid="{42E63F67-4AC8-49A2-8D09-A38E4C6451CF}"/>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691</Words>
  <Application>Microsoft Office PowerPoint</Application>
  <PresentationFormat>Widescreen</PresentationFormat>
  <Paragraphs>34</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Courier New</vt:lpstr>
      <vt:lpstr>Gill Sans Nova</vt:lpstr>
      <vt:lpstr>Gill Sans Nova Light</vt:lpstr>
      <vt:lpstr>Sagona Book</vt:lpstr>
      <vt:lpstr>1_Office Theme</vt:lpstr>
      <vt:lpstr>Welcome to my overview of the 3D football game</vt:lpstr>
      <vt:lpstr>End of year project about a football game, The Norwood School (September 2020 – June 2021)</vt:lpstr>
      <vt:lpstr>End of year project about a football game, The Norwood School (September 2020 – June 2021)   Continued discussion</vt:lpstr>
      <vt:lpstr>Thank you for viewing my overview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Moses Ndale</dc:creator>
  <cp:lastModifiedBy>Moses Ndale</cp:lastModifiedBy>
  <cp:revision>1</cp:revision>
  <dcterms:created xsi:type="dcterms:W3CDTF">2025-02-03T11:11:38Z</dcterms:created>
  <dcterms:modified xsi:type="dcterms:W3CDTF">2025-02-03T11:17:01Z</dcterms:modified>
</cp:coreProperties>
</file>