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embeddedFontLst>
    <p:embeddedFont>
      <p:font typeface="Saira SemiCondensed ExtraBold"/>
      <p:bold r:id="rId29"/>
    </p:embeddedFont>
    <p:embeddedFont>
      <p:font typeface="Sora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SairaSemiCondensedExtraBold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Sora-bold.fntdata"/><Relationship Id="rId30" Type="http://schemas.openxmlformats.org/officeDocument/2006/relationships/font" Target="fonts/Sora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27dd5ce28e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Google Shape;1120;g27dd5ce28e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27dd5ce28ef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9" name="Google Shape;1129;g27dd5ce28ef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27dd5ce28ef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27dd5ce28ef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g27dd5ce28ef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5" name="Google Shape;1145;g27dd5ce28ef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g27dd5ce28ef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5" name="Google Shape;1155;g27dd5ce28ef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g27dd5ce28ef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4" name="Google Shape;1164;g27dd5ce28ef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g27dd5ce28ef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1" name="Google Shape;1171;g27dd5ce28ef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g27dd5ce28ef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3" name="Google Shape;1183;g27dd5ce28ef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9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g29103ae70d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1" name="Google Shape;1191;g29103ae70d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27dd5ce28ef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27dd5ce28ef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eea78fb5ef_1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eea78fb5ef_1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27dd5ce28ef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27dd5ce28ef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g27dd5ce28ef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7" name="Google Shape;1217;g27dd5ce28ef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g29103ae70d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6" name="Google Shape;1226;g29103ae70d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0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geebc273f4e_0_19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2" name="Google Shape;1232;geebc273f4e_0_19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2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geebc273f4e_0_21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4" name="Google Shape;1334;geebc273f4e_0_21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ea901b6474_0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ea901b6474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eebc273f4e_0_19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2" name="Google Shape;1072;geebc273f4e_0_19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27dd5ce28e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27dd5ce28e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27dd5ce28e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27dd5ce28e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g27dd5ce28e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9" name="Google Shape;1099;g27dd5ce28e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g29103ae70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7" name="Google Shape;1107;g29103ae70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g27dd5ce28ef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3" name="Google Shape;1113;g27dd5ce28e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039325" y="415225"/>
            <a:ext cx="5770800" cy="16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400"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039325" y="2109200"/>
            <a:ext cx="3882000" cy="27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rot="-1799990">
            <a:off x="-621258" y="2601494"/>
            <a:ext cx="3812743" cy="3812743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9000020">
            <a:off x="7089177" y="-831705"/>
            <a:ext cx="2447629" cy="2447629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hasCustomPrompt="1" type="title"/>
          </p:nvPr>
        </p:nvSpPr>
        <p:spPr>
          <a:xfrm>
            <a:off x="1457250" y="1418250"/>
            <a:ext cx="6229500" cy="17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1733550" y="3380825"/>
            <a:ext cx="5676900" cy="4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3" name="Google Shape;83;p11"/>
          <p:cNvSpPr/>
          <p:nvPr/>
        </p:nvSpPr>
        <p:spPr>
          <a:xfrm rot="7287602">
            <a:off x="5791338" y="-1419825"/>
            <a:ext cx="3812773" cy="3812773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1"/>
          <p:cNvSpPr/>
          <p:nvPr/>
        </p:nvSpPr>
        <p:spPr>
          <a:xfrm rot="-3644767">
            <a:off x="-336365" y="3121019"/>
            <a:ext cx="3287425" cy="3287451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title"/>
          </p:nvPr>
        </p:nvSpPr>
        <p:spPr>
          <a:xfrm>
            <a:off x="1562500" y="1384020"/>
            <a:ext cx="3120300" cy="34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1562500" y="1725071"/>
            <a:ext cx="25212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2" type="title"/>
          </p:nvPr>
        </p:nvSpPr>
        <p:spPr>
          <a:xfrm>
            <a:off x="1562500" y="2605576"/>
            <a:ext cx="3120300" cy="3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3" type="subTitle"/>
          </p:nvPr>
        </p:nvSpPr>
        <p:spPr>
          <a:xfrm>
            <a:off x="1562500" y="2941409"/>
            <a:ext cx="25212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4" type="title"/>
          </p:nvPr>
        </p:nvSpPr>
        <p:spPr>
          <a:xfrm>
            <a:off x="5588280" y="1382351"/>
            <a:ext cx="3120300" cy="34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5" type="subTitle"/>
          </p:nvPr>
        </p:nvSpPr>
        <p:spPr>
          <a:xfrm>
            <a:off x="5588277" y="1729075"/>
            <a:ext cx="25212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6" type="title"/>
          </p:nvPr>
        </p:nvSpPr>
        <p:spPr>
          <a:xfrm>
            <a:off x="5588280" y="2606743"/>
            <a:ext cx="3120300" cy="3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7" type="subTitle"/>
          </p:nvPr>
        </p:nvSpPr>
        <p:spPr>
          <a:xfrm>
            <a:off x="5588277" y="2951463"/>
            <a:ext cx="25212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hasCustomPrompt="1" idx="8" type="title"/>
          </p:nvPr>
        </p:nvSpPr>
        <p:spPr>
          <a:xfrm>
            <a:off x="665050" y="1327875"/>
            <a:ext cx="813900" cy="8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/>
          <p:nvPr>
            <p:ph hasCustomPrompt="1" idx="9" type="title"/>
          </p:nvPr>
        </p:nvSpPr>
        <p:spPr>
          <a:xfrm>
            <a:off x="665050" y="2549983"/>
            <a:ext cx="813900" cy="8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/>
          <p:nvPr>
            <p:ph hasCustomPrompt="1" idx="13" type="title"/>
          </p:nvPr>
        </p:nvSpPr>
        <p:spPr>
          <a:xfrm>
            <a:off x="4698187" y="2566745"/>
            <a:ext cx="813900" cy="8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/>
          <p:nvPr>
            <p:ph hasCustomPrompt="1" idx="14" type="title"/>
          </p:nvPr>
        </p:nvSpPr>
        <p:spPr>
          <a:xfrm>
            <a:off x="4698187" y="1338569"/>
            <a:ext cx="813900" cy="8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 txBox="1"/>
          <p:nvPr>
            <p:ph idx="15" type="title"/>
          </p:nvPr>
        </p:nvSpPr>
        <p:spPr>
          <a:xfrm>
            <a:off x="1562500" y="3827301"/>
            <a:ext cx="3120300" cy="34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00" name="Google Shape;100;p13"/>
          <p:cNvSpPr txBox="1"/>
          <p:nvPr>
            <p:ph idx="16" type="subTitle"/>
          </p:nvPr>
        </p:nvSpPr>
        <p:spPr>
          <a:xfrm>
            <a:off x="1562500" y="4157746"/>
            <a:ext cx="25212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17" type="title"/>
          </p:nvPr>
        </p:nvSpPr>
        <p:spPr>
          <a:xfrm>
            <a:off x="5588277" y="3831321"/>
            <a:ext cx="3120300" cy="34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02" name="Google Shape;102;p13"/>
          <p:cNvSpPr txBox="1"/>
          <p:nvPr>
            <p:ph idx="18" type="subTitle"/>
          </p:nvPr>
        </p:nvSpPr>
        <p:spPr>
          <a:xfrm>
            <a:off x="5588277" y="4173850"/>
            <a:ext cx="25212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hasCustomPrompt="1" idx="19" type="title"/>
          </p:nvPr>
        </p:nvSpPr>
        <p:spPr>
          <a:xfrm>
            <a:off x="665050" y="3772090"/>
            <a:ext cx="813900" cy="8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/>
          <p:nvPr>
            <p:ph hasCustomPrompt="1" idx="20" type="title"/>
          </p:nvPr>
        </p:nvSpPr>
        <p:spPr>
          <a:xfrm>
            <a:off x="4698187" y="3794921"/>
            <a:ext cx="813900" cy="8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t>xx%</a:t>
            </a:r>
          </a:p>
        </p:txBody>
      </p:sp>
      <p:grpSp>
        <p:nvGrpSpPr>
          <p:cNvPr id="105" name="Google Shape;105;p13"/>
          <p:cNvGrpSpPr/>
          <p:nvPr/>
        </p:nvGrpSpPr>
        <p:grpSpPr>
          <a:xfrm rot="-7546048">
            <a:off x="8118359" y="650718"/>
            <a:ext cx="161701" cy="641985"/>
            <a:chOff x="7004550" y="3676293"/>
            <a:chExt cx="161700" cy="641982"/>
          </a:xfrm>
        </p:grpSpPr>
        <p:sp>
          <p:nvSpPr>
            <p:cNvPr id="106" name="Google Shape;106;p13"/>
            <p:cNvSpPr/>
            <p:nvPr/>
          </p:nvSpPr>
          <p:spPr>
            <a:xfrm>
              <a:off x="7004550" y="4178475"/>
              <a:ext cx="161700" cy="1398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7004550" y="4011081"/>
              <a:ext cx="161700" cy="1398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7004550" y="3843687"/>
              <a:ext cx="161700" cy="1398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7004550" y="3676293"/>
              <a:ext cx="161700" cy="1398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" name="Google Shape;110;p13"/>
          <p:cNvSpPr txBox="1"/>
          <p:nvPr>
            <p:ph idx="21"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" name="Google Shape;111;p13"/>
          <p:cNvSpPr/>
          <p:nvPr/>
        </p:nvSpPr>
        <p:spPr>
          <a:xfrm flipH="1" rot="3592469">
            <a:off x="6400996" y="-625931"/>
            <a:ext cx="2898637" cy="2898637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/>
          <p:nvPr>
            <p:ph type="title"/>
          </p:nvPr>
        </p:nvSpPr>
        <p:spPr>
          <a:xfrm>
            <a:off x="806500" y="2542575"/>
            <a:ext cx="1947300" cy="5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14" name="Google Shape;114;p14"/>
          <p:cNvSpPr txBox="1"/>
          <p:nvPr>
            <p:ph idx="1" type="subTitle"/>
          </p:nvPr>
        </p:nvSpPr>
        <p:spPr>
          <a:xfrm>
            <a:off x="806500" y="3056325"/>
            <a:ext cx="2391000" cy="8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4"/>
          <p:cNvSpPr txBox="1"/>
          <p:nvPr>
            <p:ph idx="2" type="title"/>
          </p:nvPr>
        </p:nvSpPr>
        <p:spPr>
          <a:xfrm>
            <a:off x="3376500" y="2542575"/>
            <a:ext cx="1947300" cy="5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16" name="Google Shape;116;p14"/>
          <p:cNvSpPr txBox="1"/>
          <p:nvPr>
            <p:ph idx="3" type="subTitle"/>
          </p:nvPr>
        </p:nvSpPr>
        <p:spPr>
          <a:xfrm>
            <a:off x="3376500" y="3056325"/>
            <a:ext cx="2391000" cy="8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4"/>
          <p:cNvSpPr txBox="1"/>
          <p:nvPr>
            <p:ph idx="4" type="title"/>
          </p:nvPr>
        </p:nvSpPr>
        <p:spPr>
          <a:xfrm>
            <a:off x="5946500" y="2542575"/>
            <a:ext cx="1947300" cy="5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18" name="Google Shape;118;p14"/>
          <p:cNvSpPr txBox="1"/>
          <p:nvPr>
            <p:ph idx="5" type="subTitle"/>
          </p:nvPr>
        </p:nvSpPr>
        <p:spPr>
          <a:xfrm>
            <a:off x="5946500" y="3056325"/>
            <a:ext cx="2391000" cy="8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4"/>
          <p:cNvSpPr txBox="1"/>
          <p:nvPr>
            <p:ph idx="6"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0" name="Google Shape;120;p14"/>
          <p:cNvSpPr/>
          <p:nvPr/>
        </p:nvSpPr>
        <p:spPr>
          <a:xfrm rot="-379471">
            <a:off x="6137913" y="-979598"/>
            <a:ext cx="3812763" cy="3812763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4"/>
          <p:cNvSpPr/>
          <p:nvPr/>
        </p:nvSpPr>
        <p:spPr>
          <a:xfrm rot="-3616141">
            <a:off x="-137241" y="3279189"/>
            <a:ext cx="3287398" cy="3287472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/>
          <p:nvPr>
            <p:ph type="title"/>
          </p:nvPr>
        </p:nvSpPr>
        <p:spPr>
          <a:xfrm>
            <a:off x="1028350" y="2375625"/>
            <a:ext cx="1947300" cy="55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24" name="Google Shape;124;p15"/>
          <p:cNvSpPr txBox="1"/>
          <p:nvPr>
            <p:ph idx="1" type="subTitle"/>
          </p:nvPr>
        </p:nvSpPr>
        <p:spPr>
          <a:xfrm>
            <a:off x="993250" y="2942075"/>
            <a:ext cx="2017500" cy="9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5"/>
          <p:cNvSpPr txBox="1"/>
          <p:nvPr>
            <p:ph idx="2" type="title"/>
          </p:nvPr>
        </p:nvSpPr>
        <p:spPr>
          <a:xfrm>
            <a:off x="3598350" y="2375625"/>
            <a:ext cx="1947300" cy="55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26" name="Google Shape;126;p15"/>
          <p:cNvSpPr txBox="1"/>
          <p:nvPr>
            <p:ph idx="3" type="subTitle"/>
          </p:nvPr>
        </p:nvSpPr>
        <p:spPr>
          <a:xfrm>
            <a:off x="3563250" y="2942075"/>
            <a:ext cx="2017500" cy="9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5"/>
          <p:cNvSpPr txBox="1"/>
          <p:nvPr>
            <p:ph idx="4" type="title"/>
          </p:nvPr>
        </p:nvSpPr>
        <p:spPr>
          <a:xfrm>
            <a:off x="6168350" y="2375625"/>
            <a:ext cx="1947300" cy="55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28" name="Google Shape;128;p15"/>
          <p:cNvSpPr txBox="1"/>
          <p:nvPr>
            <p:ph idx="5" type="subTitle"/>
          </p:nvPr>
        </p:nvSpPr>
        <p:spPr>
          <a:xfrm>
            <a:off x="6133250" y="2942075"/>
            <a:ext cx="2017500" cy="9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5"/>
          <p:cNvSpPr/>
          <p:nvPr/>
        </p:nvSpPr>
        <p:spPr>
          <a:xfrm>
            <a:off x="6676688" y="995313"/>
            <a:ext cx="141300" cy="141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5"/>
          <p:cNvSpPr txBox="1"/>
          <p:nvPr>
            <p:ph idx="6"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1" name="Google Shape;131;p15"/>
          <p:cNvSpPr/>
          <p:nvPr/>
        </p:nvSpPr>
        <p:spPr>
          <a:xfrm flipH="1" rot="2205461">
            <a:off x="5924075" y="-1153632"/>
            <a:ext cx="3540312" cy="3540312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 flipH="1" rot="-8099957">
            <a:off x="-356077" y="3161498"/>
            <a:ext cx="3045041" cy="3045079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_1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 txBox="1"/>
          <p:nvPr>
            <p:ph type="title"/>
          </p:nvPr>
        </p:nvSpPr>
        <p:spPr>
          <a:xfrm>
            <a:off x="1403225" y="1356025"/>
            <a:ext cx="2641500" cy="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35" name="Google Shape;135;p16"/>
          <p:cNvSpPr txBox="1"/>
          <p:nvPr>
            <p:ph idx="1" type="subTitle"/>
          </p:nvPr>
        </p:nvSpPr>
        <p:spPr>
          <a:xfrm>
            <a:off x="1403225" y="1768125"/>
            <a:ext cx="4107900" cy="70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6"/>
          <p:cNvSpPr txBox="1"/>
          <p:nvPr>
            <p:ph idx="2" type="title"/>
          </p:nvPr>
        </p:nvSpPr>
        <p:spPr>
          <a:xfrm>
            <a:off x="1403225" y="3614900"/>
            <a:ext cx="2712900" cy="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37" name="Google Shape;137;p16"/>
          <p:cNvSpPr txBox="1"/>
          <p:nvPr>
            <p:ph idx="3" type="subTitle"/>
          </p:nvPr>
        </p:nvSpPr>
        <p:spPr>
          <a:xfrm>
            <a:off x="1403225" y="4027150"/>
            <a:ext cx="4107900" cy="70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6"/>
          <p:cNvSpPr txBox="1"/>
          <p:nvPr>
            <p:ph idx="4" type="title"/>
          </p:nvPr>
        </p:nvSpPr>
        <p:spPr>
          <a:xfrm>
            <a:off x="5027004" y="2488782"/>
            <a:ext cx="2641500" cy="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39" name="Google Shape;139;p16"/>
          <p:cNvSpPr txBox="1"/>
          <p:nvPr>
            <p:ph idx="5" type="subTitle"/>
          </p:nvPr>
        </p:nvSpPr>
        <p:spPr>
          <a:xfrm>
            <a:off x="3560875" y="2901032"/>
            <a:ext cx="4107900" cy="70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6"/>
          <p:cNvSpPr txBox="1"/>
          <p:nvPr>
            <p:ph idx="6"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1" name="Google Shape;141;p16"/>
          <p:cNvSpPr/>
          <p:nvPr/>
        </p:nvSpPr>
        <p:spPr>
          <a:xfrm flipH="1" rot="2199683">
            <a:off x="6184128" y="-356809"/>
            <a:ext cx="3371221" cy="3371221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6"/>
          <p:cNvSpPr/>
          <p:nvPr/>
        </p:nvSpPr>
        <p:spPr>
          <a:xfrm rot="7321939">
            <a:off x="7129947" y="2687830"/>
            <a:ext cx="3287459" cy="3287487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1_1_3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/>
          <p:nvPr>
            <p:ph type="title"/>
          </p:nvPr>
        </p:nvSpPr>
        <p:spPr>
          <a:xfrm>
            <a:off x="1028350" y="3028950"/>
            <a:ext cx="1947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45" name="Google Shape;145;p17"/>
          <p:cNvSpPr txBox="1"/>
          <p:nvPr>
            <p:ph idx="1" type="subTitle"/>
          </p:nvPr>
        </p:nvSpPr>
        <p:spPr>
          <a:xfrm>
            <a:off x="1096300" y="3475475"/>
            <a:ext cx="1811400" cy="84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7"/>
          <p:cNvSpPr txBox="1"/>
          <p:nvPr>
            <p:ph idx="2" type="title"/>
          </p:nvPr>
        </p:nvSpPr>
        <p:spPr>
          <a:xfrm>
            <a:off x="3598350" y="3028950"/>
            <a:ext cx="1947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47" name="Google Shape;147;p17"/>
          <p:cNvSpPr txBox="1"/>
          <p:nvPr>
            <p:ph idx="3" type="subTitle"/>
          </p:nvPr>
        </p:nvSpPr>
        <p:spPr>
          <a:xfrm>
            <a:off x="3666300" y="3475475"/>
            <a:ext cx="1811400" cy="84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7"/>
          <p:cNvSpPr txBox="1"/>
          <p:nvPr>
            <p:ph idx="4" type="title"/>
          </p:nvPr>
        </p:nvSpPr>
        <p:spPr>
          <a:xfrm>
            <a:off x="6168350" y="3028950"/>
            <a:ext cx="1947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49" name="Google Shape;149;p17"/>
          <p:cNvSpPr txBox="1"/>
          <p:nvPr>
            <p:ph idx="5" type="subTitle"/>
          </p:nvPr>
        </p:nvSpPr>
        <p:spPr>
          <a:xfrm>
            <a:off x="6236300" y="3475475"/>
            <a:ext cx="1811400" cy="84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7"/>
          <p:cNvSpPr txBox="1"/>
          <p:nvPr>
            <p:ph idx="6"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1" name="Google Shape;151;p17"/>
          <p:cNvSpPr/>
          <p:nvPr/>
        </p:nvSpPr>
        <p:spPr>
          <a:xfrm rot="-8628331">
            <a:off x="-493777" y="3617392"/>
            <a:ext cx="2591878" cy="2591854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7"/>
          <p:cNvSpPr/>
          <p:nvPr/>
        </p:nvSpPr>
        <p:spPr>
          <a:xfrm flipH="1" rot="3595944">
            <a:off x="7359195" y="-612379"/>
            <a:ext cx="3139411" cy="3139411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_1_2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 txBox="1"/>
          <p:nvPr>
            <p:ph type="title"/>
          </p:nvPr>
        </p:nvSpPr>
        <p:spPr>
          <a:xfrm>
            <a:off x="1738850" y="1647775"/>
            <a:ext cx="1947300" cy="44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55" name="Google Shape;155;p18"/>
          <p:cNvSpPr txBox="1"/>
          <p:nvPr>
            <p:ph idx="1" type="subTitle"/>
          </p:nvPr>
        </p:nvSpPr>
        <p:spPr>
          <a:xfrm>
            <a:off x="1419950" y="2103875"/>
            <a:ext cx="2266200" cy="68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8"/>
          <p:cNvSpPr txBox="1"/>
          <p:nvPr>
            <p:ph idx="2" type="title"/>
          </p:nvPr>
        </p:nvSpPr>
        <p:spPr>
          <a:xfrm>
            <a:off x="5457850" y="1647775"/>
            <a:ext cx="1947300" cy="44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57" name="Google Shape;157;p18"/>
          <p:cNvSpPr txBox="1"/>
          <p:nvPr>
            <p:ph idx="3" type="subTitle"/>
          </p:nvPr>
        </p:nvSpPr>
        <p:spPr>
          <a:xfrm>
            <a:off x="5457850" y="2103875"/>
            <a:ext cx="2266200" cy="68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8"/>
          <p:cNvSpPr/>
          <p:nvPr/>
        </p:nvSpPr>
        <p:spPr>
          <a:xfrm>
            <a:off x="6676688" y="995313"/>
            <a:ext cx="141300" cy="141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8"/>
          <p:cNvSpPr txBox="1"/>
          <p:nvPr>
            <p:ph idx="4"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0" name="Google Shape;160;p18"/>
          <p:cNvSpPr txBox="1"/>
          <p:nvPr>
            <p:ph idx="5" type="title"/>
          </p:nvPr>
        </p:nvSpPr>
        <p:spPr>
          <a:xfrm>
            <a:off x="1738850" y="3009775"/>
            <a:ext cx="1947300" cy="44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61" name="Google Shape;161;p18"/>
          <p:cNvSpPr txBox="1"/>
          <p:nvPr>
            <p:ph idx="6" type="subTitle"/>
          </p:nvPr>
        </p:nvSpPr>
        <p:spPr>
          <a:xfrm>
            <a:off x="1419950" y="3465825"/>
            <a:ext cx="2266200" cy="68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8"/>
          <p:cNvSpPr txBox="1"/>
          <p:nvPr>
            <p:ph idx="7" type="title"/>
          </p:nvPr>
        </p:nvSpPr>
        <p:spPr>
          <a:xfrm>
            <a:off x="5457850" y="3009775"/>
            <a:ext cx="1947300" cy="44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63" name="Google Shape;163;p18"/>
          <p:cNvSpPr txBox="1"/>
          <p:nvPr>
            <p:ph idx="8" type="subTitle"/>
          </p:nvPr>
        </p:nvSpPr>
        <p:spPr>
          <a:xfrm>
            <a:off x="5457850" y="3465825"/>
            <a:ext cx="2266200" cy="68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8"/>
          <p:cNvSpPr/>
          <p:nvPr/>
        </p:nvSpPr>
        <p:spPr>
          <a:xfrm flipH="1" rot="2205433">
            <a:off x="6117286" y="-933923"/>
            <a:ext cx="3300411" cy="3300411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"/>
          <p:cNvSpPr/>
          <p:nvPr/>
        </p:nvSpPr>
        <p:spPr>
          <a:xfrm flipH="1" rot="-8099956">
            <a:off x="-1509570" y="1749978"/>
            <a:ext cx="2994256" cy="2994295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3_1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title"/>
          </p:nvPr>
        </p:nvSpPr>
        <p:spPr>
          <a:xfrm>
            <a:off x="1176745" y="1787520"/>
            <a:ext cx="1947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68" name="Google Shape;168;p19"/>
          <p:cNvSpPr txBox="1"/>
          <p:nvPr>
            <p:ph idx="1" type="subTitle"/>
          </p:nvPr>
        </p:nvSpPr>
        <p:spPr>
          <a:xfrm>
            <a:off x="1060350" y="2234045"/>
            <a:ext cx="2180100" cy="5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19"/>
          <p:cNvSpPr txBox="1"/>
          <p:nvPr>
            <p:ph idx="2" type="title"/>
          </p:nvPr>
        </p:nvSpPr>
        <p:spPr>
          <a:xfrm>
            <a:off x="3598350" y="1787520"/>
            <a:ext cx="1947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70" name="Google Shape;170;p19"/>
          <p:cNvSpPr txBox="1"/>
          <p:nvPr>
            <p:ph idx="3" type="subTitle"/>
          </p:nvPr>
        </p:nvSpPr>
        <p:spPr>
          <a:xfrm>
            <a:off x="3500250" y="2234045"/>
            <a:ext cx="2143500" cy="5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19"/>
          <p:cNvSpPr txBox="1"/>
          <p:nvPr>
            <p:ph idx="4" type="title"/>
          </p:nvPr>
        </p:nvSpPr>
        <p:spPr>
          <a:xfrm>
            <a:off x="6056255" y="1787520"/>
            <a:ext cx="1947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72" name="Google Shape;172;p19"/>
          <p:cNvSpPr txBox="1"/>
          <p:nvPr>
            <p:ph idx="5" type="subTitle"/>
          </p:nvPr>
        </p:nvSpPr>
        <p:spPr>
          <a:xfrm>
            <a:off x="5976151" y="2234045"/>
            <a:ext cx="2107500" cy="5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19"/>
          <p:cNvSpPr txBox="1"/>
          <p:nvPr>
            <p:ph idx="6"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4" name="Google Shape;174;p19"/>
          <p:cNvSpPr/>
          <p:nvPr/>
        </p:nvSpPr>
        <p:spPr>
          <a:xfrm rot="-8628331">
            <a:off x="-493777" y="3617392"/>
            <a:ext cx="2591878" cy="2591854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9"/>
          <p:cNvSpPr/>
          <p:nvPr/>
        </p:nvSpPr>
        <p:spPr>
          <a:xfrm flipH="1" rot="3595944">
            <a:off x="7359195" y="-612379"/>
            <a:ext cx="3139411" cy="3139411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9"/>
          <p:cNvSpPr txBox="1"/>
          <p:nvPr>
            <p:ph idx="7" type="title"/>
          </p:nvPr>
        </p:nvSpPr>
        <p:spPr>
          <a:xfrm>
            <a:off x="1176745" y="3625700"/>
            <a:ext cx="1947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77" name="Google Shape;177;p19"/>
          <p:cNvSpPr txBox="1"/>
          <p:nvPr>
            <p:ph idx="8" type="subTitle"/>
          </p:nvPr>
        </p:nvSpPr>
        <p:spPr>
          <a:xfrm>
            <a:off x="1060350" y="4072220"/>
            <a:ext cx="2180100" cy="5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9"/>
          <p:cNvSpPr txBox="1"/>
          <p:nvPr>
            <p:ph idx="9" type="title"/>
          </p:nvPr>
        </p:nvSpPr>
        <p:spPr>
          <a:xfrm>
            <a:off x="3598350" y="3625700"/>
            <a:ext cx="1947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79" name="Google Shape;179;p19"/>
          <p:cNvSpPr txBox="1"/>
          <p:nvPr>
            <p:ph idx="13" type="subTitle"/>
          </p:nvPr>
        </p:nvSpPr>
        <p:spPr>
          <a:xfrm>
            <a:off x="3500250" y="4072220"/>
            <a:ext cx="2143500" cy="5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9"/>
          <p:cNvSpPr txBox="1"/>
          <p:nvPr>
            <p:ph idx="14" type="title"/>
          </p:nvPr>
        </p:nvSpPr>
        <p:spPr>
          <a:xfrm>
            <a:off x="6056255" y="3625700"/>
            <a:ext cx="1947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81" name="Google Shape;181;p19"/>
          <p:cNvSpPr txBox="1"/>
          <p:nvPr>
            <p:ph idx="15" type="subTitle"/>
          </p:nvPr>
        </p:nvSpPr>
        <p:spPr>
          <a:xfrm>
            <a:off x="5976150" y="4072220"/>
            <a:ext cx="2107500" cy="5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1291113" y="1641225"/>
            <a:ext cx="6561600" cy="14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2650">
                <a:latin typeface="Sora"/>
                <a:ea typeface="Sora"/>
                <a:cs typeface="Sora"/>
                <a:sym typeface="Sora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84" name="Google Shape;184;p20"/>
          <p:cNvSpPr txBox="1"/>
          <p:nvPr>
            <p:ph idx="1" type="subTitle"/>
          </p:nvPr>
        </p:nvSpPr>
        <p:spPr>
          <a:xfrm>
            <a:off x="4759288" y="3119275"/>
            <a:ext cx="3093600" cy="57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4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0"/>
          <p:cNvSpPr/>
          <p:nvPr/>
        </p:nvSpPr>
        <p:spPr>
          <a:xfrm>
            <a:off x="1149825" y="4534825"/>
            <a:ext cx="141300" cy="141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0"/>
          <p:cNvSpPr/>
          <p:nvPr/>
        </p:nvSpPr>
        <p:spPr>
          <a:xfrm flipH="1" rot="-7272199">
            <a:off x="-39544" y="2460021"/>
            <a:ext cx="4385549" cy="4385549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0"/>
          <p:cNvSpPr/>
          <p:nvPr/>
        </p:nvSpPr>
        <p:spPr>
          <a:xfrm flipH="1" rot="3540770">
            <a:off x="5890121" y="-1405234"/>
            <a:ext cx="3287434" cy="3287461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720800" y="2460300"/>
            <a:ext cx="4250400" cy="6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720800" y="3426900"/>
            <a:ext cx="40758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720800" y="1041075"/>
            <a:ext cx="2218200" cy="119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3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/>
          <p:nvPr/>
        </p:nvSpPr>
        <p:spPr>
          <a:xfrm flipH="1" rot="489472">
            <a:off x="2869317" y="-755258"/>
            <a:ext cx="2994906" cy="2994906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3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631625" y="1353740"/>
            <a:ext cx="3805800" cy="55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90" name="Google Shape;190;p21"/>
          <p:cNvSpPr txBox="1"/>
          <p:nvPr>
            <p:ph idx="1" type="subTitle"/>
          </p:nvPr>
        </p:nvSpPr>
        <p:spPr>
          <a:xfrm>
            <a:off x="631625" y="2379500"/>
            <a:ext cx="4051200" cy="5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1"/>
          <p:cNvSpPr/>
          <p:nvPr/>
        </p:nvSpPr>
        <p:spPr>
          <a:xfrm flipH="1" rot="-8100000">
            <a:off x="-265481" y="-1847706"/>
            <a:ext cx="3770571" cy="3770571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1"/>
          <p:cNvSpPr/>
          <p:nvPr/>
        </p:nvSpPr>
        <p:spPr>
          <a:xfrm flipH="1" rot="1799997">
            <a:off x="6385427" y="2928645"/>
            <a:ext cx="3287417" cy="3287464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1"/>
          <p:cNvSpPr txBox="1"/>
          <p:nvPr>
            <p:ph idx="2" type="body"/>
          </p:nvPr>
        </p:nvSpPr>
        <p:spPr>
          <a:xfrm>
            <a:off x="713225" y="3058645"/>
            <a:ext cx="3805800" cy="13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mo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_1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713225" y="1188925"/>
            <a:ext cx="3380400" cy="23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96" name="Google Shape;196;p22"/>
          <p:cNvSpPr txBox="1"/>
          <p:nvPr>
            <p:ph idx="1" type="subTitle"/>
          </p:nvPr>
        </p:nvSpPr>
        <p:spPr>
          <a:xfrm>
            <a:off x="713225" y="3627300"/>
            <a:ext cx="3266100" cy="100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22"/>
          <p:cNvSpPr/>
          <p:nvPr/>
        </p:nvSpPr>
        <p:spPr>
          <a:xfrm flipH="1" rot="3600003">
            <a:off x="5900483" y="3312922"/>
            <a:ext cx="3287417" cy="3287491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3_1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631625" y="2039540"/>
            <a:ext cx="3805800" cy="55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00" name="Google Shape;200;p23"/>
          <p:cNvSpPr txBox="1"/>
          <p:nvPr>
            <p:ph idx="1" type="subTitle"/>
          </p:nvPr>
        </p:nvSpPr>
        <p:spPr>
          <a:xfrm>
            <a:off x="631625" y="2711675"/>
            <a:ext cx="4051200" cy="76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23"/>
          <p:cNvSpPr/>
          <p:nvPr/>
        </p:nvSpPr>
        <p:spPr>
          <a:xfrm rot="9000020">
            <a:off x="7089177" y="-831705"/>
            <a:ext cx="2447629" cy="2447629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_1_1_1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>
            <p:ph type="title"/>
          </p:nvPr>
        </p:nvSpPr>
        <p:spPr>
          <a:xfrm>
            <a:off x="4610825" y="2039540"/>
            <a:ext cx="3805800" cy="55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solidFill>
                  <a:schemeClr val="accent4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04" name="Google Shape;204;p24"/>
          <p:cNvSpPr txBox="1"/>
          <p:nvPr>
            <p:ph idx="1" type="subTitle"/>
          </p:nvPr>
        </p:nvSpPr>
        <p:spPr>
          <a:xfrm>
            <a:off x="4365425" y="2711675"/>
            <a:ext cx="4051200" cy="76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4"/>
          <p:cNvSpPr/>
          <p:nvPr/>
        </p:nvSpPr>
        <p:spPr>
          <a:xfrm rot="-1800031">
            <a:off x="-348730" y="2640965"/>
            <a:ext cx="3286064" cy="3286084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9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8" name="Google Shape;208;p25"/>
          <p:cNvSpPr txBox="1"/>
          <p:nvPr>
            <p:ph idx="1" type="body"/>
          </p:nvPr>
        </p:nvSpPr>
        <p:spPr>
          <a:xfrm>
            <a:off x="717425" y="1524450"/>
            <a:ext cx="4099800" cy="239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mo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/>
            </a:lvl9pPr>
          </a:lstStyle>
          <a:p/>
        </p:txBody>
      </p:sp>
      <p:sp>
        <p:nvSpPr>
          <p:cNvPr id="209" name="Google Shape;209;p25"/>
          <p:cNvSpPr/>
          <p:nvPr/>
        </p:nvSpPr>
        <p:spPr>
          <a:xfrm flipH="1" rot="1799997">
            <a:off x="6537827" y="3081045"/>
            <a:ext cx="3287417" cy="3287464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4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/>
          <p:nvPr>
            <p:ph hasCustomPrompt="1" type="title"/>
          </p:nvPr>
        </p:nvSpPr>
        <p:spPr>
          <a:xfrm>
            <a:off x="878775" y="498094"/>
            <a:ext cx="1714500" cy="10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2" name="Google Shape;212;p26"/>
          <p:cNvSpPr txBox="1"/>
          <p:nvPr>
            <p:ph idx="1" type="subTitle"/>
          </p:nvPr>
        </p:nvSpPr>
        <p:spPr>
          <a:xfrm>
            <a:off x="531075" y="1536319"/>
            <a:ext cx="2409900" cy="4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26"/>
          <p:cNvSpPr txBox="1"/>
          <p:nvPr>
            <p:ph hasCustomPrompt="1" idx="2" type="title"/>
          </p:nvPr>
        </p:nvSpPr>
        <p:spPr>
          <a:xfrm>
            <a:off x="3714750" y="1809788"/>
            <a:ext cx="1714500" cy="10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4" name="Google Shape;214;p26"/>
          <p:cNvSpPr txBox="1"/>
          <p:nvPr>
            <p:ph idx="3" type="subTitle"/>
          </p:nvPr>
        </p:nvSpPr>
        <p:spPr>
          <a:xfrm>
            <a:off x="3367050" y="2848013"/>
            <a:ext cx="2409900" cy="4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26"/>
          <p:cNvSpPr txBox="1"/>
          <p:nvPr>
            <p:ph hasCustomPrompt="1" idx="4" type="title"/>
          </p:nvPr>
        </p:nvSpPr>
        <p:spPr>
          <a:xfrm>
            <a:off x="6550725" y="3121481"/>
            <a:ext cx="1714500" cy="10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6" name="Google Shape;216;p26"/>
          <p:cNvSpPr txBox="1"/>
          <p:nvPr>
            <p:ph idx="5" type="subTitle"/>
          </p:nvPr>
        </p:nvSpPr>
        <p:spPr>
          <a:xfrm>
            <a:off x="6203025" y="4159706"/>
            <a:ext cx="2409900" cy="4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26"/>
          <p:cNvSpPr/>
          <p:nvPr/>
        </p:nvSpPr>
        <p:spPr>
          <a:xfrm rot="9000010">
            <a:off x="5763960" y="-1246672"/>
            <a:ext cx="3812743" cy="3812743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6"/>
          <p:cNvSpPr/>
          <p:nvPr/>
        </p:nvSpPr>
        <p:spPr>
          <a:xfrm rot="-1799997">
            <a:off x="-717398" y="2928645"/>
            <a:ext cx="3287417" cy="3287464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4_1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hasCustomPrompt="1" type="title"/>
          </p:nvPr>
        </p:nvSpPr>
        <p:spPr>
          <a:xfrm>
            <a:off x="745459" y="1736319"/>
            <a:ext cx="1714500" cy="10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1" name="Google Shape;221;p27"/>
          <p:cNvSpPr txBox="1"/>
          <p:nvPr>
            <p:ph idx="1" type="subTitle"/>
          </p:nvPr>
        </p:nvSpPr>
        <p:spPr>
          <a:xfrm>
            <a:off x="745459" y="3612750"/>
            <a:ext cx="1714500" cy="8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27"/>
          <p:cNvSpPr txBox="1"/>
          <p:nvPr>
            <p:ph hasCustomPrompt="1" idx="2" type="title"/>
          </p:nvPr>
        </p:nvSpPr>
        <p:spPr>
          <a:xfrm>
            <a:off x="2724985" y="1736313"/>
            <a:ext cx="1714500" cy="10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3" name="Google Shape;223;p27"/>
          <p:cNvSpPr txBox="1"/>
          <p:nvPr>
            <p:ph idx="3" type="subTitle"/>
          </p:nvPr>
        </p:nvSpPr>
        <p:spPr>
          <a:xfrm>
            <a:off x="2724985" y="3612750"/>
            <a:ext cx="1714500" cy="8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7"/>
          <p:cNvSpPr txBox="1"/>
          <p:nvPr>
            <p:ph hasCustomPrompt="1" idx="4" type="title"/>
          </p:nvPr>
        </p:nvSpPr>
        <p:spPr>
          <a:xfrm>
            <a:off x="4704509" y="1736331"/>
            <a:ext cx="1714500" cy="10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5" name="Google Shape;225;p27"/>
          <p:cNvSpPr txBox="1"/>
          <p:nvPr>
            <p:ph idx="5" type="subTitle"/>
          </p:nvPr>
        </p:nvSpPr>
        <p:spPr>
          <a:xfrm>
            <a:off x="4704509" y="3612750"/>
            <a:ext cx="1714500" cy="8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7"/>
          <p:cNvSpPr txBox="1"/>
          <p:nvPr>
            <p:ph idx="6"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7" name="Google Shape;227;p27"/>
          <p:cNvSpPr txBox="1"/>
          <p:nvPr>
            <p:ph hasCustomPrompt="1" idx="7" type="title"/>
          </p:nvPr>
        </p:nvSpPr>
        <p:spPr>
          <a:xfrm>
            <a:off x="6684034" y="1736331"/>
            <a:ext cx="1714500" cy="10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8" name="Google Shape;228;p27"/>
          <p:cNvSpPr txBox="1"/>
          <p:nvPr>
            <p:ph idx="8" type="subTitle"/>
          </p:nvPr>
        </p:nvSpPr>
        <p:spPr>
          <a:xfrm>
            <a:off x="6684034" y="3612750"/>
            <a:ext cx="1714500" cy="8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27"/>
          <p:cNvSpPr txBox="1"/>
          <p:nvPr>
            <p:ph idx="9" type="title"/>
          </p:nvPr>
        </p:nvSpPr>
        <p:spPr>
          <a:xfrm>
            <a:off x="745466" y="3179600"/>
            <a:ext cx="17145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30" name="Google Shape;230;p27"/>
          <p:cNvSpPr txBox="1"/>
          <p:nvPr>
            <p:ph idx="13" type="title"/>
          </p:nvPr>
        </p:nvSpPr>
        <p:spPr>
          <a:xfrm>
            <a:off x="2724991" y="3179600"/>
            <a:ext cx="17145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31" name="Google Shape;231;p27"/>
          <p:cNvSpPr txBox="1"/>
          <p:nvPr>
            <p:ph idx="14" type="title"/>
          </p:nvPr>
        </p:nvSpPr>
        <p:spPr>
          <a:xfrm>
            <a:off x="4704516" y="3179600"/>
            <a:ext cx="17145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32" name="Google Shape;232;p27"/>
          <p:cNvSpPr txBox="1"/>
          <p:nvPr>
            <p:ph idx="15" type="title"/>
          </p:nvPr>
        </p:nvSpPr>
        <p:spPr>
          <a:xfrm>
            <a:off x="6684041" y="3179600"/>
            <a:ext cx="17145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33" name="Google Shape;233;p27"/>
          <p:cNvSpPr/>
          <p:nvPr/>
        </p:nvSpPr>
        <p:spPr>
          <a:xfrm flipH="1" rot="2205458">
            <a:off x="5769156" y="-1232633"/>
            <a:ext cx="3544286" cy="3544286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5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/>
          <p:nvPr>
            <p:ph type="title"/>
          </p:nvPr>
        </p:nvSpPr>
        <p:spPr>
          <a:xfrm flipH="1">
            <a:off x="4197425" y="2460300"/>
            <a:ext cx="4250400" cy="6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accent4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6" name="Google Shape;236;p28"/>
          <p:cNvSpPr txBox="1"/>
          <p:nvPr>
            <p:ph idx="1" type="subTitle"/>
          </p:nvPr>
        </p:nvSpPr>
        <p:spPr>
          <a:xfrm flipH="1">
            <a:off x="4372025" y="3426900"/>
            <a:ext cx="40758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28"/>
          <p:cNvSpPr txBox="1"/>
          <p:nvPr>
            <p:ph hasCustomPrompt="1" idx="2" type="title"/>
          </p:nvPr>
        </p:nvSpPr>
        <p:spPr>
          <a:xfrm flipH="1">
            <a:off x="6229625" y="1174425"/>
            <a:ext cx="2218200" cy="119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03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38" name="Google Shape;238;p28"/>
          <p:cNvSpPr/>
          <p:nvPr/>
        </p:nvSpPr>
        <p:spPr>
          <a:xfrm flipH="1" rot="-7417684">
            <a:off x="-287063" y="-1324932"/>
            <a:ext cx="3570751" cy="3570751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8"/>
          <p:cNvSpPr/>
          <p:nvPr/>
        </p:nvSpPr>
        <p:spPr>
          <a:xfrm flipH="1" rot="2700040">
            <a:off x="6166423" y="3141160"/>
            <a:ext cx="3287431" cy="3287470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5_1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/>
          <p:nvPr>
            <p:ph type="title"/>
          </p:nvPr>
        </p:nvSpPr>
        <p:spPr>
          <a:xfrm flipH="1">
            <a:off x="2446800" y="2593650"/>
            <a:ext cx="4250400" cy="5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2" name="Google Shape;242;p29"/>
          <p:cNvSpPr txBox="1"/>
          <p:nvPr>
            <p:ph idx="1" type="subTitle"/>
          </p:nvPr>
        </p:nvSpPr>
        <p:spPr>
          <a:xfrm flipH="1">
            <a:off x="2534100" y="3512625"/>
            <a:ext cx="40758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29"/>
          <p:cNvSpPr txBox="1"/>
          <p:nvPr>
            <p:ph hasCustomPrompt="1" idx="2" type="title"/>
          </p:nvPr>
        </p:nvSpPr>
        <p:spPr>
          <a:xfrm flipH="1">
            <a:off x="3462900" y="1341325"/>
            <a:ext cx="2218200" cy="111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4" name="Google Shape;244;p29"/>
          <p:cNvSpPr/>
          <p:nvPr/>
        </p:nvSpPr>
        <p:spPr>
          <a:xfrm flipH="1" rot="1805619">
            <a:off x="6380019" y="-1286635"/>
            <a:ext cx="3812736" cy="3812736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5_1_1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 txBox="1"/>
          <p:nvPr>
            <p:ph type="title"/>
          </p:nvPr>
        </p:nvSpPr>
        <p:spPr>
          <a:xfrm flipH="1">
            <a:off x="4483075" y="3494350"/>
            <a:ext cx="3947700" cy="52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7" name="Google Shape;247;p30"/>
          <p:cNvSpPr txBox="1"/>
          <p:nvPr>
            <p:ph idx="1" type="subTitle"/>
          </p:nvPr>
        </p:nvSpPr>
        <p:spPr>
          <a:xfrm flipH="1">
            <a:off x="4483000" y="4363475"/>
            <a:ext cx="3947700" cy="2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30"/>
          <p:cNvSpPr txBox="1"/>
          <p:nvPr>
            <p:ph hasCustomPrompt="1" idx="2" type="title"/>
          </p:nvPr>
        </p:nvSpPr>
        <p:spPr>
          <a:xfrm flipH="1">
            <a:off x="2239413" y="3483000"/>
            <a:ext cx="2218200" cy="119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9" name="Google Shape;249;p30"/>
          <p:cNvSpPr/>
          <p:nvPr/>
        </p:nvSpPr>
        <p:spPr>
          <a:xfrm flipH="1" rot="611828">
            <a:off x="5476426" y="-627453"/>
            <a:ext cx="4200481" cy="4200481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717425" y="1233417"/>
            <a:ext cx="7709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AutoNum type="arabicPeriod"/>
              <a:defRPr sz="115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21" name="Google Shape;21;p4"/>
          <p:cNvSpPr/>
          <p:nvPr/>
        </p:nvSpPr>
        <p:spPr>
          <a:xfrm flipH="1" rot="2351518">
            <a:off x="6547852" y="-948225"/>
            <a:ext cx="3177085" cy="3177085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CUSTOM_5_1_1_1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"/>
          <p:cNvSpPr txBox="1"/>
          <p:nvPr>
            <p:ph type="title"/>
          </p:nvPr>
        </p:nvSpPr>
        <p:spPr>
          <a:xfrm flipH="1">
            <a:off x="3568600" y="751150"/>
            <a:ext cx="4250400" cy="59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2" name="Google Shape;252;p31"/>
          <p:cNvSpPr txBox="1"/>
          <p:nvPr>
            <p:ph idx="1" type="subTitle"/>
          </p:nvPr>
        </p:nvSpPr>
        <p:spPr>
          <a:xfrm flipH="1">
            <a:off x="3568588" y="1555825"/>
            <a:ext cx="40758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31"/>
          <p:cNvSpPr txBox="1"/>
          <p:nvPr>
            <p:ph hasCustomPrompt="1" idx="2" type="title"/>
          </p:nvPr>
        </p:nvSpPr>
        <p:spPr>
          <a:xfrm flipH="1">
            <a:off x="1325013" y="739800"/>
            <a:ext cx="2218200" cy="119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4" name="Google Shape;254;p31"/>
          <p:cNvSpPr/>
          <p:nvPr/>
        </p:nvSpPr>
        <p:spPr>
          <a:xfrm rot="-8773762">
            <a:off x="-475907" y="2168822"/>
            <a:ext cx="3812749" cy="3812749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1"/>
          <p:cNvSpPr/>
          <p:nvPr/>
        </p:nvSpPr>
        <p:spPr>
          <a:xfrm flipH="1" rot="8743419">
            <a:off x="6093763" y="2743769"/>
            <a:ext cx="3287453" cy="3287483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CUSTOM_5_1_1_1_1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2"/>
          <p:cNvSpPr txBox="1"/>
          <p:nvPr>
            <p:ph type="title"/>
          </p:nvPr>
        </p:nvSpPr>
        <p:spPr>
          <a:xfrm flipH="1">
            <a:off x="694188" y="2784488"/>
            <a:ext cx="4250400" cy="6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accent4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8" name="Google Shape;258;p32"/>
          <p:cNvSpPr txBox="1"/>
          <p:nvPr>
            <p:ph idx="1" type="subTitle"/>
          </p:nvPr>
        </p:nvSpPr>
        <p:spPr>
          <a:xfrm flipH="1">
            <a:off x="868788" y="3684413"/>
            <a:ext cx="40758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32"/>
          <p:cNvSpPr txBox="1"/>
          <p:nvPr>
            <p:ph hasCustomPrompt="1" idx="2" type="title"/>
          </p:nvPr>
        </p:nvSpPr>
        <p:spPr>
          <a:xfrm flipH="1">
            <a:off x="2726388" y="1587413"/>
            <a:ext cx="2218200" cy="119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0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60" name="Google Shape;260;p32"/>
          <p:cNvSpPr/>
          <p:nvPr/>
        </p:nvSpPr>
        <p:spPr>
          <a:xfrm flipH="1" rot="10584227">
            <a:off x="5982502" y="3284721"/>
            <a:ext cx="3068274" cy="3068223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2"/>
          <p:cNvSpPr/>
          <p:nvPr/>
        </p:nvSpPr>
        <p:spPr>
          <a:xfrm flipH="1" rot="-288175">
            <a:off x="282778" y="-1177452"/>
            <a:ext cx="4200506" cy="4200506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6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4" name="Google Shape;264;p33"/>
          <p:cNvSpPr/>
          <p:nvPr/>
        </p:nvSpPr>
        <p:spPr>
          <a:xfrm flipH="1" rot="-1795176">
            <a:off x="7075320" y="-66879"/>
            <a:ext cx="2829136" cy="2829136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6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7" name="Google Shape;267;p34"/>
          <p:cNvSpPr/>
          <p:nvPr/>
        </p:nvSpPr>
        <p:spPr>
          <a:xfrm flipH="1" rot="3912584">
            <a:off x="6107223" y="-960517"/>
            <a:ext cx="3287411" cy="3287483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6_1_1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0" name="Google Shape;270;p35"/>
          <p:cNvSpPr/>
          <p:nvPr/>
        </p:nvSpPr>
        <p:spPr>
          <a:xfrm rot="-8773762">
            <a:off x="-499057" y="2427797"/>
            <a:ext cx="3812749" cy="3812749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5"/>
          <p:cNvSpPr/>
          <p:nvPr/>
        </p:nvSpPr>
        <p:spPr>
          <a:xfrm rot="2056581">
            <a:off x="6250763" y="-99344"/>
            <a:ext cx="3287453" cy="3287483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6_1_1_1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6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4" name="Google Shape;274;p36"/>
          <p:cNvSpPr/>
          <p:nvPr/>
        </p:nvSpPr>
        <p:spPr>
          <a:xfrm rot="-4973903">
            <a:off x="-102692" y="3477009"/>
            <a:ext cx="2460867" cy="2460920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6"/>
          <p:cNvSpPr/>
          <p:nvPr/>
        </p:nvSpPr>
        <p:spPr>
          <a:xfrm flipH="1" rot="458696">
            <a:off x="6986603" y="-311446"/>
            <a:ext cx="2618133" cy="2618133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6_1_1_1_1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7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8" name="Google Shape;278;p37"/>
          <p:cNvSpPr/>
          <p:nvPr/>
        </p:nvSpPr>
        <p:spPr>
          <a:xfrm flipH="1" rot="2239380">
            <a:off x="6589949" y="-780254"/>
            <a:ext cx="2724547" cy="2724547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7"/>
          <p:cNvSpPr/>
          <p:nvPr/>
        </p:nvSpPr>
        <p:spPr>
          <a:xfrm rot="-3508133">
            <a:off x="-91534" y="3632616"/>
            <a:ext cx="2738404" cy="2738340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6_1_1_1_1_1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8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2" name="Google Shape;282;p38"/>
          <p:cNvSpPr/>
          <p:nvPr/>
        </p:nvSpPr>
        <p:spPr>
          <a:xfrm flipH="1" rot="2205463">
            <a:off x="6616340" y="-793970"/>
            <a:ext cx="3028131" cy="3028131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8"/>
          <p:cNvSpPr/>
          <p:nvPr/>
        </p:nvSpPr>
        <p:spPr>
          <a:xfrm flipH="1" rot="-8099956">
            <a:off x="-1057445" y="620128"/>
            <a:ext cx="2994256" cy="2994295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USTOM_6_1_1_1_1_1_1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9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6" name="Google Shape;286;p39"/>
          <p:cNvSpPr/>
          <p:nvPr/>
        </p:nvSpPr>
        <p:spPr>
          <a:xfrm rot="7828486">
            <a:off x="6499161" y="-746017"/>
            <a:ext cx="2994274" cy="2994309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0"/>
          <p:cNvSpPr txBox="1"/>
          <p:nvPr>
            <p:ph type="title"/>
          </p:nvPr>
        </p:nvSpPr>
        <p:spPr>
          <a:xfrm>
            <a:off x="713225" y="484200"/>
            <a:ext cx="3858900" cy="7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62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89" name="Google Shape;289;p40"/>
          <p:cNvSpPr txBox="1"/>
          <p:nvPr>
            <p:ph idx="1" type="subTitle"/>
          </p:nvPr>
        </p:nvSpPr>
        <p:spPr>
          <a:xfrm>
            <a:off x="713225" y="1472100"/>
            <a:ext cx="3123000" cy="134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40"/>
          <p:cNvSpPr txBox="1"/>
          <p:nvPr/>
        </p:nvSpPr>
        <p:spPr>
          <a:xfrm>
            <a:off x="720000" y="3705375"/>
            <a:ext cx="351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4"/>
                </a:solidFill>
                <a:latin typeface="Sora"/>
                <a:ea typeface="Sora"/>
                <a:cs typeface="Sora"/>
                <a:sym typeface="Sora"/>
              </a:rPr>
              <a:t>CREDITS</a:t>
            </a:r>
            <a:r>
              <a:rPr lang="en" sz="1100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rPr>
              <a:t>: This presentation template was created by </a:t>
            </a:r>
            <a:r>
              <a:rPr b="1" lang="en" sz="1100">
                <a:solidFill>
                  <a:schemeClr val="accent4"/>
                </a:solidFill>
                <a:uFill>
                  <a:noFill/>
                </a:uFill>
                <a:latin typeface="Sora"/>
                <a:ea typeface="Sora"/>
                <a:cs typeface="Sora"/>
                <a:sym typeface="Sora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rPr>
              <a:t>, including icons by </a:t>
            </a:r>
            <a:r>
              <a:rPr b="1" lang="en" sz="1100">
                <a:solidFill>
                  <a:schemeClr val="accent4"/>
                </a:solidFill>
                <a:uFill>
                  <a:noFill/>
                </a:uFill>
                <a:latin typeface="Sora"/>
                <a:ea typeface="Sora"/>
                <a:cs typeface="Sora"/>
                <a:sym typeface="Sor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rPr>
              <a:t> and infographics &amp; images by </a:t>
            </a:r>
            <a:r>
              <a:rPr b="1" lang="en" sz="1100">
                <a:solidFill>
                  <a:schemeClr val="accent4"/>
                </a:solidFill>
                <a:uFill>
                  <a:noFill/>
                </a:uFill>
                <a:latin typeface="Sora"/>
                <a:ea typeface="Sora"/>
                <a:cs typeface="Sora"/>
                <a:sym typeface="Sor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accent4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91" name="Google Shape;291;p40"/>
          <p:cNvSpPr/>
          <p:nvPr/>
        </p:nvSpPr>
        <p:spPr>
          <a:xfrm flipH="1" rot="-2171659">
            <a:off x="3025465" y="-131475"/>
            <a:ext cx="2783645" cy="2783665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40"/>
          <p:cNvSpPr/>
          <p:nvPr/>
        </p:nvSpPr>
        <p:spPr>
          <a:xfrm flipH="1" rot="1037531">
            <a:off x="7760484" y="1382450"/>
            <a:ext cx="2378587" cy="2378587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subTitle"/>
          </p:nvPr>
        </p:nvSpPr>
        <p:spPr>
          <a:xfrm>
            <a:off x="713225" y="2672550"/>
            <a:ext cx="3858900" cy="157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Didact Gothic"/>
              <a:buChar char="●"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2" type="title"/>
          </p:nvPr>
        </p:nvSpPr>
        <p:spPr>
          <a:xfrm>
            <a:off x="1181138" y="2167725"/>
            <a:ext cx="3114600" cy="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3" type="subTitle"/>
          </p:nvPr>
        </p:nvSpPr>
        <p:spPr>
          <a:xfrm>
            <a:off x="4572125" y="2672550"/>
            <a:ext cx="3858900" cy="157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Didact Gothic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■"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4" type="title"/>
          </p:nvPr>
        </p:nvSpPr>
        <p:spPr>
          <a:xfrm>
            <a:off x="5039540" y="2167725"/>
            <a:ext cx="3114600" cy="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8" name="Google Shape;28;p5"/>
          <p:cNvSpPr/>
          <p:nvPr/>
        </p:nvSpPr>
        <p:spPr>
          <a:xfrm flipH="1" rot="3658923">
            <a:off x="5974488" y="-760489"/>
            <a:ext cx="3287421" cy="3287495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4" name="Google Shape;294;p41"/>
          <p:cNvGrpSpPr/>
          <p:nvPr/>
        </p:nvGrpSpPr>
        <p:grpSpPr>
          <a:xfrm flipH="1">
            <a:off x="574557" y="785625"/>
            <a:ext cx="8174968" cy="4079838"/>
            <a:chOff x="803157" y="785625"/>
            <a:chExt cx="8174968" cy="4079838"/>
          </a:xfrm>
        </p:grpSpPr>
        <p:grpSp>
          <p:nvGrpSpPr>
            <p:cNvPr id="295" name="Google Shape;295;p41"/>
            <p:cNvGrpSpPr/>
            <p:nvPr/>
          </p:nvGrpSpPr>
          <p:grpSpPr>
            <a:xfrm>
              <a:off x="803157" y="4098576"/>
              <a:ext cx="545147" cy="506901"/>
              <a:chOff x="4818730" y="3307263"/>
              <a:chExt cx="1827512" cy="1699300"/>
            </a:xfrm>
          </p:grpSpPr>
          <p:sp>
            <p:nvSpPr>
              <p:cNvPr id="296" name="Google Shape;296;p41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41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41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41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41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41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41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41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41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41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41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41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41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41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41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41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41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41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41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41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41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41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41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41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41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21" name="Google Shape;321;p41"/>
            <p:cNvSpPr/>
            <p:nvPr/>
          </p:nvSpPr>
          <p:spPr>
            <a:xfrm>
              <a:off x="2505525" y="416547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41"/>
            <p:cNvSpPr/>
            <p:nvPr/>
          </p:nvSpPr>
          <p:spPr>
            <a:xfrm>
              <a:off x="2551425" y="78562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41"/>
            <p:cNvSpPr/>
            <p:nvPr/>
          </p:nvSpPr>
          <p:spPr>
            <a:xfrm>
              <a:off x="8189350" y="85147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4" name="Google Shape;324;p41"/>
            <p:cNvGrpSpPr/>
            <p:nvPr/>
          </p:nvGrpSpPr>
          <p:grpSpPr>
            <a:xfrm rot="-7546048">
              <a:off x="3886452" y="4314969"/>
              <a:ext cx="660231" cy="356756"/>
              <a:chOff x="6755327" y="3818809"/>
              <a:chExt cx="660228" cy="356754"/>
            </a:xfrm>
          </p:grpSpPr>
          <p:sp>
            <p:nvSpPr>
              <p:cNvPr id="325" name="Google Shape;325;p41"/>
              <p:cNvSpPr/>
              <p:nvPr/>
            </p:nvSpPr>
            <p:spPr>
              <a:xfrm flipH="1" rot="-6510132">
                <a:off x="7242777" y="3847741"/>
                <a:ext cx="161656" cy="139836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41"/>
              <p:cNvSpPr/>
              <p:nvPr/>
            </p:nvSpPr>
            <p:spPr>
              <a:xfrm flipH="1" rot="-6510132">
                <a:off x="7084001" y="3900759"/>
                <a:ext cx="161656" cy="139836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41"/>
              <p:cNvSpPr/>
              <p:nvPr/>
            </p:nvSpPr>
            <p:spPr>
              <a:xfrm flipH="1" rot="-6510132">
                <a:off x="6925225" y="3953777"/>
                <a:ext cx="161656" cy="139836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41"/>
              <p:cNvSpPr/>
              <p:nvPr/>
            </p:nvSpPr>
            <p:spPr>
              <a:xfrm flipH="1" rot="-6510132">
                <a:off x="6766450" y="4006795"/>
                <a:ext cx="161656" cy="139836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29" name="Google Shape;329;p41"/>
            <p:cNvSpPr/>
            <p:nvPr/>
          </p:nvSpPr>
          <p:spPr>
            <a:xfrm>
              <a:off x="4829900" y="178422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41"/>
            <p:cNvSpPr/>
            <p:nvPr/>
          </p:nvSpPr>
          <p:spPr>
            <a:xfrm>
              <a:off x="8788525" y="261357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1" name="Google Shape;331;p41"/>
          <p:cNvSpPr/>
          <p:nvPr/>
        </p:nvSpPr>
        <p:spPr>
          <a:xfrm rot="-8628331">
            <a:off x="-493777" y="3617392"/>
            <a:ext cx="2591878" cy="2591854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41"/>
          <p:cNvSpPr/>
          <p:nvPr/>
        </p:nvSpPr>
        <p:spPr>
          <a:xfrm flipH="1" rot="3595944">
            <a:off x="7359195" y="-612379"/>
            <a:ext cx="3139411" cy="3139411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oogle Shape;334;p42"/>
          <p:cNvGrpSpPr/>
          <p:nvPr/>
        </p:nvGrpSpPr>
        <p:grpSpPr>
          <a:xfrm>
            <a:off x="717425" y="730175"/>
            <a:ext cx="8016856" cy="3964307"/>
            <a:chOff x="717425" y="730175"/>
            <a:chExt cx="8016856" cy="3964307"/>
          </a:xfrm>
        </p:grpSpPr>
        <p:grpSp>
          <p:nvGrpSpPr>
            <p:cNvPr id="335" name="Google Shape;335;p42"/>
            <p:cNvGrpSpPr/>
            <p:nvPr/>
          </p:nvGrpSpPr>
          <p:grpSpPr>
            <a:xfrm rot="-7546048">
              <a:off x="8345722" y="4120268"/>
              <a:ext cx="161701" cy="641985"/>
              <a:chOff x="7004550" y="3676293"/>
              <a:chExt cx="161700" cy="641982"/>
            </a:xfrm>
          </p:grpSpPr>
          <p:sp>
            <p:nvSpPr>
              <p:cNvPr id="336" name="Google Shape;336;p42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42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42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42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40" name="Google Shape;340;p42"/>
            <p:cNvSpPr/>
            <p:nvPr/>
          </p:nvSpPr>
          <p:spPr>
            <a:xfrm>
              <a:off x="6414800" y="103482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42"/>
            <p:cNvSpPr/>
            <p:nvPr/>
          </p:nvSpPr>
          <p:spPr>
            <a:xfrm>
              <a:off x="717425" y="362362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42"/>
            <p:cNvSpPr/>
            <p:nvPr/>
          </p:nvSpPr>
          <p:spPr>
            <a:xfrm>
              <a:off x="7814075" y="2707950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42"/>
            <p:cNvSpPr/>
            <p:nvPr/>
          </p:nvSpPr>
          <p:spPr>
            <a:xfrm>
              <a:off x="8264225" y="73017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4" name="Google Shape;344;p42"/>
          <p:cNvSpPr/>
          <p:nvPr/>
        </p:nvSpPr>
        <p:spPr>
          <a:xfrm rot="-1805619">
            <a:off x="-173181" y="-1286635"/>
            <a:ext cx="3812736" cy="3812736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8_1_1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oogle Shape;346;p43"/>
          <p:cNvGrpSpPr/>
          <p:nvPr/>
        </p:nvGrpSpPr>
        <p:grpSpPr>
          <a:xfrm>
            <a:off x="646775" y="593376"/>
            <a:ext cx="7860143" cy="3984356"/>
            <a:chOff x="646775" y="593376"/>
            <a:chExt cx="7860143" cy="3984356"/>
          </a:xfrm>
        </p:grpSpPr>
        <p:grpSp>
          <p:nvGrpSpPr>
            <p:cNvPr id="347" name="Google Shape;347;p43"/>
            <p:cNvGrpSpPr/>
            <p:nvPr/>
          </p:nvGrpSpPr>
          <p:grpSpPr>
            <a:xfrm flipH="1">
              <a:off x="7805389" y="593376"/>
              <a:ext cx="545147" cy="506901"/>
              <a:chOff x="4818730" y="3307263"/>
              <a:chExt cx="1827512" cy="1699300"/>
            </a:xfrm>
          </p:grpSpPr>
          <p:sp>
            <p:nvSpPr>
              <p:cNvPr id="348" name="Google Shape;348;p43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43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43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43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43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43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43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43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43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43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43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43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43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43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43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43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43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43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43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43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43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43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43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43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43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3" name="Google Shape;373;p43"/>
            <p:cNvGrpSpPr/>
            <p:nvPr/>
          </p:nvGrpSpPr>
          <p:grpSpPr>
            <a:xfrm rot="3253952">
              <a:off x="873633" y="4003518"/>
              <a:ext cx="161701" cy="641985"/>
              <a:chOff x="7004550" y="3676293"/>
              <a:chExt cx="161700" cy="641982"/>
            </a:xfrm>
          </p:grpSpPr>
          <p:sp>
            <p:nvSpPr>
              <p:cNvPr id="374" name="Google Shape;374;p43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43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43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43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78" name="Google Shape;378;p43"/>
            <p:cNvSpPr/>
            <p:nvPr/>
          </p:nvSpPr>
          <p:spPr>
            <a:xfrm flipH="1">
              <a:off x="8365618" y="3501750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43"/>
            <p:cNvSpPr/>
            <p:nvPr/>
          </p:nvSpPr>
          <p:spPr>
            <a:xfrm flipH="1">
              <a:off x="3031293" y="1638913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43"/>
            <p:cNvSpPr/>
            <p:nvPr/>
          </p:nvSpPr>
          <p:spPr>
            <a:xfrm flipH="1">
              <a:off x="2138593" y="409857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43"/>
            <p:cNvSpPr/>
            <p:nvPr/>
          </p:nvSpPr>
          <p:spPr>
            <a:xfrm flipH="1">
              <a:off x="6552243" y="377852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2" name="Google Shape;382;p43"/>
          <p:cNvSpPr/>
          <p:nvPr/>
        </p:nvSpPr>
        <p:spPr>
          <a:xfrm flipH="1" rot="-7417684">
            <a:off x="-287063" y="-1324932"/>
            <a:ext cx="3570751" cy="3570751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43"/>
          <p:cNvSpPr/>
          <p:nvPr/>
        </p:nvSpPr>
        <p:spPr>
          <a:xfrm flipH="1" rot="2700040">
            <a:off x="6166423" y="3141160"/>
            <a:ext cx="3287431" cy="3287470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8_1_1_1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4"/>
          <p:cNvSpPr/>
          <p:nvPr/>
        </p:nvSpPr>
        <p:spPr>
          <a:xfrm flipH="1" rot="-288175">
            <a:off x="282778" y="-1177452"/>
            <a:ext cx="4200506" cy="4200506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6" name="Google Shape;386;p44"/>
          <p:cNvGrpSpPr/>
          <p:nvPr/>
        </p:nvGrpSpPr>
        <p:grpSpPr>
          <a:xfrm>
            <a:off x="803157" y="718490"/>
            <a:ext cx="7703761" cy="3886987"/>
            <a:chOff x="803157" y="718490"/>
            <a:chExt cx="7703761" cy="3886987"/>
          </a:xfrm>
        </p:grpSpPr>
        <p:grpSp>
          <p:nvGrpSpPr>
            <p:cNvPr id="387" name="Google Shape;387;p44"/>
            <p:cNvGrpSpPr/>
            <p:nvPr/>
          </p:nvGrpSpPr>
          <p:grpSpPr>
            <a:xfrm>
              <a:off x="803157" y="4098576"/>
              <a:ext cx="545147" cy="506901"/>
              <a:chOff x="4818730" y="3307263"/>
              <a:chExt cx="1827512" cy="1699300"/>
            </a:xfrm>
          </p:grpSpPr>
          <p:sp>
            <p:nvSpPr>
              <p:cNvPr id="388" name="Google Shape;388;p44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44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44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44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44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44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44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44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44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44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44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44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44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44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44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44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44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44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44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44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44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44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44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44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44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3" name="Google Shape;413;p44"/>
            <p:cNvGrpSpPr/>
            <p:nvPr/>
          </p:nvGrpSpPr>
          <p:grpSpPr>
            <a:xfrm rot="-7546048">
              <a:off x="8118359" y="650718"/>
              <a:ext cx="161701" cy="641985"/>
              <a:chOff x="7004550" y="3676293"/>
              <a:chExt cx="161700" cy="641982"/>
            </a:xfrm>
          </p:grpSpPr>
          <p:sp>
            <p:nvSpPr>
              <p:cNvPr id="414" name="Google Shape;414;p44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44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44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44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18" name="Google Shape;418;p44"/>
            <p:cNvSpPr/>
            <p:nvPr/>
          </p:nvSpPr>
          <p:spPr>
            <a:xfrm>
              <a:off x="3215825" y="1729950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44"/>
            <p:cNvSpPr/>
            <p:nvPr/>
          </p:nvSpPr>
          <p:spPr>
            <a:xfrm>
              <a:off x="2387425" y="363402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44"/>
            <p:cNvSpPr/>
            <p:nvPr/>
          </p:nvSpPr>
          <p:spPr>
            <a:xfrm>
              <a:off x="6950200" y="425722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44"/>
            <p:cNvSpPr/>
            <p:nvPr/>
          </p:nvSpPr>
          <p:spPr>
            <a:xfrm>
              <a:off x="8206925" y="308872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2" name="Google Shape;422;p44"/>
          <p:cNvSpPr/>
          <p:nvPr/>
        </p:nvSpPr>
        <p:spPr>
          <a:xfrm flipH="1" rot="10584227">
            <a:off x="5982502" y="3284721"/>
            <a:ext cx="3068274" cy="3068223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/>
          <p:nvPr/>
        </p:nvSpPr>
        <p:spPr>
          <a:xfrm flipH="1" rot="3595965">
            <a:off x="7469030" y="-641900"/>
            <a:ext cx="2978418" cy="2978418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2669100" y="3509378"/>
            <a:ext cx="3805800" cy="62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solidFill>
                  <a:schemeClr val="accent4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1" type="subTitle"/>
          </p:nvPr>
        </p:nvSpPr>
        <p:spPr>
          <a:xfrm>
            <a:off x="1255650" y="4139175"/>
            <a:ext cx="6632700" cy="4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/>
          <p:nvPr/>
        </p:nvSpPr>
        <p:spPr>
          <a:xfrm flipH="1" rot="-5941874">
            <a:off x="-404873" y="769634"/>
            <a:ext cx="3183454" cy="3183454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7"/>
          <p:cNvSpPr/>
          <p:nvPr/>
        </p:nvSpPr>
        <p:spPr>
          <a:xfrm flipH="1" rot="1505530">
            <a:off x="7016853" y="353757"/>
            <a:ext cx="3287427" cy="3287548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2077500" y="1473150"/>
            <a:ext cx="4989000" cy="219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9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p8"/>
          <p:cNvSpPr/>
          <p:nvPr/>
        </p:nvSpPr>
        <p:spPr>
          <a:xfrm flipH="1" rot="-2026238">
            <a:off x="-994357" y="-231204"/>
            <a:ext cx="3812749" cy="3812749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8"/>
          <p:cNvSpPr/>
          <p:nvPr/>
        </p:nvSpPr>
        <p:spPr>
          <a:xfrm flipH="1" rot="8743419">
            <a:off x="6546038" y="2014428"/>
            <a:ext cx="3287453" cy="3287483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2549400" y="1443450"/>
            <a:ext cx="4045200" cy="9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1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116050" y="2726875"/>
            <a:ext cx="4911900" cy="111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44" name="Google Shape;44;p9"/>
          <p:cNvGrpSpPr/>
          <p:nvPr/>
        </p:nvGrpSpPr>
        <p:grpSpPr>
          <a:xfrm>
            <a:off x="803157" y="593376"/>
            <a:ext cx="545147" cy="506901"/>
            <a:chOff x="4818730" y="3307263"/>
            <a:chExt cx="1827512" cy="1699300"/>
          </a:xfrm>
        </p:grpSpPr>
        <p:sp>
          <p:nvSpPr>
            <p:cNvPr id="45" name="Google Shape;45;p9"/>
            <p:cNvSpPr/>
            <p:nvPr/>
          </p:nvSpPr>
          <p:spPr>
            <a:xfrm rot="-2700000">
              <a:off x="4865915" y="335444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9"/>
            <p:cNvSpPr/>
            <p:nvPr/>
          </p:nvSpPr>
          <p:spPr>
            <a:xfrm rot="-2700000">
              <a:off x="5242240" y="335444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9"/>
            <p:cNvSpPr/>
            <p:nvPr/>
          </p:nvSpPr>
          <p:spPr>
            <a:xfrm rot="-2700000">
              <a:off x="5618569" y="335444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rgbClr val="FFFFFF">
                <a:alpha val="36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9"/>
            <p:cNvSpPr/>
            <p:nvPr/>
          </p:nvSpPr>
          <p:spPr>
            <a:xfrm rot="-2700000">
              <a:off x="5994898" y="335444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9"/>
            <p:cNvSpPr/>
            <p:nvPr/>
          </p:nvSpPr>
          <p:spPr>
            <a:xfrm rot="-2700000">
              <a:off x="6371227" y="335444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9"/>
            <p:cNvSpPr/>
            <p:nvPr/>
          </p:nvSpPr>
          <p:spPr>
            <a:xfrm rot="-2700000">
              <a:off x="4865915" y="3698723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9"/>
            <p:cNvSpPr/>
            <p:nvPr/>
          </p:nvSpPr>
          <p:spPr>
            <a:xfrm rot="-2700000">
              <a:off x="5242240" y="3698723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9"/>
            <p:cNvSpPr/>
            <p:nvPr/>
          </p:nvSpPr>
          <p:spPr>
            <a:xfrm rot="-2700000">
              <a:off x="5618569" y="3698723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9"/>
            <p:cNvSpPr/>
            <p:nvPr/>
          </p:nvSpPr>
          <p:spPr>
            <a:xfrm rot="-2700000">
              <a:off x="5994898" y="3698723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9"/>
            <p:cNvSpPr/>
            <p:nvPr/>
          </p:nvSpPr>
          <p:spPr>
            <a:xfrm rot="-2700000">
              <a:off x="6371227" y="3698723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rgbClr val="FFFFFF">
                <a:alpha val="526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9"/>
            <p:cNvSpPr/>
            <p:nvPr/>
          </p:nvSpPr>
          <p:spPr>
            <a:xfrm rot="-2700000">
              <a:off x="4865915" y="404299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9"/>
            <p:cNvSpPr/>
            <p:nvPr/>
          </p:nvSpPr>
          <p:spPr>
            <a:xfrm rot="-2700000">
              <a:off x="5242240" y="404299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rgbClr val="FFFFFF">
                <a:alpha val="33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9"/>
            <p:cNvSpPr/>
            <p:nvPr/>
          </p:nvSpPr>
          <p:spPr>
            <a:xfrm rot="-2700000">
              <a:off x="5618569" y="404299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9"/>
            <p:cNvSpPr/>
            <p:nvPr/>
          </p:nvSpPr>
          <p:spPr>
            <a:xfrm rot="-2700000">
              <a:off x="5994898" y="404299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9"/>
            <p:cNvSpPr/>
            <p:nvPr/>
          </p:nvSpPr>
          <p:spPr>
            <a:xfrm rot="-2700000">
              <a:off x="6371227" y="404299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9"/>
            <p:cNvSpPr/>
            <p:nvPr/>
          </p:nvSpPr>
          <p:spPr>
            <a:xfrm rot="-2700000">
              <a:off x="4865915" y="4387273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9"/>
            <p:cNvSpPr/>
            <p:nvPr/>
          </p:nvSpPr>
          <p:spPr>
            <a:xfrm rot="-2700000">
              <a:off x="5242240" y="4387273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9"/>
            <p:cNvSpPr/>
            <p:nvPr/>
          </p:nvSpPr>
          <p:spPr>
            <a:xfrm rot="-2700000">
              <a:off x="5618569" y="4387273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9"/>
            <p:cNvSpPr/>
            <p:nvPr/>
          </p:nvSpPr>
          <p:spPr>
            <a:xfrm rot="-2700000">
              <a:off x="5994898" y="4387273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9"/>
            <p:cNvSpPr/>
            <p:nvPr/>
          </p:nvSpPr>
          <p:spPr>
            <a:xfrm rot="-2700000">
              <a:off x="6371227" y="4387273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2700000">
              <a:off x="4865915" y="473154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rgbClr val="FFFFFF">
                <a:alpha val="482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9"/>
            <p:cNvSpPr/>
            <p:nvPr/>
          </p:nvSpPr>
          <p:spPr>
            <a:xfrm rot="-2700000">
              <a:off x="5242240" y="473154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9"/>
            <p:cNvSpPr/>
            <p:nvPr/>
          </p:nvSpPr>
          <p:spPr>
            <a:xfrm rot="-2700000">
              <a:off x="5618569" y="473154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9"/>
            <p:cNvSpPr/>
            <p:nvPr/>
          </p:nvSpPr>
          <p:spPr>
            <a:xfrm rot="-2700000">
              <a:off x="5994898" y="473154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rgbClr val="FFFFFF">
                <a:alpha val="75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9"/>
            <p:cNvSpPr/>
            <p:nvPr/>
          </p:nvSpPr>
          <p:spPr>
            <a:xfrm rot="-2700000">
              <a:off x="6371227" y="473154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rgbClr val="FFFFFF">
                <a:alpha val="33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9"/>
          <p:cNvGrpSpPr/>
          <p:nvPr/>
        </p:nvGrpSpPr>
        <p:grpSpPr>
          <a:xfrm flipH="1" rot="-3253952">
            <a:off x="8118359" y="4003518"/>
            <a:ext cx="161701" cy="641985"/>
            <a:chOff x="7004550" y="3676293"/>
            <a:chExt cx="161700" cy="641982"/>
          </a:xfrm>
        </p:grpSpPr>
        <p:sp>
          <p:nvSpPr>
            <p:cNvPr id="71" name="Google Shape;71;p9"/>
            <p:cNvSpPr/>
            <p:nvPr/>
          </p:nvSpPr>
          <p:spPr>
            <a:xfrm>
              <a:off x="7004550" y="4178475"/>
              <a:ext cx="161700" cy="1398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9"/>
            <p:cNvSpPr/>
            <p:nvPr/>
          </p:nvSpPr>
          <p:spPr>
            <a:xfrm>
              <a:off x="7004550" y="4011081"/>
              <a:ext cx="161700" cy="1398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9"/>
            <p:cNvSpPr/>
            <p:nvPr/>
          </p:nvSpPr>
          <p:spPr>
            <a:xfrm>
              <a:off x="7004550" y="3843687"/>
              <a:ext cx="161700" cy="1398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9"/>
            <p:cNvSpPr/>
            <p:nvPr/>
          </p:nvSpPr>
          <p:spPr>
            <a:xfrm>
              <a:off x="7004550" y="3676293"/>
              <a:ext cx="161700" cy="1398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9"/>
          <p:cNvSpPr/>
          <p:nvPr/>
        </p:nvSpPr>
        <p:spPr>
          <a:xfrm flipH="1" rot="-9000010">
            <a:off x="-621258" y="-1246672"/>
            <a:ext cx="3812743" cy="3812743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9"/>
          <p:cNvSpPr/>
          <p:nvPr/>
        </p:nvSpPr>
        <p:spPr>
          <a:xfrm flipH="1" rot="1799997">
            <a:off x="6385427" y="2928645"/>
            <a:ext cx="3287417" cy="3287464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idx="1" type="body"/>
          </p:nvPr>
        </p:nvSpPr>
        <p:spPr>
          <a:xfrm>
            <a:off x="717425" y="748350"/>
            <a:ext cx="2498400" cy="210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700"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1pPr>
          </a:lstStyle>
          <a:p/>
        </p:txBody>
      </p:sp>
      <p:sp>
        <p:nvSpPr>
          <p:cNvPr id="79" name="Google Shape;79;p10"/>
          <p:cNvSpPr/>
          <p:nvPr/>
        </p:nvSpPr>
        <p:spPr>
          <a:xfrm flipH="1" rot="1974335">
            <a:off x="6219047" y="2301926"/>
            <a:ext cx="3511425" cy="3511425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241454"/>
            </a:gs>
            <a:gs pos="100000">
              <a:srgbClr val="4E2CB3"/>
            </a:gs>
          </a:gsLst>
          <a:lin ang="54007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ora"/>
              <a:buChar char="●"/>
              <a:defRPr sz="1800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○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■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●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○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■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●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○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■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31.png"/><Relationship Id="rId5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Relationship Id="rId4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Relationship Id="rId4" Type="http://schemas.openxmlformats.org/officeDocument/2006/relationships/image" Target="../media/image25.png"/><Relationship Id="rId5" Type="http://schemas.openxmlformats.org/officeDocument/2006/relationships/image" Target="../media/image28.png"/><Relationship Id="rId6" Type="http://schemas.openxmlformats.org/officeDocument/2006/relationships/image" Target="../media/image2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5"/>
          <p:cNvSpPr/>
          <p:nvPr/>
        </p:nvSpPr>
        <p:spPr>
          <a:xfrm>
            <a:off x="4793600" y="4526076"/>
            <a:ext cx="3882084" cy="345719"/>
          </a:xfrm>
          <a:custGeom>
            <a:rect b="b" l="l" r="r" t="t"/>
            <a:pathLst>
              <a:path extrusionOk="0" h="8847" w="99547">
                <a:moveTo>
                  <a:pt x="49788" y="1"/>
                </a:moveTo>
                <a:cubicBezTo>
                  <a:pt x="22280" y="1"/>
                  <a:pt x="0" y="1977"/>
                  <a:pt x="0" y="4408"/>
                </a:cubicBezTo>
                <a:cubicBezTo>
                  <a:pt x="0" y="6870"/>
                  <a:pt x="22280" y="8846"/>
                  <a:pt x="49788" y="8846"/>
                </a:cubicBezTo>
                <a:cubicBezTo>
                  <a:pt x="77266" y="8846"/>
                  <a:pt x="99546" y="6870"/>
                  <a:pt x="99546" y="4408"/>
                </a:cubicBezTo>
                <a:cubicBezTo>
                  <a:pt x="99546" y="1977"/>
                  <a:pt x="77266" y="1"/>
                  <a:pt x="49788" y="1"/>
                </a:cubicBezTo>
                <a:close/>
              </a:path>
            </a:pathLst>
          </a:custGeom>
          <a:solidFill>
            <a:srgbClr val="241454">
              <a:alpha val="45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45"/>
          <p:cNvSpPr txBox="1"/>
          <p:nvPr>
            <p:ph type="ctrTitle"/>
          </p:nvPr>
        </p:nvSpPr>
        <p:spPr>
          <a:xfrm>
            <a:off x="1039325" y="415225"/>
            <a:ext cx="5770800" cy="16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Games Bootcamp</a:t>
            </a:r>
            <a:r>
              <a:rPr lang="en"/>
              <a:t> </a:t>
            </a:r>
            <a:endParaRPr sz="35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accent4"/>
                </a:solidFill>
              </a:rPr>
              <a:t>C# Scripting</a:t>
            </a:r>
            <a:endParaRPr sz="3500">
              <a:solidFill>
                <a:schemeClr val="accent4"/>
              </a:solidFill>
            </a:endParaRPr>
          </a:p>
        </p:txBody>
      </p:sp>
      <p:sp>
        <p:nvSpPr>
          <p:cNvPr id="429" name="Google Shape;429;p45"/>
          <p:cNvSpPr/>
          <p:nvPr/>
        </p:nvSpPr>
        <p:spPr>
          <a:xfrm flipH="1" rot="10800000">
            <a:off x="4561350" y="2633806"/>
            <a:ext cx="141300" cy="141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0" name="Google Shape;430;p45"/>
          <p:cNvGrpSpPr/>
          <p:nvPr/>
        </p:nvGrpSpPr>
        <p:grpSpPr>
          <a:xfrm>
            <a:off x="5154058" y="2160197"/>
            <a:ext cx="3299908" cy="2640203"/>
            <a:chOff x="946249" y="2346025"/>
            <a:chExt cx="3067970" cy="2454633"/>
          </a:xfrm>
        </p:grpSpPr>
        <p:sp>
          <p:nvSpPr>
            <p:cNvPr id="431" name="Google Shape;431;p45"/>
            <p:cNvSpPr/>
            <p:nvPr/>
          </p:nvSpPr>
          <p:spPr>
            <a:xfrm flipH="1">
              <a:off x="1070044" y="2632071"/>
              <a:ext cx="994456" cy="799908"/>
            </a:xfrm>
            <a:custGeom>
              <a:rect b="b" l="l" r="r" t="t"/>
              <a:pathLst>
                <a:path extrusionOk="0" h="55733" w="69288">
                  <a:moveTo>
                    <a:pt x="69287" y="1"/>
                  </a:moveTo>
                  <a:lnTo>
                    <a:pt x="247" y="12041"/>
                  </a:lnTo>
                  <a:lnTo>
                    <a:pt x="1" y="55733"/>
                  </a:lnTo>
                  <a:lnTo>
                    <a:pt x="69287" y="55733"/>
                  </a:lnTo>
                  <a:lnTo>
                    <a:pt x="692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45"/>
            <p:cNvSpPr/>
            <p:nvPr/>
          </p:nvSpPr>
          <p:spPr>
            <a:xfrm flipH="1">
              <a:off x="1070044" y="2632071"/>
              <a:ext cx="992935" cy="544749"/>
            </a:xfrm>
            <a:custGeom>
              <a:rect b="b" l="l" r="r" t="t"/>
              <a:pathLst>
                <a:path extrusionOk="0" h="37955" w="69182">
                  <a:moveTo>
                    <a:pt x="69181" y="1"/>
                  </a:moveTo>
                  <a:lnTo>
                    <a:pt x="141" y="12041"/>
                  </a:lnTo>
                  <a:lnTo>
                    <a:pt x="0" y="34398"/>
                  </a:lnTo>
                  <a:cubicBezTo>
                    <a:pt x="2252" y="37054"/>
                    <a:pt x="5554" y="37954"/>
                    <a:pt x="8959" y="37954"/>
                  </a:cubicBezTo>
                  <a:cubicBezTo>
                    <a:pt x="10879" y="37954"/>
                    <a:pt x="12831" y="37668"/>
                    <a:pt x="14646" y="37249"/>
                  </a:cubicBezTo>
                  <a:cubicBezTo>
                    <a:pt x="34573" y="32919"/>
                    <a:pt x="52106" y="24469"/>
                    <a:pt x="69181" y="15210"/>
                  </a:cubicBezTo>
                  <a:lnTo>
                    <a:pt x="691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45"/>
            <p:cNvSpPr/>
            <p:nvPr/>
          </p:nvSpPr>
          <p:spPr>
            <a:xfrm flipH="1">
              <a:off x="1070401" y="2631383"/>
              <a:ext cx="991428" cy="216292"/>
            </a:xfrm>
            <a:custGeom>
              <a:rect b="b" l="l" r="r" t="t"/>
              <a:pathLst>
                <a:path extrusionOk="0" h="15070" w="69077">
                  <a:moveTo>
                    <a:pt x="69076" y="1"/>
                  </a:moveTo>
                  <a:lnTo>
                    <a:pt x="1" y="12042"/>
                  </a:lnTo>
                  <a:lnTo>
                    <a:pt x="1" y="15069"/>
                  </a:lnTo>
                  <a:lnTo>
                    <a:pt x="69076" y="4895"/>
                  </a:lnTo>
                  <a:lnTo>
                    <a:pt x="690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45"/>
            <p:cNvSpPr/>
            <p:nvPr/>
          </p:nvSpPr>
          <p:spPr>
            <a:xfrm flipH="1">
              <a:off x="1070402" y="3351227"/>
              <a:ext cx="994958" cy="81379"/>
            </a:xfrm>
            <a:custGeom>
              <a:rect b="b" l="l" r="r" t="t"/>
              <a:pathLst>
                <a:path extrusionOk="0" h="5670" w="69323">
                  <a:moveTo>
                    <a:pt x="69322" y="1"/>
                  </a:moveTo>
                  <a:lnTo>
                    <a:pt x="36" y="2430"/>
                  </a:lnTo>
                  <a:lnTo>
                    <a:pt x="0" y="5669"/>
                  </a:lnTo>
                  <a:lnTo>
                    <a:pt x="69322" y="5669"/>
                  </a:lnTo>
                  <a:lnTo>
                    <a:pt x="69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45"/>
            <p:cNvSpPr/>
            <p:nvPr/>
          </p:nvSpPr>
          <p:spPr>
            <a:xfrm flipH="1">
              <a:off x="1902273" y="3018686"/>
              <a:ext cx="154131" cy="301977"/>
            </a:xfrm>
            <a:custGeom>
              <a:rect b="b" l="l" r="r" t="t"/>
              <a:pathLst>
                <a:path extrusionOk="0" h="21040" w="10739">
                  <a:moveTo>
                    <a:pt x="7710" y="1"/>
                  </a:moveTo>
                  <a:cubicBezTo>
                    <a:pt x="6689" y="247"/>
                    <a:pt x="5915" y="1092"/>
                    <a:pt x="5281" y="1902"/>
                  </a:cubicBezTo>
                  <a:cubicBezTo>
                    <a:pt x="3415" y="4190"/>
                    <a:pt x="2007" y="6796"/>
                    <a:pt x="1056" y="9577"/>
                  </a:cubicBezTo>
                  <a:cubicBezTo>
                    <a:pt x="141" y="12358"/>
                    <a:pt x="0" y="15351"/>
                    <a:pt x="634" y="18238"/>
                  </a:cubicBezTo>
                  <a:cubicBezTo>
                    <a:pt x="951" y="19400"/>
                    <a:pt x="1514" y="20702"/>
                    <a:pt x="2746" y="20984"/>
                  </a:cubicBezTo>
                  <a:cubicBezTo>
                    <a:pt x="2907" y="21023"/>
                    <a:pt x="3067" y="21040"/>
                    <a:pt x="3227" y="21040"/>
                  </a:cubicBezTo>
                  <a:cubicBezTo>
                    <a:pt x="3945" y="21040"/>
                    <a:pt x="4654" y="20689"/>
                    <a:pt x="5316" y="20315"/>
                  </a:cubicBezTo>
                  <a:cubicBezTo>
                    <a:pt x="7288" y="19118"/>
                    <a:pt x="9119" y="17675"/>
                    <a:pt x="10738" y="16020"/>
                  </a:cubicBezTo>
                  <a:cubicBezTo>
                    <a:pt x="9858" y="15386"/>
                    <a:pt x="9154" y="14541"/>
                    <a:pt x="8591" y="13591"/>
                  </a:cubicBezTo>
                  <a:cubicBezTo>
                    <a:pt x="7006" y="15562"/>
                    <a:pt x="5422" y="17499"/>
                    <a:pt x="3838" y="19470"/>
                  </a:cubicBezTo>
                  <a:cubicBezTo>
                    <a:pt x="3666" y="19671"/>
                    <a:pt x="3400" y="19895"/>
                    <a:pt x="3155" y="19895"/>
                  </a:cubicBezTo>
                  <a:cubicBezTo>
                    <a:pt x="3099" y="19895"/>
                    <a:pt x="3045" y="19884"/>
                    <a:pt x="2993" y="19857"/>
                  </a:cubicBezTo>
                  <a:cubicBezTo>
                    <a:pt x="2817" y="19752"/>
                    <a:pt x="2711" y="19576"/>
                    <a:pt x="2676" y="19400"/>
                  </a:cubicBezTo>
                  <a:cubicBezTo>
                    <a:pt x="1796" y="16654"/>
                    <a:pt x="2535" y="13696"/>
                    <a:pt x="3626" y="11021"/>
                  </a:cubicBezTo>
                  <a:cubicBezTo>
                    <a:pt x="4823" y="8098"/>
                    <a:pt x="6443" y="5387"/>
                    <a:pt x="8414" y="2958"/>
                  </a:cubicBezTo>
                  <a:cubicBezTo>
                    <a:pt x="8591" y="2747"/>
                    <a:pt x="8731" y="2501"/>
                    <a:pt x="8802" y="2219"/>
                  </a:cubicBezTo>
                  <a:cubicBezTo>
                    <a:pt x="8907" y="1374"/>
                    <a:pt x="7570" y="846"/>
                    <a:pt x="77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45"/>
            <p:cNvSpPr/>
            <p:nvPr/>
          </p:nvSpPr>
          <p:spPr>
            <a:xfrm flipH="1">
              <a:off x="1842637" y="2748803"/>
              <a:ext cx="106639" cy="301187"/>
            </a:xfrm>
            <a:custGeom>
              <a:rect b="b" l="l" r="r" t="t"/>
              <a:pathLst>
                <a:path extrusionOk="0" h="20985" w="7430">
                  <a:moveTo>
                    <a:pt x="5280" y="1"/>
                  </a:moveTo>
                  <a:cubicBezTo>
                    <a:pt x="5269" y="1"/>
                    <a:pt x="5257" y="1"/>
                    <a:pt x="5247" y="2"/>
                  </a:cubicBezTo>
                  <a:cubicBezTo>
                    <a:pt x="4683" y="72"/>
                    <a:pt x="4190" y="318"/>
                    <a:pt x="3768" y="706"/>
                  </a:cubicBezTo>
                  <a:cubicBezTo>
                    <a:pt x="1339" y="2572"/>
                    <a:pt x="459" y="4367"/>
                    <a:pt x="142" y="7817"/>
                  </a:cubicBezTo>
                  <a:cubicBezTo>
                    <a:pt x="1" y="9296"/>
                    <a:pt x="142" y="10810"/>
                    <a:pt x="635" y="12253"/>
                  </a:cubicBezTo>
                  <a:cubicBezTo>
                    <a:pt x="846" y="13063"/>
                    <a:pt x="1057" y="13908"/>
                    <a:pt x="1198" y="14718"/>
                  </a:cubicBezTo>
                  <a:cubicBezTo>
                    <a:pt x="1480" y="15880"/>
                    <a:pt x="1339" y="17077"/>
                    <a:pt x="811" y="18098"/>
                  </a:cubicBezTo>
                  <a:cubicBezTo>
                    <a:pt x="388" y="19013"/>
                    <a:pt x="107" y="19964"/>
                    <a:pt x="1" y="20949"/>
                  </a:cubicBezTo>
                  <a:lnTo>
                    <a:pt x="423" y="20985"/>
                  </a:lnTo>
                  <a:cubicBezTo>
                    <a:pt x="529" y="20069"/>
                    <a:pt x="775" y="19154"/>
                    <a:pt x="1163" y="18309"/>
                  </a:cubicBezTo>
                  <a:cubicBezTo>
                    <a:pt x="1726" y="17182"/>
                    <a:pt x="1902" y="15880"/>
                    <a:pt x="1585" y="14647"/>
                  </a:cubicBezTo>
                  <a:cubicBezTo>
                    <a:pt x="1444" y="13803"/>
                    <a:pt x="1233" y="12958"/>
                    <a:pt x="987" y="12113"/>
                  </a:cubicBezTo>
                  <a:cubicBezTo>
                    <a:pt x="564" y="10740"/>
                    <a:pt x="388" y="9296"/>
                    <a:pt x="564" y="7853"/>
                  </a:cubicBezTo>
                  <a:cubicBezTo>
                    <a:pt x="846" y="4543"/>
                    <a:pt x="1726" y="2853"/>
                    <a:pt x="4014" y="1023"/>
                  </a:cubicBezTo>
                  <a:cubicBezTo>
                    <a:pt x="4367" y="741"/>
                    <a:pt x="4789" y="530"/>
                    <a:pt x="5247" y="424"/>
                  </a:cubicBezTo>
                  <a:cubicBezTo>
                    <a:pt x="5669" y="424"/>
                    <a:pt x="6937" y="1269"/>
                    <a:pt x="7007" y="1621"/>
                  </a:cubicBezTo>
                  <a:lnTo>
                    <a:pt x="7429" y="1551"/>
                  </a:lnTo>
                  <a:cubicBezTo>
                    <a:pt x="7326" y="928"/>
                    <a:pt x="5898" y="1"/>
                    <a:pt x="52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45"/>
            <p:cNvSpPr/>
            <p:nvPr/>
          </p:nvSpPr>
          <p:spPr>
            <a:xfrm flipH="1">
              <a:off x="1881056" y="2953128"/>
              <a:ext cx="147558" cy="162040"/>
            </a:xfrm>
            <a:custGeom>
              <a:rect b="b" l="l" r="r" t="t"/>
              <a:pathLst>
                <a:path extrusionOk="0" h="11290" w="10281">
                  <a:moveTo>
                    <a:pt x="4341" y="1"/>
                  </a:moveTo>
                  <a:cubicBezTo>
                    <a:pt x="4097" y="1"/>
                    <a:pt x="3857" y="40"/>
                    <a:pt x="3627" y="132"/>
                  </a:cubicBezTo>
                  <a:cubicBezTo>
                    <a:pt x="3028" y="449"/>
                    <a:pt x="2535" y="906"/>
                    <a:pt x="2218" y="1540"/>
                  </a:cubicBezTo>
                  <a:cubicBezTo>
                    <a:pt x="1162" y="3230"/>
                    <a:pt x="458" y="5166"/>
                    <a:pt x="177" y="7173"/>
                  </a:cubicBezTo>
                  <a:cubicBezTo>
                    <a:pt x="36" y="8089"/>
                    <a:pt x="0" y="9074"/>
                    <a:pt x="458" y="9884"/>
                  </a:cubicBezTo>
                  <a:cubicBezTo>
                    <a:pt x="1005" y="10834"/>
                    <a:pt x="2140" y="11290"/>
                    <a:pt x="3248" y="11290"/>
                  </a:cubicBezTo>
                  <a:cubicBezTo>
                    <a:pt x="3495" y="11290"/>
                    <a:pt x="3741" y="11267"/>
                    <a:pt x="3979" y="11222"/>
                  </a:cubicBezTo>
                  <a:cubicBezTo>
                    <a:pt x="5317" y="10940"/>
                    <a:pt x="6443" y="10131"/>
                    <a:pt x="7464" y="9286"/>
                  </a:cubicBezTo>
                  <a:cubicBezTo>
                    <a:pt x="8309" y="8581"/>
                    <a:pt x="9013" y="7772"/>
                    <a:pt x="9577" y="6856"/>
                  </a:cubicBezTo>
                  <a:cubicBezTo>
                    <a:pt x="10140" y="5906"/>
                    <a:pt x="10281" y="4779"/>
                    <a:pt x="9999" y="3723"/>
                  </a:cubicBezTo>
                  <a:cubicBezTo>
                    <a:pt x="9471" y="2174"/>
                    <a:pt x="7852" y="1329"/>
                    <a:pt x="6408" y="625"/>
                  </a:cubicBezTo>
                  <a:cubicBezTo>
                    <a:pt x="5758" y="313"/>
                    <a:pt x="5031" y="1"/>
                    <a:pt x="43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45"/>
            <p:cNvSpPr/>
            <p:nvPr/>
          </p:nvSpPr>
          <p:spPr>
            <a:xfrm flipH="1">
              <a:off x="1819904" y="3131700"/>
              <a:ext cx="134426" cy="143783"/>
            </a:xfrm>
            <a:custGeom>
              <a:rect b="b" l="l" r="r" t="t"/>
              <a:pathLst>
                <a:path extrusionOk="0" h="10018" w="9366">
                  <a:moveTo>
                    <a:pt x="4063" y="1"/>
                  </a:moveTo>
                  <a:cubicBezTo>
                    <a:pt x="3859" y="1"/>
                    <a:pt x="3653" y="28"/>
                    <a:pt x="3451" y="85"/>
                  </a:cubicBezTo>
                  <a:cubicBezTo>
                    <a:pt x="2958" y="296"/>
                    <a:pt x="2536" y="648"/>
                    <a:pt x="2254" y="1141"/>
                  </a:cubicBezTo>
                  <a:cubicBezTo>
                    <a:pt x="1585" y="2091"/>
                    <a:pt x="1057" y="3112"/>
                    <a:pt x="670" y="4169"/>
                  </a:cubicBezTo>
                  <a:cubicBezTo>
                    <a:pt x="212" y="5190"/>
                    <a:pt x="1" y="6316"/>
                    <a:pt x="106" y="7443"/>
                  </a:cubicBezTo>
                  <a:cubicBezTo>
                    <a:pt x="247" y="8569"/>
                    <a:pt x="987" y="9661"/>
                    <a:pt x="2078" y="9942"/>
                  </a:cubicBezTo>
                  <a:cubicBezTo>
                    <a:pt x="2284" y="9994"/>
                    <a:pt x="2488" y="10017"/>
                    <a:pt x="2691" y="10017"/>
                  </a:cubicBezTo>
                  <a:cubicBezTo>
                    <a:pt x="3597" y="10017"/>
                    <a:pt x="4463" y="9551"/>
                    <a:pt x="5211" y="9062"/>
                  </a:cubicBezTo>
                  <a:cubicBezTo>
                    <a:pt x="6232" y="8393"/>
                    <a:pt x="7148" y="7654"/>
                    <a:pt x="8028" y="6844"/>
                  </a:cubicBezTo>
                  <a:cubicBezTo>
                    <a:pt x="8556" y="6457"/>
                    <a:pt x="8943" y="5894"/>
                    <a:pt x="9155" y="5260"/>
                  </a:cubicBezTo>
                  <a:cubicBezTo>
                    <a:pt x="9366" y="4380"/>
                    <a:pt x="8908" y="3464"/>
                    <a:pt x="8345" y="2760"/>
                  </a:cubicBezTo>
                  <a:cubicBezTo>
                    <a:pt x="7535" y="1739"/>
                    <a:pt x="6514" y="930"/>
                    <a:pt x="5317" y="366"/>
                  </a:cubicBezTo>
                  <a:cubicBezTo>
                    <a:pt x="4933" y="126"/>
                    <a:pt x="4501" y="1"/>
                    <a:pt x="40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45"/>
            <p:cNvSpPr/>
            <p:nvPr/>
          </p:nvSpPr>
          <p:spPr>
            <a:xfrm flipH="1">
              <a:off x="1921974" y="2964224"/>
              <a:ext cx="98559" cy="127881"/>
            </a:xfrm>
            <a:custGeom>
              <a:rect b="b" l="l" r="r" t="t"/>
              <a:pathLst>
                <a:path extrusionOk="0" h="8910" w="6867">
                  <a:moveTo>
                    <a:pt x="3370" y="1"/>
                  </a:moveTo>
                  <a:cubicBezTo>
                    <a:pt x="3129" y="1"/>
                    <a:pt x="2894" y="50"/>
                    <a:pt x="2676" y="169"/>
                  </a:cubicBezTo>
                  <a:cubicBezTo>
                    <a:pt x="2219" y="485"/>
                    <a:pt x="1867" y="943"/>
                    <a:pt x="1726" y="1471"/>
                  </a:cubicBezTo>
                  <a:cubicBezTo>
                    <a:pt x="1127" y="2844"/>
                    <a:pt x="634" y="4253"/>
                    <a:pt x="247" y="5661"/>
                  </a:cubicBezTo>
                  <a:cubicBezTo>
                    <a:pt x="71" y="6259"/>
                    <a:pt x="1" y="6858"/>
                    <a:pt x="71" y="7492"/>
                  </a:cubicBezTo>
                  <a:cubicBezTo>
                    <a:pt x="96" y="8344"/>
                    <a:pt x="811" y="8910"/>
                    <a:pt x="1552" y="8910"/>
                  </a:cubicBezTo>
                  <a:cubicBezTo>
                    <a:pt x="1882" y="8910"/>
                    <a:pt x="2218" y="8797"/>
                    <a:pt x="2500" y="8548"/>
                  </a:cubicBezTo>
                  <a:cubicBezTo>
                    <a:pt x="2888" y="8231"/>
                    <a:pt x="3240" y="7879"/>
                    <a:pt x="3521" y="7492"/>
                  </a:cubicBezTo>
                  <a:lnTo>
                    <a:pt x="5986" y="4288"/>
                  </a:lnTo>
                  <a:cubicBezTo>
                    <a:pt x="6408" y="3724"/>
                    <a:pt x="6866" y="3056"/>
                    <a:pt x="6760" y="2351"/>
                  </a:cubicBezTo>
                  <a:cubicBezTo>
                    <a:pt x="6655" y="1542"/>
                    <a:pt x="5880" y="1049"/>
                    <a:pt x="5176" y="626"/>
                  </a:cubicBezTo>
                  <a:cubicBezTo>
                    <a:pt x="4645" y="323"/>
                    <a:pt x="3986" y="1"/>
                    <a:pt x="33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45"/>
            <p:cNvSpPr/>
            <p:nvPr/>
          </p:nvSpPr>
          <p:spPr>
            <a:xfrm flipH="1">
              <a:off x="1705173" y="2729554"/>
              <a:ext cx="68734" cy="167336"/>
            </a:xfrm>
            <a:custGeom>
              <a:rect b="b" l="l" r="r" t="t"/>
              <a:pathLst>
                <a:path extrusionOk="0" h="11659" w="4789">
                  <a:moveTo>
                    <a:pt x="3529" y="1"/>
                  </a:moveTo>
                  <a:cubicBezTo>
                    <a:pt x="3492" y="1"/>
                    <a:pt x="3454" y="2"/>
                    <a:pt x="3416" y="5"/>
                  </a:cubicBezTo>
                  <a:cubicBezTo>
                    <a:pt x="2641" y="40"/>
                    <a:pt x="1937" y="392"/>
                    <a:pt x="1479" y="990"/>
                  </a:cubicBezTo>
                  <a:cubicBezTo>
                    <a:pt x="669" y="2011"/>
                    <a:pt x="564" y="3384"/>
                    <a:pt x="493" y="4511"/>
                  </a:cubicBezTo>
                  <a:cubicBezTo>
                    <a:pt x="282" y="7257"/>
                    <a:pt x="282" y="7680"/>
                    <a:pt x="247" y="8102"/>
                  </a:cubicBezTo>
                  <a:cubicBezTo>
                    <a:pt x="212" y="8525"/>
                    <a:pt x="212" y="8982"/>
                    <a:pt x="1" y="11658"/>
                  </a:cubicBezTo>
                  <a:lnTo>
                    <a:pt x="247" y="11658"/>
                  </a:lnTo>
                  <a:cubicBezTo>
                    <a:pt x="423" y="8982"/>
                    <a:pt x="458" y="8560"/>
                    <a:pt x="458" y="8102"/>
                  </a:cubicBezTo>
                  <a:cubicBezTo>
                    <a:pt x="493" y="7680"/>
                    <a:pt x="493" y="7257"/>
                    <a:pt x="705" y="4511"/>
                  </a:cubicBezTo>
                  <a:cubicBezTo>
                    <a:pt x="775" y="3420"/>
                    <a:pt x="881" y="2082"/>
                    <a:pt x="1620" y="1131"/>
                  </a:cubicBezTo>
                  <a:cubicBezTo>
                    <a:pt x="2078" y="568"/>
                    <a:pt x="2711" y="251"/>
                    <a:pt x="3416" y="216"/>
                  </a:cubicBezTo>
                  <a:cubicBezTo>
                    <a:pt x="3454" y="213"/>
                    <a:pt x="3492" y="211"/>
                    <a:pt x="3531" y="211"/>
                  </a:cubicBezTo>
                  <a:cubicBezTo>
                    <a:pt x="3949" y="211"/>
                    <a:pt x="4358" y="386"/>
                    <a:pt x="4648" y="709"/>
                  </a:cubicBezTo>
                  <a:lnTo>
                    <a:pt x="4789" y="568"/>
                  </a:lnTo>
                  <a:cubicBezTo>
                    <a:pt x="4462" y="209"/>
                    <a:pt x="4014" y="1"/>
                    <a:pt x="35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45"/>
            <p:cNvSpPr/>
            <p:nvPr/>
          </p:nvSpPr>
          <p:spPr>
            <a:xfrm flipH="1">
              <a:off x="1730444" y="2852416"/>
              <a:ext cx="119772" cy="251255"/>
            </a:xfrm>
            <a:custGeom>
              <a:rect b="b" l="l" r="r" t="t"/>
              <a:pathLst>
                <a:path extrusionOk="0" h="17506" w="8345">
                  <a:moveTo>
                    <a:pt x="7711" y="1"/>
                  </a:moveTo>
                  <a:cubicBezTo>
                    <a:pt x="6478" y="951"/>
                    <a:pt x="4155" y="4367"/>
                    <a:pt x="3521" y="5810"/>
                  </a:cubicBezTo>
                  <a:cubicBezTo>
                    <a:pt x="2007" y="9436"/>
                    <a:pt x="458" y="13098"/>
                    <a:pt x="0" y="17006"/>
                  </a:cubicBezTo>
                  <a:cubicBezTo>
                    <a:pt x="423" y="17006"/>
                    <a:pt x="810" y="17111"/>
                    <a:pt x="1162" y="17323"/>
                  </a:cubicBezTo>
                  <a:cubicBezTo>
                    <a:pt x="1362" y="17442"/>
                    <a:pt x="1596" y="17506"/>
                    <a:pt x="1832" y="17506"/>
                  </a:cubicBezTo>
                  <a:cubicBezTo>
                    <a:pt x="2011" y="17506"/>
                    <a:pt x="2192" y="17469"/>
                    <a:pt x="2359" y="17393"/>
                  </a:cubicBezTo>
                  <a:cubicBezTo>
                    <a:pt x="2535" y="17252"/>
                    <a:pt x="2676" y="17041"/>
                    <a:pt x="2782" y="16830"/>
                  </a:cubicBezTo>
                  <a:lnTo>
                    <a:pt x="3662" y="15140"/>
                  </a:lnTo>
                  <a:cubicBezTo>
                    <a:pt x="3838" y="14823"/>
                    <a:pt x="3944" y="14506"/>
                    <a:pt x="4014" y="14154"/>
                  </a:cubicBezTo>
                  <a:cubicBezTo>
                    <a:pt x="3979" y="13767"/>
                    <a:pt x="3908" y="13344"/>
                    <a:pt x="3767" y="12992"/>
                  </a:cubicBezTo>
                  <a:cubicBezTo>
                    <a:pt x="3627" y="12570"/>
                    <a:pt x="3697" y="12147"/>
                    <a:pt x="3979" y="11830"/>
                  </a:cubicBezTo>
                  <a:cubicBezTo>
                    <a:pt x="4577" y="11795"/>
                    <a:pt x="5141" y="11513"/>
                    <a:pt x="5528" y="11021"/>
                  </a:cubicBezTo>
                  <a:cubicBezTo>
                    <a:pt x="5880" y="10528"/>
                    <a:pt x="6197" y="10000"/>
                    <a:pt x="6408" y="9436"/>
                  </a:cubicBezTo>
                  <a:cubicBezTo>
                    <a:pt x="6690" y="8838"/>
                    <a:pt x="6866" y="8204"/>
                    <a:pt x="6901" y="7535"/>
                  </a:cubicBezTo>
                  <a:cubicBezTo>
                    <a:pt x="6901" y="6796"/>
                    <a:pt x="6584" y="6092"/>
                    <a:pt x="6443" y="5387"/>
                  </a:cubicBezTo>
                  <a:cubicBezTo>
                    <a:pt x="6232" y="4367"/>
                    <a:pt x="7781" y="1409"/>
                    <a:pt x="8344" y="529"/>
                  </a:cubicBezTo>
                  <a:cubicBezTo>
                    <a:pt x="8027" y="388"/>
                    <a:pt x="8027" y="177"/>
                    <a:pt x="77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45"/>
            <p:cNvSpPr/>
            <p:nvPr/>
          </p:nvSpPr>
          <p:spPr>
            <a:xfrm flipH="1">
              <a:off x="1807257" y="3031749"/>
              <a:ext cx="31848" cy="64270"/>
            </a:xfrm>
            <a:custGeom>
              <a:rect b="b" l="l" r="r" t="t"/>
              <a:pathLst>
                <a:path extrusionOk="0" h="4478" w="2219">
                  <a:moveTo>
                    <a:pt x="1642" y="1"/>
                  </a:moveTo>
                  <a:cubicBezTo>
                    <a:pt x="1429" y="1"/>
                    <a:pt x="1222" y="106"/>
                    <a:pt x="1092" y="288"/>
                  </a:cubicBezTo>
                  <a:cubicBezTo>
                    <a:pt x="916" y="499"/>
                    <a:pt x="775" y="781"/>
                    <a:pt x="740" y="1062"/>
                  </a:cubicBezTo>
                  <a:cubicBezTo>
                    <a:pt x="529" y="1731"/>
                    <a:pt x="353" y="2400"/>
                    <a:pt x="142" y="3104"/>
                  </a:cubicBezTo>
                  <a:cubicBezTo>
                    <a:pt x="36" y="3351"/>
                    <a:pt x="1" y="3633"/>
                    <a:pt x="36" y="3914"/>
                  </a:cubicBezTo>
                  <a:cubicBezTo>
                    <a:pt x="71" y="4231"/>
                    <a:pt x="318" y="4442"/>
                    <a:pt x="635" y="4477"/>
                  </a:cubicBezTo>
                  <a:cubicBezTo>
                    <a:pt x="775" y="4442"/>
                    <a:pt x="951" y="4337"/>
                    <a:pt x="1022" y="4196"/>
                  </a:cubicBezTo>
                  <a:cubicBezTo>
                    <a:pt x="1128" y="4055"/>
                    <a:pt x="1198" y="3914"/>
                    <a:pt x="1233" y="3738"/>
                  </a:cubicBezTo>
                  <a:lnTo>
                    <a:pt x="2043" y="1415"/>
                  </a:lnTo>
                  <a:cubicBezTo>
                    <a:pt x="2149" y="1168"/>
                    <a:pt x="2219" y="922"/>
                    <a:pt x="2219" y="640"/>
                  </a:cubicBezTo>
                  <a:cubicBezTo>
                    <a:pt x="2219" y="394"/>
                    <a:pt x="2078" y="147"/>
                    <a:pt x="1867" y="41"/>
                  </a:cubicBezTo>
                  <a:cubicBezTo>
                    <a:pt x="1793" y="14"/>
                    <a:pt x="1717" y="1"/>
                    <a:pt x="16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45"/>
            <p:cNvSpPr/>
            <p:nvPr/>
          </p:nvSpPr>
          <p:spPr>
            <a:xfrm flipH="1">
              <a:off x="1766320" y="2933276"/>
              <a:ext cx="43474" cy="73585"/>
            </a:xfrm>
            <a:custGeom>
              <a:rect b="b" l="l" r="r" t="t"/>
              <a:pathLst>
                <a:path extrusionOk="0" h="5127" w="3029">
                  <a:moveTo>
                    <a:pt x="1832" y="1"/>
                  </a:moveTo>
                  <a:cubicBezTo>
                    <a:pt x="1092" y="1304"/>
                    <a:pt x="529" y="2677"/>
                    <a:pt x="71" y="4120"/>
                  </a:cubicBezTo>
                  <a:cubicBezTo>
                    <a:pt x="1" y="4331"/>
                    <a:pt x="1" y="4543"/>
                    <a:pt x="71" y="4754"/>
                  </a:cubicBezTo>
                  <a:cubicBezTo>
                    <a:pt x="212" y="4895"/>
                    <a:pt x="388" y="5000"/>
                    <a:pt x="564" y="5035"/>
                  </a:cubicBezTo>
                  <a:cubicBezTo>
                    <a:pt x="698" y="5102"/>
                    <a:pt x="832" y="5127"/>
                    <a:pt x="957" y="5127"/>
                  </a:cubicBezTo>
                  <a:cubicBezTo>
                    <a:pt x="1029" y="5127"/>
                    <a:pt x="1098" y="5119"/>
                    <a:pt x="1163" y="5106"/>
                  </a:cubicBezTo>
                  <a:cubicBezTo>
                    <a:pt x="1374" y="5000"/>
                    <a:pt x="1515" y="4824"/>
                    <a:pt x="1620" y="4648"/>
                  </a:cubicBezTo>
                  <a:cubicBezTo>
                    <a:pt x="2148" y="3698"/>
                    <a:pt x="2536" y="2677"/>
                    <a:pt x="2853" y="1656"/>
                  </a:cubicBezTo>
                  <a:cubicBezTo>
                    <a:pt x="2993" y="1374"/>
                    <a:pt x="3029" y="1057"/>
                    <a:pt x="2958" y="740"/>
                  </a:cubicBezTo>
                  <a:cubicBezTo>
                    <a:pt x="2888" y="529"/>
                    <a:pt x="2712" y="353"/>
                    <a:pt x="2501" y="247"/>
                  </a:cubicBezTo>
                  <a:cubicBezTo>
                    <a:pt x="2289" y="142"/>
                    <a:pt x="2043" y="36"/>
                    <a:pt x="18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45"/>
            <p:cNvSpPr/>
            <p:nvPr/>
          </p:nvSpPr>
          <p:spPr>
            <a:xfrm flipH="1">
              <a:off x="2602212" y="3226929"/>
              <a:ext cx="140999" cy="412821"/>
            </a:xfrm>
            <a:custGeom>
              <a:rect b="b" l="l" r="r" t="t"/>
              <a:pathLst>
                <a:path extrusionOk="0" h="28763" w="9824">
                  <a:moveTo>
                    <a:pt x="8046" y="0"/>
                  </a:moveTo>
                  <a:cubicBezTo>
                    <a:pt x="7411" y="0"/>
                    <a:pt x="6739" y="199"/>
                    <a:pt x="6197" y="527"/>
                  </a:cubicBezTo>
                  <a:cubicBezTo>
                    <a:pt x="4366" y="1619"/>
                    <a:pt x="3380" y="3660"/>
                    <a:pt x="2711" y="5667"/>
                  </a:cubicBezTo>
                  <a:cubicBezTo>
                    <a:pt x="282" y="13025"/>
                    <a:pt x="1197" y="21053"/>
                    <a:pt x="0" y="28763"/>
                  </a:cubicBezTo>
                  <a:lnTo>
                    <a:pt x="6830" y="28446"/>
                  </a:lnTo>
                  <a:cubicBezTo>
                    <a:pt x="5986" y="21440"/>
                    <a:pt x="5810" y="14363"/>
                    <a:pt x="6373" y="7322"/>
                  </a:cubicBezTo>
                  <a:cubicBezTo>
                    <a:pt x="6373" y="6019"/>
                    <a:pt x="6619" y="4717"/>
                    <a:pt x="7077" y="3484"/>
                  </a:cubicBezTo>
                  <a:cubicBezTo>
                    <a:pt x="7535" y="2252"/>
                    <a:pt x="8556" y="1302"/>
                    <a:pt x="9823" y="879"/>
                  </a:cubicBezTo>
                  <a:cubicBezTo>
                    <a:pt x="9447" y="259"/>
                    <a:pt x="8771" y="0"/>
                    <a:pt x="80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45"/>
            <p:cNvSpPr/>
            <p:nvPr/>
          </p:nvSpPr>
          <p:spPr>
            <a:xfrm flipH="1">
              <a:off x="2298557" y="3613013"/>
              <a:ext cx="648833" cy="37919"/>
            </a:xfrm>
            <a:custGeom>
              <a:rect b="b" l="l" r="r" t="t"/>
              <a:pathLst>
                <a:path extrusionOk="0" h="2642" w="45207">
                  <a:moveTo>
                    <a:pt x="2184" y="1"/>
                  </a:moveTo>
                  <a:cubicBezTo>
                    <a:pt x="952" y="1"/>
                    <a:pt x="1" y="987"/>
                    <a:pt x="1" y="2184"/>
                  </a:cubicBezTo>
                  <a:cubicBezTo>
                    <a:pt x="1" y="2325"/>
                    <a:pt x="1" y="2501"/>
                    <a:pt x="36" y="2641"/>
                  </a:cubicBezTo>
                  <a:lnTo>
                    <a:pt x="45171" y="2641"/>
                  </a:lnTo>
                  <a:cubicBezTo>
                    <a:pt x="45171" y="2501"/>
                    <a:pt x="45206" y="2325"/>
                    <a:pt x="45206" y="2184"/>
                  </a:cubicBezTo>
                  <a:cubicBezTo>
                    <a:pt x="45206" y="987"/>
                    <a:pt x="44220" y="1"/>
                    <a:pt x="429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45"/>
            <p:cNvSpPr/>
            <p:nvPr/>
          </p:nvSpPr>
          <p:spPr>
            <a:xfrm flipH="1">
              <a:off x="2935249" y="3410871"/>
              <a:ext cx="18701" cy="416883"/>
            </a:xfrm>
            <a:custGeom>
              <a:rect b="b" l="l" r="r" t="t"/>
              <a:pathLst>
                <a:path extrusionOk="0" h="29046" w="1303">
                  <a:moveTo>
                    <a:pt x="0" y="0"/>
                  </a:moveTo>
                  <a:lnTo>
                    <a:pt x="0" y="29046"/>
                  </a:lnTo>
                  <a:lnTo>
                    <a:pt x="1303" y="29046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45"/>
            <p:cNvSpPr/>
            <p:nvPr/>
          </p:nvSpPr>
          <p:spPr>
            <a:xfrm flipH="1">
              <a:off x="2894812" y="3410871"/>
              <a:ext cx="19218" cy="416883"/>
            </a:xfrm>
            <a:custGeom>
              <a:rect b="b" l="l" r="r" t="t"/>
              <a:pathLst>
                <a:path extrusionOk="0" h="29046" w="1339">
                  <a:moveTo>
                    <a:pt x="1" y="0"/>
                  </a:moveTo>
                  <a:lnTo>
                    <a:pt x="1" y="29046"/>
                  </a:lnTo>
                  <a:lnTo>
                    <a:pt x="1338" y="29046"/>
                  </a:lnTo>
                  <a:lnTo>
                    <a:pt x="13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45"/>
            <p:cNvSpPr/>
            <p:nvPr/>
          </p:nvSpPr>
          <p:spPr>
            <a:xfrm flipH="1">
              <a:off x="2787670" y="3410871"/>
              <a:ext cx="18716" cy="416883"/>
            </a:xfrm>
            <a:custGeom>
              <a:rect b="b" l="l" r="r" t="t"/>
              <a:pathLst>
                <a:path extrusionOk="0" h="29046" w="1304">
                  <a:moveTo>
                    <a:pt x="1" y="0"/>
                  </a:moveTo>
                  <a:lnTo>
                    <a:pt x="1" y="29046"/>
                  </a:lnTo>
                  <a:lnTo>
                    <a:pt x="1303" y="29046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45"/>
            <p:cNvSpPr/>
            <p:nvPr/>
          </p:nvSpPr>
          <p:spPr>
            <a:xfrm flipH="1">
              <a:off x="2687659" y="3818199"/>
              <a:ext cx="405774" cy="836794"/>
            </a:xfrm>
            <a:custGeom>
              <a:rect b="b" l="l" r="r" t="t"/>
              <a:pathLst>
                <a:path extrusionOk="0" h="58303" w="28272">
                  <a:moveTo>
                    <a:pt x="704" y="1"/>
                  </a:moveTo>
                  <a:lnTo>
                    <a:pt x="0" y="58303"/>
                  </a:lnTo>
                  <a:lnTo>
                    <a:pt x="28271" y="58303"/>
                  </a:lnTo>
                  <a:lnTo>
                    <a:pt x="28271" y="12816"/>
                  </a:lnTo>
                  <a:cubicBezTo>
                    <a:pt x="28236" y="5704"/>
                    <a:pt x="23589" y="1"/>
                    <a:pt x="178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45"/>
            <p:cNvSpPr/>
            <p:nvPr/>
          </p:nvSpPr>
          <p:spPr>
            <a:xfrm flipH="1">
              <a:off x="2716463" y="3874800"/>
              <a:ext cx="367869" cy="19218"/>
            </a:xfrm>
            <a:custGeom>
              <a:rect b="b" l="l" r="r" t="t"/>
              <a:pathLst>
                <a:path extrusionOk="0" h="1339" w="25631">
                  <a:moveTo>
                    <a:pt x="0" y="1"/>
                  </a:moveTo>
                  <a:lnTo>
                    <a:pt x="0" y="1339"/>
                  </a:lnTo>
                  <a:lnTo>
                    <a:pt x="25630" y="1339"/>
                  </a:lnTo>
                  <a:cubicBezTo>
                    <a:pt x="25384" y="881"/>
                    <a:pt x="25067" y="423"/>
                    <a:pt x="247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45"/>
            <p:cNvSpPr/>
            <p:nvPr/>
          </p:nvSpPr>
          <p:spPr>
            <a:xfrm flipH="1">
              <a:off x="3020153" y="3818199"/>
              <a:ext cx="102089" cy="836794"/>
            </a:xfrm>
            <a:custGeom>
              <a:rect b="b" l="l" r="r" t="t"/>
              <a:pathLst>
                <a:path extrusionOk="0" h="58303" w="7113">
                  <a:moveTo>
                    <a:pt x="1" y="1"/>
                  </a:moveTo>
                  <a:lnTo>
                    <a:pt x="1" y="58303"/>
                  </a:lnTo>
                  <a:lnTo>
                    <a:pt x="7112" y="58303"/>
                  </a:lnTo>
                  <a:lnTo>
                    <a:pt x="7112" y="5493"/>
                  </a:lnTo>
                  <a:cubicBezTo>
                    <a:pt x="7112" y="2465"/>
                    <a:pt x="5141" y="1"/>
                    <a:pt x="26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45"/>
            <p:cNvSpPr/>
            <p:nvPr/>
          </p:nvSpPr>
          <p:spPr>
            <a:xfrm flipH="1">
              <a:off x="2748280" y="4119921"/>
              <a:ext cx="214268" cy="212747"/>
            </a:xfrm>
            <a:custGeom>
              <a:rect b="b" l="l" r="r" t="t"/>
              <a:pathLst>
                <a:path extrusionOk="0" h="14823" w="14929">
                  <a:moveTo>
                    <a:pt x="2571" y="0"/>
                  </a:moveTo>
                  <a:cubicBezTo>
                    <a:pt x="1163" y="0"/>
                    <a:pt x="1" y="1127"/>
                    <a:pt x="1" y="2535"/>
                  </a:cubicBezTo>
                  <a:lnTo>
                    <a:pt x="1" y="12252"/>
                  </a:lnTo>
                  <a:cubicBezTo>
                    <a:pt x="1" y="13696"/>
                    <a:pt x="1163" y="14822"/>
                    <a:pt x="2571" y="14822"/>
                  </a:cubicBezTo>
                  <a:lnTo>
                    <a:pt x="12323" y="14822"/>
                  </a:lnTo>
                  <a:cubicBezTo>
                    <a:pt x="13731" y="14822"/>
                    <a:pt x="14893" y="13696"/>
                    <a:pt x="14893" y="12252"/>
                  </a:cubicBezTo>
                  <a:lnTo>
                    <a:pt x="14928" y="2535"/>
                  </a:lnTo>
                  <a:cubicBezTo>
                    <a:pt x="14928" y="1127"/>
                    <a:pt x="13767" y="0"/>
                    <a:pt x="12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45"/>
            <p:cNvSpPr/>
            <p:nvPr/>
          </p:nvSpPr>
          <p:spPr>
            <a:xfrm flipH="1">
              <a:off x="2748280" y="4359974"/>
              <a:ext cx="214268" cy="213249"/>
            </a:xfrm>
            <a:custGeom>
              <a:rect b="b" l="l" r="r" t="t"/>
              <a:pathLst>
                <a:path extrusionOk="0" h="14858" w="14929">
                  <a:moveTo>
                    <a:pt x="2571" y="0"/>
                  </a:moveTo>
                  <a:cubicBezTo>
                    <a:pt x="1163" y="0"/>
                    <a:pt x="1" y="1162"/>
                    <a:pt x="1" y="2570"/>
                  </a:cubicBezTo>
                  <a:lnTo>
                    <a:pt x="1" y="12287"/>
                  </a:lnTo>
                  <a:cubicBezTo>
                    <a:pt x="1" y="13696"/>
                    <a:pt x="1163" y="14858"/>
                    <a:pt x="2571" y="14858"/>
                  </a:cubicBezTo>
                  <a:lnTo>
                    <a:pt x="12323" y="14858"/>
                  </a:lnTo>
                  <a:cubicBezTo>
                    <a:pt x="13731" y="14858"/>
                    <a:pt x="14893" y="13696"/>
                    <a:pt x="14893" y="12287"/>
                  </a:cubicBezTo>
                  <a:lnTo>
                    <a:pt x="14928" y="2570"/>
                  </a:lnTo>
                  <a:cubicBezTo>
                    <a:pt x="14928" y="1162"/>
                    <a:pt x="13767" y="0"/>
                    <a:pt x="12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45"/>
            <p:cNvSpPr/>
            <p:nvPr/>
          </p:nvSpPr>
          <p:spPr>
            <a:xfrm flipH="1">
              <a:off x="2715444" y="3947578"/>
              <a:ext cx="267818" cy="24270"/>
            </a:xfrm>
            <a:custGeom>
              <a:rect b="b" l="l" r="r" t="t"/>
              <a:pathLst>
                <a:path extrusionOk="0" h="1691" w="18660">
                  <a:moveTo>
                    <a:pt x="845" y="1"/>
                  </a:moveTo>
                  <a:cubicBezTo>
                    <a:pt x="352" y="1"/>
                    <a:pt x="0" y="388"/>
                    <a:pt x="0" y="846"/>
                  </a:cubicBezTo>
                  <a:cubicBezTo>
                    <a:pt x="0" y="1303"/>
                    <a:pt x="352" y="1691"/>
                    <a:pt x="845" y="1691"/>
                  </a:cubicBezTo>
                  <a:lnTo>
                    <a:pt x="17780" y="1691"/>
                  </a:lnTo>
                  <a:cubicBezTo>
                    <a:pt x="18273" y="1691"/>
                    <a:pt x="18660" y="1303"/>
                    <a:pt x="18660" y="846"/>
                  </a:cubicBezTo>
                  <a:cubicBezTo>
                    <a:pt x="18660" y="388"/>
                    <a:pt x="18273" y="1"/>
                    <a:pt x="17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45"/>
            <p:cNvSpPr/>
            <p:nvPr/>
          </p:nvSpPr>
          <p:spPr>
            <a:xfrm flipH="1">
              <a:off x="2715444" y="4012777"/>
              <a:ext cx="267818" cy="24270"/>
            </a:xfrm>
            <a:custGeom>
              <a:rect b="b" l="l" r="r" t="t"/>
              <a:pathLst>
                <a:path extrusionOk="0" h="1691" w="18660">
                  <a:moveTo>
                    <a:pt x="845" y="0"/>
                  </a:moveTo>
                  <a:cubicBezTo>
                    <a:pt x="352" y="0"/>
                    <a:pt x="0" y="388"/>
                    <a:pt x="0" y="845"/>
                  </a:cubicBezTo>
                  <a:cubicBezTo>
                    <a:pt x="0" y="1338"/>
                    <a:pt x="352" y="1690"/>
                    <a:pt x="845" y="1690"/>
                  </a:cubicBezTo>
                  <a:lnTo>
                    <a:pt x="17780" y="1690"/>
                  </a:lnTo>
                  <a:cubicBezTo>
                    <a:pt x="18273" y="1690"/>
                    <a:pt x="18660" y="1338"/>
                    <a:pt x="18660" y="845"/>
                  </a:cubicBezTo>
                  <a:cubicBezTo>
                    <a:pt x="18660" y="388"/>
                    <a:pt x="18273" y="0"/>
                    <a:pt x="177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45"/>
            <p:cNvSpPr/>
            <p:nvPr/>
          </p:nvSpPr>
          <p:spPr>
            <a:xfrm flipH="1">
              <a:off x="2775562" y="4143663"/>
              <a:ext cx="169288" cy="166259"/>
            </a:xfrm>
            <a:custGeom>
              <a:rect b="b" l="l" r="r" t="t"/>
              <a:pathLst>
                <a:path extrusionOk="0" h="11584" w="11795">
                  <a:moveTo>
                    <a:pt x="5880" y="423"/>
                  </a:moveTo>
                  <a:cubicBezTo>
                    <a:pt x="8696" y="423"/>
                    <a:pt x="10984" y="2677"/>
                    <a:pt x="11266" y="5810"/>
                  </a:cubicBezTo>
                  <a:cubicBezTo>
                    <a:pt x="11372" y="7077"/>
                    <a:pt x="10949" y="8345"/>
                    <a:pt x="10069" y="9295"/>
                  </a:cubicBezTo>
                  <a:cubicBezTo>
                    <a:pt x="8978" y="10457"/>
                    <a:pt x="7464" y="11126"/>
                    <a:pt x="5880" y="11126"/>
                  </a:cubicBezTo>
                  <a:lnTo>
                    <a:pt x="5739" y="11126"/>
                  </a:lnTo>
                  <a:cubicBezTo>
                    <a:pt x="2817" y="11126"/>
                    <a:pt x="458" y="8732"/>
                    <a:pt x="458" y="5775"/>
                  </a:cubicBezTo>
                  <a:cubicBezTo>
                    <a:pt x="493" y="2817"/>
                    <a:pt x="2887" y="423"/>
                    <a:pt x="5880" y="423"/>
                  </a:cubicBezTo>
                  <a:close/>
                  <a:moveTo>
                    <a:pt x="5780" y="1"/>
                  </a:moveTo>
                  <a:cubicBezTo>
                    <a:pt x="2606" y="1"/>
                    <a:pt x="35" y="2592"/>
                    <a:pt x="35" y="5775"/>
                  </a:cubicBezTo>
                  <a:cubicBezTo>
                    <a:pt x="0" y="8979"/>
                    <a:pt x="2570" y="11549"/>
                    <a:pt x="5739" y="11584"/>
                  </a:cubicBezTo>
                  <a:lnTo>
                    <a:pt x="5844" y="11584"/>
                  </a:lnTo>
                  <a:cubicBezTo>
                    <a:pt x="7569" y="11549"/>
                    <a:pt x="9224" y="10845"/>
                    <a:pt x="10386" y="9577"/>
                  </a:cubicBezTo>
                  <a:cubicBezTo>
                    <a:pt x="11337" y="8556"/>
                    <a:pt x="11794" y="7148"/>
                    <a:pt x="11689" y="5775"/>
                  </a:cubicBezTo>
                  <a:cubicBezTo>
                    <a:pt x="11372" y="2430"/>
                    <a:pt x="8942" y="1"/>
                    <a:pt x="5844" y="1"/>
                  </a:cubicBezTo>
                  <a:cubicBezTo>
                    <a:pt x="5823" y="1"/>
                    <a:pt x="5802" y="1"/>
                    <a:pt x="57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45"/>
            <p:cNvSpPr/>
            <p:nvPr/>
          </p:nvSpPr>
          <p:spPr>
            <a:xfrm flipH="1">
              <a:off x="2777087" y="4386459"/>
              <a:ext cx="194548" cy="166561"/>
            </a:xfrm>
            <a:custGeom>
              <a:rect b="b" l="l" r="r" t="t"/>
              <a:pathLst>
                <a:path extrusionOk="0" h="11605" w="13555">
                  <a:moveTo>
                    <a:pt x="7746" y="444"/>
                  </a:moveTo>
                  <a:cubicBezTo>
                    <a:pt x="10703" y="444"/>
                    <a:pt x="13097" y="2838"/>
                    <a:pt x="13132" y="5830"/>
                  </a:cubicBezTo>
                  <a:cubicBezTo>
                    <a:pt x="13108" y="9045"/>
                    <a:pt x="10476" y="11180"/>
                    <a:pt x="7728" y="11180"/>
                  </a:cubicBezTo>
                  <a:cubicBezTo>
                    <a:pt x="6413" y="11180"/>
                    <a:pt x="5072" y="10691"/>
                    <a:pt x="3978" y="9597"/>
                  </a:cubicBezTo>
                  <a:cubicBezTo>
                    <a:pt x="599" y="6253"/>
                    <a:pt x="2957" y="479"/>
                    <a:pt x="7746" y="444"/>
                  </a:cubicBezTo>
                  <a:close/>
                  <a:moveTo>
                    <a:pt x="7716" y="0"/>
                  </a:moveTo>
                  <a:cubicBezTo>
                    <a:pt x="6294" y="0"/>
                    <a:pt x="4844" y="529"/>
                    <a:pt x="3662" y="1711"/>
                  </a:cubicBezTo>
                  <a:cubicBezTo>
                    <a:pt x="0" y="5337"/>
                    <a:pt x="2570" y="11569"/>
                    <a:pt x="7746" y="11604"/>
                  </a:cubicBezTo>
                  <a:cubicBezTo>
                    <a:pt x="10949" y="11604"/>
                    <a:pt x="13555" y="9034"/>
                    <a:pt x="13555" y="5830"/>
                  </a:cubicBezTo>
                  <a:cubicBezTo>
                    <a:pt x="13555" y="2326"/>
                    <a:pt x="10698" y="0"/>
                    <a:pt x="77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45"/>
            <p:cNvSpPr/>
            <p:nvPr/>
          </p:nvSpPr>
          <p:spPr>
            <a:xfrm flipH="1">
              <a:off x="1394421" y="3669556"/>
              <a:ext cx="435857" cy="929339"/>
            </a:xfrm>
            <a:custGeom>
              <a:rect b="b" l="l" r="r" t="t"/>
              <a:pathLst>
                <a:path extrusionOk="0" h="64751" w="30368">
                  <a:moveTo>
                    <a:pt x="799" y="1"/>
                  </a:moveTo>
                  <a:cubicBezTo>
                    <a:pt x="404" y="1"/>
                    <a:pt x="0" y="316"/>
                    <a:pt x="125" y="815"/>
                  </a:cubicBezTo>
                  <a:lnTo>
                    <a:pt x="14842" y="61053"/>
                  </a:lnTo>
                  <a:cubicBezTo>
                    <a:pt x="15194" y="62426"/>
                    <a:pt x="16320" y="63447"/>
                    <a:pt x="17764" y="63623"/>
                  </a:cubicBezTo>
                  <a:lnTo>
                    <a:pt x="26460" y="64750"/>
                  </a:lnTo>
                  <a:lnTo>
                    <a:pt x="26917" y="64750"/>
                  </a:lnTo>
                  <a:cubicBezTo>
                    <a:pt x="27762" y="64750"/>
                    <a:pt x="28572" y="64433"/>
                    <a:pt x="29206" y="63870"/>
                  </a:cubicBezTo>
                  <a:cubicBezTo>
                    <a:pt x="29945" y="63236"/>
                    <a:pt x="30368" y="62286"/>
                    <a:pt x="30368" y="61300"/>
                  </a:cubicBezTo>
                  <a:lnTo>
                    <a:pt x="29488" y="1977"/>
                  </a:lnTo>
                  <a:cubicBezTo>
                    <a:pt x="29488" y="1625"/>
                    <a:pt x="29206" y="1308"/>
                    <a:pt x="28854" y="1308"/>
                  </a:cubicBezTo>
                  <a:cubicBezTo>
                    <a:pt x="28467" y="1343"/>
                    <a:pt x="28185" y="1625"/>
                    <a:pt x="28185" y="1977"/>
                  </a:cubicBezTo>
                  <a:lnTo>
                    <a:pt x="29030" y="61335"/>
                  </a:lnTo>
                  <a:cubicBezTo>
                    <a:pt x="29030" y="61934"/>
                    <a:pt x="28783" y="62497"/>
                    <a:pt x="28361" y="62884"/>
                  </a:cubicBezTo>
                  <a:cubicBezTo>
                    <a:pt x="27953" y="63234"/>
                    <a:pt x="27472" y="63439"/>
                    <a:pt x="26958" y="63439"/>
                  </a:cubicBezTo>
                  <a:cubicBezTo>
                    <a:pt x="26852" y="63439"/>
                    <a:pt x="26745" y="63430"/>
                    <a:pt x="26636" y="63412"/>
                  </a:cubicBezTo>
                  <a:lnTo>
                    <a:pt x="17905" y="62321"/>
                  </a:lnTo>
                  <a:cubicBezTo>
                    <a:pt x="17060" y="62215"/>
                    <a:pt x="16320" y="61581"/>
                    <a:pt x="16109" y="60737"/>
                  </a:cubicBezTo>
                  <a:lnTo>
                    <a:pt x="1428" y="498"/>
                  </a:lnTo>
                  <a:cubicBezTo>
                    <a:pt x="1341" y="152"/>
                    <a:pt x="1072" y="1"/>
                    <a:pt x="7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45"/>
            <p:cNvSpPr/>
            <p:nvPr/>
          </p:nvSpPr>
          <p:spPr>
            <a:xfrm flipH="1">
              <a:off x="1376943" y="3644852"/>
              <a:ext cx="1902969" cy="39943"/>
            </a:xfrm>
            <a:custGeom>
              <a:rect b="b" l="l" r="r" t="t"/>
              <a:pathLst>
                <a:path extrusionOk="0" h="2783" w="132588">
                  <a:moveTo>
                    <a:pt x="0" y="1"/>
                  </a:moveTo>
                  <a:lnTo>
                    <a:pt x="0" y="2782"/>
                  </a:lnTo>
                  <a:lnTo>
                    <a:pt x="132588" y="2782"/>
                  </a:lnTo>
                  <a:lnTo>
                    <a:pt x="1325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45"/>
            <p:cNvSpPr/>
            <p:nvPr/>
          </p:nvSpPr>
          <p:spPr>
            <a:xfrm flipH="1">
              <a:off x="1732074" y="3607458"/>
              <a:ext cx="884789" cy="37919"/>
            </a:xfrm>
            <a:custGeom>
              <a:rect b="b" l="l" r="r" t="t"/>
              <a:pathLst>
                <a:path extrusionOk="0" h="2642" w="61647">
                  <a:moveTo>
                    <a:pt x="0" y="1"/>
                  </a:moveTo>
                  <a:lnTo>
                    <a:pt x="0" y="2641"/>
                  </a:lnTo>
                  <a:lnTo>
                    <a:pt x="61647" y="2641"/>
                  </a:lnTo>
                  <a:lnTo>
                    <a:pt x="616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45"/>
            <p:cNvSpPr/>
            <p:nvPr/>
          </p:nvSpPr>
          <p:spPr>
            <a:xfrm flipH="1">
              <a:off x="1732074" y="3607458"/>
              <a:ext cx="884789" cy="11138"/>
            </a:xfrm>
            <a:custGeom>
              <a:rect b="b" l="l" r="r" t="t"/>
              <a:pathLst>
                <a:path extrusionOk="0" h="776" w="61647">
                  <a:moveTo>
                    <a:pt x="0" y="1"/>
                  </a:moveTo>
                  <a:lnTo>
                    <a:pt x="0" y="775"/>
                  </a:lnTo>
                  <a:lnTo>
                    <a:pt x="61647" y="775"/>
                  </a:lnTo>
                  <a:lnTo>
                    <a:pt x="6164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45"/>
            <p:cNvSpPr/>
            <p:nvPr/>
          </p:nvSpPr>
          <p:spPr>
            <a:xfrm flipH="1">
              <a:off x="2658534" y="3663298"/>
              <a:ext cx="607742" cy="1087188"/>
            </a:xfrm>
            <a:custGeom>
              <a:rect b="b" l="l" r="r" t="t"/>
              <a:pathLst>
                <a:path extrusionOk="0" h="75749" w="42344">
                  <a:moveTo>
                    <a:pt x="41508" y="1"/>
                  </a:moveTo>
                  <a:cubicBezTo>
                    <a:pt x="41267" y="1"/>
                    <a:pt x="41027" y="131"/>
                    <a:pt x="40911" y="441"/>
                  </a:cubicBezTo>
                  <a:lnTo>
                    <a:pt x="12886" y="72544"/>
                  </a:lnTo>
                  <a:cubicBezTo>
                    <a:pt x="12423" y="73728"/>
                    <a:pt x="11302" y="74422"/>
                    <a:pt x="10128" y="74422"/>
                  </a:cubicBezTo>
                  <a:cubicBezTo>
                    <a:pt x="9695" y="74422"/>
                    <a:pt x="9255" y="74328"/>
                    <a:pt x="8838" y="74129"/>
                  </a:cubicBezTo>
                  <a:lnTo>
                    <a:pt x="2500" y="71030"/>
                  </a:lnTo>
                  <a:cubicBezTo>
                    <a:pt x="1796" y="70714"/>
                    <a:pt x="1374" y="69974"/>
                    <a:pt x="1444" y="69200"/>
                  </a:cubicBezTo>
                  <a:lnTo>
                    <a:pt x="7922" y="1392"/>
                  </a:lnTo>
                  <a:cubicBezTo>
                    <a:pt x="7959" y="925"/>
                    <a:pt x="7611" y="676"/>
                    <a:pt x="7265" y="676"/>
                  </a:cubicBezTo>
                  <a:cubicBezTo>
                    <a:pt x="6958" y="676"/>
                    <a:pt x="6653" y="872"/>
                    <a:pt x="6619" y="1286"/>
                  </a:cubicBezTo>
                  <a:lnTo>
                    <a:pt x="141" y="69059"/>
                  </a:lnTo>
                  <a:cubicBezTo>
                    <a:pt x="1" y="70361"/>
                    <a:pt x="705" y="71629"/>
                    <a:pt x="1902" y="72227"/>
                  </a:cubicBezTo>
                  <a:lnTo>
                    <a:pt x="8204" y="75290"/>
                  </a:lnTo>
                  <a:cubicBezTo>
                    <a:pt x="8802" y="75572"/>
                    <a:pt x="9436" y="75748"/>
                    <a:pt x="10105" y="75748"/>
                  </a:cubicBezTo>
                  <a:cubicBezTo>
                    <a:pt x="10633" y="75748"/>
                    <a:pt x="11161" y="75642"/>
                    <a:pt x="11654" y="75431"/>
                  </a:cubicBezTo>
                  <a:cubicBezTo>
                    <a:pt x="12745" y="75009"/>
                    <a:pt x="13626" y="74129"/>
                    <a:pt x="14048" y="73037"/>
                  </a:cubicBezTo>
                  <a:lnTo>
                    <a:pt x="42143" y="899"/>
                  </a:lnTo>
                  <a:cubicBezTo>
                    <a:pt x="42343" y="386"/>
                    <a:pt x="41924" y="1"/>
                    <a:pt x="415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45"/>
            <p:cNvSpPr/>
            <p:nvPr/>
          </p:nvSpPr>
          <p:spPr>
            <a:xfrm flipH="1">
              <a:off x="1376943" y="3668107"/>
              <a:ext cx="1902969" cy="39929"/>
            </a:xfrm>
            <a:custGeom>
              <a:rect b="b" l="l" r="r" t="t"/>
              <a:pathLst>
                <a:path extrusionOk="0" h="2782" w="132588">
                  <a:moveTo>
                    <a:pt x="0" y="0"/>
                  </a:moveTo>
                  <a:lnTo>
                    <a:pt x="0" y="2782"/>
                  </a:lnTo>
                  <a:lnTo>
                    <a:pt x="132588" y="2782"/>
                  </a:lnTo>
                  <a:lnTo>
                    <a:pt x="1325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45"/>
            <p:cNvSpPr/>
            <p:nvPr/>
          </p:nvSpPr>
          <p:spPr>
            <a:xfrm flipH="1">
              <a:off x="2132872" y="2633593"/>
              <a:ext cx="1125824" cy="799908"/>
            </a:xfrm>
            <a:custGeom>
              <a:rect b="b" l="l" r="r" t="t"/>
              <a:pathLst>
                <a:path extrusionOk="0" h="55733" w="78441">
                  <a:moveTo>
                    <a:pt x="1" y="0"/>
                  </a:moveTo>
                  <a:lnTo>
                    <a:pt x="1" y="55733"/>
                  </a:lnTo>
                  <a:lnTo>
                    <a:pt x="78441" y="55733"/>
                  </a:lnTo>
                  <a:lnTo>
                    <a:pt x="78124" y="120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45"/>
            <p:cNvSpPr/>
            <p:nvPr/>
          </p:nvSpPr>
          <p:spPr>
            <a:xfrm flipH="1">
              <a:off x="2132872" y="2855459"/>
              <a:ext cx="1125824" cy="578076"/>
            </a:xfrm>
            <a:custGeom>
              <a:rect b="b" l="l" r="r" t="t"/>
              <a:pathLst>
                <a:path extrusionOk="0" h="40277" w="78441">
                  <a:moveTo>
                    <a:pt x="1" y="0"/>
                  </a:moveTo>
                  <a:lnTo>
                    <a:pt x="1" y="40277"/>
                  </a:lnTo>
                  <a:lnTo>
                    <a:pt x="78441" y="40277"/>
                  </a:lnTo>
                  <a:lnTo>
                    <a:pt x="78300" y="19258"/>
                  </a:lnTo>
                  <a:cubicBezTo>
                    <a:pt x="73544" y="19995"/>
                    <a:pt x="68754" y="20347"/>
                    <a:pt x="63967" y="20347"/>
                  </a:cubicBezTo>
                  <a:cubicBezTo>
                    <a:pt x="41296" y="20347"/>
                    <a:pt x="18692" y="12442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45"/>
            <p:cNvSpPr/>
            <p:nvPr/>
          </p:nvSpPr>
          <p:spPr>
            <a:xfrm flipH="1">
              <a:off x="2136801" y="2632573"/>
              <a:ext cx="1121777" cy="205686"/>
            </a:xfrm>
            <a:custGeom>
              <a:rect b="b" l="l" r="r" t="t"/>
              <a:pathLst>
                <a:path extrusionOk="0" h="14331" w="78159">
                  <a:moveTo>
                    <a:pt x="0" y="1"/>
                  </a:moveTo>
                  <a:lnTo>
                    <a:pt x="0" y="4437"/>
                  </a:lnTo>
                  <a:lnTo>
                    <a:pt x="78159" y="14330"/>
                  </a:lnTo>
                  <a:lnTo>
                    <a:pt x="78159" y="1204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45"/>
            <p:cNvSpPr/>
            <p:nvPr/>
          </p:nvSpPr>
          <p:spPr>
            <a:xfrm flipH="1">
              <a:off x="2132753" y="3353753"/>
              <a:ext cx="1125824" cy="78853"/>
            </a:xfrm>
            <a:custGeom>
              <a:rect b="b" l="l" r="r" t="t"/>
              <a:pathLst>
                <a:path extrusionOk="0" h="5494" w="78441">
                  <a:moveTo>
                    <a:pt x="0" y="1"/>
                  </a:moveTo>
                  <a:lnTo>
                    <a:pt x="0" y="5493"/>
                  </a:lnTo>
                  <a:lnTo>
                    <a:pt x="78440" y="5493"/>
                  </a:lnTo>
                  <a:lnTo>
                    <a:pt x="78440" y="20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45"/>
            <p:cNvSpPr/>
            <p:nvPr/>
          </p:nvSpPr>
          <p:spPr>
            <a:xfrm flipH="1">
              <a:off x="2235932" y="3248131"/>
              <a:ext cx="882263" cy="57625"/>
            </a:xfrm>
            <a:custGeom>
              <a:rect b="b" l="l" r="r" t="t"/>
              <a:pathLst>
                <a:path extrusionOk="0" h="4015" w="61471">
                  <a:moveTo>
                    <a:pt x="423" y="1"/>
                  </a:moveTo>
                  <a:cubicBezTo>
                    <a:pt x="176" y="1"/>
                    <a:pt x="0" y="212"/>
                    <a:pt x="0" y="458"/>
                  </a:cubicBezTo>
                  <a:cubicBezTo>
                    <a:pt x="0" y="705"/>
                    <a:pt x="176" y="916"/>
                    <a:pt x="423" y="951"/>
                  </a:cubicBezTo>
                  <a:lnTo>
                    <a:pt x="61013" y="4014"/>
                  </a:lnTo>
                  <a:cubicBezTo>
                    <a:pt x="61260" y="4014"/>
                    <a:pt x="61471" y="3838"/>
                    <a:pt x="61471" y="3592"/>
                  </a:cubicBezTo>
                  <a:cubicBezTo>
                    <a:pt x="61471" y="3345"/>
                    <a:pt x="61260" y="3134"/>
                    <a:pt x="61013" y="3099"/>
                  </a:cubicBezTo>
                  <a:lnTo>
                    <a:pt x="4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45"/>
            <p:cNvSpPr/>
            <p:nvPr/>
          </p:nvSpPr>
          <p:spPr>
            <a:xfrm flipH="1">
              <a:off x="2340021" y="2796504"/>
              <a:ext cx="808505" cy="448544"/>
            </a:xfrm>
            <a:custGeom>
              <a:rect b="b" l="l" r="r" t="t"/>
              <a:pathLst>
                <a:path extrusionOk="0" h="31252" w="56332">
                  <a:moveTo>
                    <a:pt x="27275" y="0"/>
                  </a:moveTo>
                  <a:cubicBezTo>
                    <a:pt x="26639" y="0"/>
                    <a:pt x="25973" y="223"/>
                    <a:pt x="25349" y="446"/>
                  </a:cubicBezTo>
                  <a:cubicBezTo>
                    <a:pt x="16724" y="3579"/>
                    <a:pt x="7746" y="7064"/>
                    <a:pt x="1515" y="14704"/>
                  </a:cubicBezTo>
                  <a:cubicBezTo>
                    <a:pt x="775" y="15655"/>
                    <a:pt x="1" y="16746"/>
                    <a:pt x="1" y="18014"/>
                  </a:cubicBezTo>
                  <a:cubicBezTo>
                    <a:pt x="1" y="19422"/>
                    <a:pt x="916" y="20619"/>
                    <a:pt x="1761" y="21640"/>
                  </a:cubicBezTo>
                  <a:lnTo>
                    <a:pt x="7465" y="28470"/>
                  </a:lnTo>
                  <a:lnTo>
                    <a:pt x="56331" y="31251"/>
                  </a:lnTo>
                  <a:cubicBezTo>
                    <a:pt x="55451" y="27449"/>
                    <a:pt x="52388" y="20865"/>
                    <a:pt x="49572" y="18894"/>
                  </a:cubicBezTo>
                  <a:cubicBezTo>
                    <a:pt x="48586" y="18190"/>
                    <a:pt x="47459" y="17732"/>
                    <a:pt x="46720" y="16746"/>
                  </a:cubicBezTo>
                  <a:cubicBezTo>
                    <a:pt x="45910" y="15584"/>
                    <a:pt x="45769" y="13965"/>
                    <a:pt x="45981" y="12486"/>
                  </a:cubicBezTo>
                  <a:cubicBezTo>
                    <a:pt x="46192" y="11043"/>
                    <a:pt x="46685" y="9635"/>
                    <a:pt x="46966" y="8191"/>
                  </a:cubicBezTo>
                  <a:cubicBezTo>
                    <a:pt x="47213" y="6924"/>
                    <a:pt x="47178" y="5304"/>
                    <a:pt x="46227" y="4670"/>
                  </a:cubicBezTo>
                  <a:cubicBezTo>
                    <a:pt x="45833" y="4445"/>
                    <a:pt x="45371" y="4332"/>
                    <a:pt x="44931" y="4332"/>
                  </a:cubicBezTo>
                  <a:cubicBezTo>
                    <a:pt x="44822" y="4332"/>
                    <a:pt x="44713" y="4339"/>
                    <a:pt x="44607" y="4354"/>
                  </a:cubicBezTo>
                  <a:cubicBezTo>
                    <a:pt x="41897" y="4530"/>
                    <a:pt x="39256" y="5128"/>
                    <a:pt x="36756" y="6114"/>
                  </a:cubicBezTo>
                  <a:cubicBezTo>
                    <a:pt x="35680" y="6536"/>
                    <a:pt x="34465" y="7009"/>
                    <a:pt x="33360" y="7009"/>
                  </a:cubicBezTo>
                  <a:cubicBezTo>
                    <a:pt x="32622" y="7009"/>
                    <a:pt x="31934" y="6798"/>
                    <a:pt x="31370" y="6220"/>
                  </a:cubicBezTo>
                  <a:cubicBezTo>
                    <a:pt x="29821" y="4670"/>
                    <a:pt x="30173" y="1291"/>
                    <a:pt x="28342" y="270"/>
                  </a:cubicBezTo>
                  <a:cubicBezTo>
                    <a:pt x="28006" y="75"/>
                    <a:pt x="27645" y="0"/>
                    <a:pt x="272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45"/>
            <p:cNvSpPr/>
            <p:nvPr/>
          </p:nvSpPr>
          <p:spPr>
            <a:xfrm flipH="1">
              <a:off x="2421361" y="2895178"/>
              <a:ext cx="557867" cy="344833"/>
            </a:xfrm>
            <a:custGeom>
              <a:rect b="b" l="l" r="r" t="t"/>
              <a:pathLst>
                <a:path extrusionOk="0" h="24026" w="38869">
                  <a:moveTo>
                    <a:pt x="20374" y="1"/>
                  </a:moveTo>
                  <a:cubicBezTo>
                    <a:pt x="18122" y="1"/>
                    <a:pt x="15866" y="181"/>
                    <a:pt x="13626" y="543"/>
                  </a:cubicBezTo>
                  <a:lnTo>
                    <a:pt x="10704" y="3887"/>
                  </a:lnTo>
                  <a:lnTo>
                    <a:pt x="18132" y="4521"/>
                  </a:lnTo>
                  <a:cubicBezTo>
                    <a:pt x="18484" y="4521"/>
                    <a:pt x="18836" y="4627"/>
                    <a:pt x="19118" y="4838"/>
                  </a:cubicBezTo>
                  <a:cubicBezTo>
                    <a:pt x="19365" y="5190"/>
                    <a:pt x="19294" y="5648"/>
                    <a:pt x="18907" y="5894"/>
                  </a:cubicBezTo>
                  <a:cubicBezTo>
                    <a:pt x="18555" y="6140"/>
                    <a:pt x="18097" y="6281"/>
                    <a:pt x="17675" y="6352"/>
                  </a:cubicBezTo>
                  <a:cubicBezTo>
                    <a:pt x="12499" y="7443"/>
                    <a:pt x="7465" y="9203"/>
                    <a:pt x="2712" y="11492"/>
                  </a:cubicBezTo>
                  <a:cubicBezTo>
                    <a:pt x="2008" y="11773"/>
                    <a:pt x="1374" y="12196"/>
                    <a:pt x="811" y="12689"/>
                  </a:cubicBezTo>
                  <a:cubicBezTo>
                    <a:pt x="283" y="13147"/>
                    <a:pt x="1" y="13851"/>
                    <a:pt x="142" y="14555"/>
                  </a:cubicBezTo>
                  <a:cubicBezTo>
                    <a:pt x="353" y="15294"/>
                    <a:pt x="1092" y="15822"/>
                    <a:pt x="1902" y="16069"/>
                  </a:cubicBezTo>
                  <a:cubicBezTo>
                    <a:pt x="2606" y="16215"/>
                    <a:pt x="3310" y="16289"/>
                    <a:pt x="4035" y="16289"/>
                  </a:cubicBezTo>
                  <a:cubicBezTo>
                    <a:pt x="4180" y="16289"/>
                    <a:pt x="4326" y="16286"/>
                    <a:pt x="4472" y="16280"/>
                  </a:cubicBezTo>
                  <a:cubicBezTo>
                    <a:pt x="9233" y="16228"/>
                    <a:pt x="14011" y="16064"/>
                    <a:pt x="18781" y="16064"/>
                  </a:cubicBezTo>
                  <a:cubicBezTo>
                    <a:pt x="23676" y="16064"/>
                    <a:pt x="28562" y="16236"/>
                    <a:pt x="33412" y="16878"/>
                  </a:cubicBezTo>
                  <a:cubicBezTo>
                    <a:pt x="34151" y="16949"/>
                    <a:pt x="34926" y="17125"/>
                    <a:pt x="35630" y="17442"/>
                  </a:cubicBezTo>
                  <a:cubicBezTo>
                    <a:pt x="36299" y="17688"/>
                    <a:pt x="36792" y="18287"/>
                    <a:pt x="36933" y="18991"/>
                  </a:cubicBezTo>
                  <a:cubicBezTo>
                    <a:pt x="37003" y="19977"/>
                    <a:pt x="35982" y="20786"/>
                    <a:pt x="35031" y="21385"/>
                  </a:cubicBezTo>
                  <a:cubicBezTo>
                    <a:pt x="34187" y="21878"/>
                    <a:pt x="32884" y="23145"/>
                    <a:pt x="32004" y="23603"/>
                  </a:cubicBezTo>
                  <a:lnTo>
                    <a:pt x="33658" y="24025"/>
                  </a:lnTo>
                  <a:cubicBezTo>
                    <a:pt x="33975" y="23920"/>
                    <a:pt x="34539" y="23356"/>
                    <a:pt x="35384" y="22934"/>
                  </a:cubicBezTo>
                  <a:cubicBezTo>
                    <a:pt x="36193" y="22441"/>
                    <a:pt x="36968" y="21913"/>
                    <a:pt x="37707" y="21314"/>
                  </a:cubicBezTo>
                  <a:cubicBezTo>
                    <a:pt x="38376" y="20857"/>
                    <a:pt x="38834" y="20082"/>
                    <a:pt x="38869" y="19272"/>
                  </a:cubicBezTo>
                  <a:cubicBezTo>
                    <a:pt x="38799" y="17899"/>
                    <a:pt x="37390" y="16562"/>
                    <a:pt x="35912" y="16033"/>
                  </a:cubicBezTo>
                  <a:cubicBezTo>
                    <a:pt x="31634" y="14450"/>
                    <a:pt x="26959" y="14104"/>
                    <a:pt x="22218" y="14104"/>
                  </a:cubicBezTo>
                  <a:cubicBezTo>
                    <a:pt x="18844" y="14104"/>
                    <a:pt x="15435" y="14279"/>
                    <a:pt x="12112" y="14308"/>
                  </a:cubicBezTo>
                  <a:cubicBezTo>
                    <a:pt x="11126" y="14308"/>
                    <a:pt x="9824" y="14062"/>
                    <a:pt x="9788" y="13252"/>
                  </a:cubicBezTo>
                  <a:cubicBezTo>
                    <a:pt x="9753" y="12654"/>
                    <a:pt x="10387" y="12231"/>
                    <a:pt x="10985" y="11949"/>
                  </a:cubicBezTo>
                  <a:cubicBezTo>
                    <a:pt x="18766" y="8112"/>
                    <a:pt x="27990" y="7232"/>
                    <a:pt x="36827" y="6000"/>
                  </a:cubicBezTo>
                  <a:cubicBezTo>
                    <a:pt x="37637" y="5894"/>
                    <a:pt x="38658" y="5577"/>
                    <a:pt x="38728" y="4873"/>
                  </a:cubicBezTo>
                  <a:cubicBezTo>
                    <a:pt x="38763" y="4310"/>
                    <a:pt x="38059" y="3887"/>
                    <a:pt x="37461" y="3606"/>
                  </a:cubicBezTo>
                  <a:cubicBezTo>
                    <a:pt x="32045" y="1216"/>
                    <a:pt x="26226" y="1"/>
                    <a:pt x="203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45"/>
            <p:cNvSpPr/>
            <p:nvPr/>
          </p:nvSpPr>
          <p:spPr>
            <a:xfrm flipH="1">
              <a:off x="2190342" y="2898910"/>
              <a:ext cx="174340" cy="26796"/>
            </a:xfrm>
            <a:custGeom>
              <a:rect b="b" l="l" r="r" t="t"/>
              <a:pathLst>
                <a:path extrusionOk="0" h="1867" w="12147">
                  <a:moveTo>
                    <a:pt x="35" y="1"/>
                  </a:moveTo>
                  <a:lnTo>
                    <a:pt x="0" y="459"/>
                  </a:lnTo>
                  <a:lnTo>
                    <a:pt x="12111" y="1867"/>
                  </a:lnTo>
                  <a:lnTo>
                    <a:pt x="12146" y="1444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45"/>
            <p:cNvSpPr/>
            <p:nvPr/>
          </p:nvSpPr>
          <p:spPr>
            <a:xfrm flipH="1">
              <a:off x="2190342" y="2953501"/>
              <a:ext cx="174340" cy="24270"/>
            </a:xfrm>
            <a:custGeom>
              <a:rect b="b" l="l" r="r" t="t"/>
              <a:pathLst>
                <a:path extrusionOk="0" h="1691" w="12147">
                  <a:moveTo>
                    <a:pt x="35" y="0"/>
                  </a:moveTo>
                  <a:lnTo>
                    <a:pt x="0" y="458"/>
                  </a:lnTo>
                  <a:cubicBezTo>
                    <a:pt x="2007" y="669"/>
                    <a:pt x="4049" y="880"/>
                    <a:pt x="6056" y="1056"/>
                  </a:cubicBezTo>
                  <a:cubicBezTo>
                    <a:pt x="8027" y="1268"/>
                    <a:pt x="10069" y="1479"/>
                    <a:pt x="12111" y="1690"/>
                  </a:cubicBezTo>
                  <a:lnTo>
                    <a:pt x="12146" y="1268"/>
                  </a:lnTo>
                  <a:cubicBezTo>
                    <a:pt x="10140" y="1021"/>
                    <a:pt x="8062" y="810"/>
                    <a:pt x="6091" y="634"/>
                  </a:cubicBezTo>
                  <a:cubicBezTo>
                    <a:pt x="4119" y="458"/>
                    <a:pt x="2042" y="247"/>
                    <a:pt x="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45"/>
            <p:cNvSpPr/>
            <p:nvPr/>
          </p:nvSpPr>
          <p:spPr>
            <a:xfrm flipH="1">
              <a:off x="2190342" y="3004030"/>
              <a:ext cx="174340" cy="25791"/>
            </a:xfrm>
            <a:custGeom>
              <a:rect b="b" l="l" r="r" t="t"/>
              <a:pathLst>
                <a:path extrusionOk="0" h="1797" w="12147">
                  <a:moveTo>
                    <a:pt x="35" y="1"/>
                  </a:moveTo>
                  <a:lnTo>
                    <a:pt x="0" y="423"/>
                  </a:lnTo>
                  <a:cubicBezTo>
                    <a:pt x="2007" y="670"/>
                    <a:pt x="4014" y="916"/>
                    <a:pt x="6056" y="1127"/>
                  </a:cubicBezTo>
                  <a:cubicBezTo>
                    <a:pt x="8062" y="1339"/>
                    <a:pt x="10069" y="1585"/>
                    <a:pt x="12111" y="1796"/>
                  </a:cubicBezTo>
                  <a:lnTo>
                    <a:pt x="12146" y="1374"/>
                  </a:lnTo>
                  <a:cubicBezTo>
                    <a:pt x="10140" y="1127"/>
                    <a:pt x="8098" y="916"/>
                    <a:pt x="6091" y="670"/>
                  </a:cubicBezTo>
                  <a:cubicBezTo>
                    <a:pt x="4084" y="459"/>
                    <a:pt x="2042" y="247"/>
                    <a:pt x="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45"/>
            <p:cNvSpPr/>
            <p:nvPr/>
          </p:nvSpPr>
          <p:spPr>
            <a:xfrm flipH="1">
              <a:off x="2190342" y="3058621"/>
              <a:ext cx="173837" cy="23753"/>
            </a:xfrm>
            <a:custGeom>
              <a:rect b="b" l="l" r="r" t="t"/>
              <a:pathLst>
                <a:path extrusionOk="0" h="1655" w="12112">
                  <a:moveTo>
                    <a:pt x="36" y="0"/>
                  </a:moveTo>
                  <a:lnTo>
                    <a:pt x="0" y="423"/>
                  </a:lnTo>
                  <a:cubicBezTo>
                    <a:pt x="2007" y="669"/>
                    <a:pt x="4049" y="880"/>
                    <a:pt x="6021" y="1021"/>
                  </a:cubicBezTo>
                  <a:cubicBezTo>
                    <a:pt x="7992" y="1197"/>
                    <a:pt x="10034" y="1408"/>
                    <a:pt x="12076" y="1655"/>
                  </a:cubicBezTo>
                  <a:lnTo>
                    <a:pt x="12111" y="1197"/>
                  </a:lnTo>
                  <a:cubicBezTo>
                    <a:pt x="10105" y="951"/>
                    <a:pt x="8063" y="775"/>
                    <a:pt x="6091" y="599"/>
                  </a:cubicBezTo>
                  <a:cubicBezTo>
                    <a:pt x="4119" y="423"/>
                    <a:pt x="2078" y="211"/>
                    <a:pt x="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45"/>
            <p:cNvSpPr/>
            <p:nvPr/>
          </p:nvSpPr>
          <p:spPr>
            <a:xfrm flipH="1">
              <a:off x="2190845" y="3115221"/>
              <a:ext cx="174857" cy="26796"/>
            </a:xfrm>
            <a:custGeom>
              <a:rect b="b" l="l" r="r" t="t"/>
              <a:pathLst>
                <a:path extrusionOk="0" h="1867" w="12183">
                  <a:moveTo>
                    <a:pt x="71" y="0"/>
                  </a:moveTo>
                  <a:lnTo>
                    <a:pt x="1" y="458"/>
                  </a:lnTo>
                  <a:lnTo>
                    <a:pt x="12112" y="1866"/>
                  </a:lnTo>
                  <a:lnTo>
                    <a:pt x="12182" y="1444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45"/>
            <p:cNvSpPr/>
            <p:nvPr/>
          </p:nvSpPr>
          <p:spPr>
            <a:xfrm flipH="1">
              <a:off x="2736178" y="2825630"/>
              <a:ext cx="410324" cy="148965"/>
            </a:xfrm>
            <a:custGeom>
              <a:rect b="b" l="l" r="r" t="t"/>
              <a:pathLst>
                <a:path extrusionOk="0" h="10379" w="28589">
                  <a:moveTo>
                    <a:pt x="26898" y="1"/>
                  </a:moveTo>
                  <a:cubicBezTo>
                    <a:pt x="24716" y="2008"/>
                    <a:pt x="21793" y="3029"/>
                    <a:pt x="18907" y="3627"/>
                  </a:cubicBezTo>
                  <a:cubicBezTo>
                    <a:pt x="16020" y="4191"/>
                    <a:pt x="13027" y="4402"/>
                    <a:pt x="10140" y="5035"/>
                  </a:cubicBezTo>
                  <a:cubicBezTo>
                    <a:pt x="6549" y="5810"/>
                    <a:pt x="3099" y="7183"/>
                    <a:pt x="1" y="9190"/>
                  </a:cubicBezTo>
                  <a:cubicBezTo>
                    <a:pt x="160" y="9194"/>
                    <a:pt x="319" y="9196"/>
                    <a:pt x="478" y="9196"/>
                  </a:cubicBezTo>
                  <a:cubicBezTo>
                    <a:pt x="4289" y="9196"/>
                    <a:pt x="8009" y="8028"/>
                    <a:pt x="11795" y="8028"/>
                  </a:cubicBezTo>
                  <a:cubicBezTo>
                    <a:pt x="12957" y="8028"/>
                    <a:pt x="14189" y="8169"/>
                    <a:pt x="15175" y="8838"/>
                  </a:cubicBezTo>
                  <a:cubicBezTo>
                    <a:pt x="15808" y="9225"/>
                    <a:pt x="16301" y="9859"/>
                    <a:pt x="17005" y="10140"/>
                  </a:cubicBezTo>
                  <a:cubicBezTo>
                    <a:pt x="17454" y="10299"/>
                    <a:pt x="17903" y="10378"/>
                    <a:pt x="18367" y="10378"/>
                  </a:cubicBezTo>
                  <a:cubicBezTo>
                    <a:pt x="18521" y="10378"/>
                    <a:pt x="18678" y="10369"/>
                    <a:pt x="18836" y="10352"/>
                  </a:cubicBezTo>
                  <a:lnTo>
                    <a:pt x="23659" y="10281"/>
                  </a:lnTo>
                  <a:cubicBezTo>
                    <a:pt x="23906" y="10281"/>
                    <a:pt x="24117" y="10246"/>
                    <a:pt x="24328" y="10140"/>
                  </a:cubicBezTo>
                  <a:cubicBezTo>
                    <a:pt x="24716" y="9929"/>
                    <a:pt x="24786" y="9436"/>
                    <a:pt x="24856" y="8979"/>
                  </a:cubicBezTo>
                  <a:cubicBezTo>
                    <a:pt x="25244" y="5951"/>
                    <a:pt x="26546" y="3099"/>
                    <a:pt x="28588" y="846"/>
                  </a:cubicBezTo>
                  <a:lnTo>
                    <a:pt x="268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45"/>
            <p:cNvSpPr/>
            <p:nvPr/>
          </p:nvSpPr>
          <p:spPr>
            <a:xfrm flipH="1">
              <a:off x="2725036" y="2885273"/>
              <a:ext cx="185449" cy="33427"/>
            </a:xfrm>
            <a:custGeom>
              <a:rect b="b" l="l" r="r" t="t"/>
              <a:pathLst>
                <a:path extrusionOk="0" h="2329" w="12921">
                  <a:moveTo>
                    <a:pt x="12886" y="0"/>
                  </a:moveTo>
                  <a:lnTo>
                    <a:pt x="11336" y="18"/>
                  </a:lnTo>
                  <a:lnTo>
                    <a:pt x="11336" y="18"/>
                  </a:lnTo>
                  <a:cubicBezTo>
                    <a:pt x="10763" y="7"/>
                    <a:pt x="10190" y="2"/>
                    <a:pt x="9618" y="2"/>
                  </a:cubicBezTo>
                  <a:cubicBezTo>
                    <a:pt x="6518" y="2"/>
                    <a:pt x="3435" y="160"/>
                    <a:pt x="352" y="493"/>
                  </a:cubicBezTo>
                  <a:lnTo>
                    <a:pt x="0" y="1796"/>
                  </a:lnTo>
                  <a:cubicBezTo>
                    <a:pt x="1226" y="2151"/>
                    <a:pt x="2512" y="2328"/>
                    <a:pt x="3802" y="2328"/>
                  </a:cubicBezTo>
                  <a:cubicBezTo>
                    <a:pt x="3920" y="2328"/>
                    <a:pt x="4037" y="2327"/>
                    <a:pt x="4154" y="2324"/>
                  </a:cubicBezTo>
                  <a:cubicBezTo>
                    <a:pt x="7147" y="2289"/>
                    <a:pt x="10034" y="1514"/>
                    <a:pt x="12921" y="775"/>
                  </a:cubicBezTo>
                  <a:cubicBezTo>
                    <a:pt x="12921" y="528"/>
                    <a:pt x="12921" y="282"/>
                    <a:pt x="128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45"/>
            <p:cNvSpPr/>
            <p:nvPr/>
          </p:nvSpPr>
          <p:spPr>
            <a:xfrm flipH="1">
              <a:off x="2773035" y="2929988"/>
              <a:ext cx="170307" cy="30671"/>
            </a:xfrm>
            <a:custGeom>
              <a:rect b="b" l="l" r="r" t="t"/>
              <a:pathLst>
                <a:path extrusionOk="0" h="2137" w="11866">
                  <a:moveTo>
                    <a:pt x="8389" y="1"/>
                  </a:moveTo>
                  <a:cubicBezTo>
                    <a:pt x="5710" y="1"/>
                    <a:pt x="3032" y="152"/>
                    <a:pt x="353" y="441"/>
                  </a:cubicBezTo>
                  <a:cubicBezTo>
                    <a:pt x="247" y="828"/>
                    <a:pt x="141" y="1251"/>
                    <a:pt x="1" y="1638"/>
                  </a:cubicBezTo>
                  <a:cubicBezTo>
                    <a:pt x="1112" y="1987"/>
                    <a:pt x="2281" y="2136"/>
                    <a:pt x="3455" y="2136"/>
                  </a:cubicBezTo>
                  <a:cubicBezTo>
                    <a:pt x="3583" y="2136"/>
                    <a:pt x="3710" y="2135"/>
                    <a:pt x="3838" y="2131"/>
                  </a:cubicBezTo>
                  <a:cubicBezTo>
                    <a:pt x="6584" y="2096"/>
                    <a:pt x="9260" y="1392"/>
                    <a:pt x="11865" y="723"/>
                  </a:cubicBezTo>
                  <a:lnTo>
                    <a:pt x="11830" y="19"/>
                  </a:lnTo>
                  <a:lnTo>
                    <a:pt x="10351" y="28"/>
                  </a:lnTo>
                  <a:lnTo>
                    <a:pt x="10351" y="28"/>
                  </a:lnTo>
                  <a:cubicBezTo>
                    <a:pt x="9697" y="10"/>
                    <a:pt x="9043" y="1"/>
                    <a:pt x="83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45"/>
            <p:cNvSpPr/>
            <p:nvPr/>
          </p:nvSpPr>
          <p:spPr>
            <a:xfrm flipH="1">
              <a:off x="2730088" y="2889307"/>
              <a:ext cx="177368" cy="12716"/>
            </a:xfrm>
            <a:custGeom>
              <a:rect b="b" l="l" r="r" t="t"/>
              <a:pathLst>
                <a:path extrusionOk="0" h="886" w="12358">
                  <a:moveTo>
                    <a:pt x="12287" y="1"/>
                  </a:moveTo>
                  <a:cubicBezTo>
                    <a:pt x="10070" y="468"/>
                    <a:pt x="7800" y="698"/>
                    <a:pt x="5529" y="698"/>
                  </a:cubicBezTo>
                  <a:cubicBezTo>
                    <a:pt x="3688" y="698"/>
                    <a:pt x="1848" y="547"/>
                    <a:pt x="36" y="247"/>
                  </a:cubicBezTo>
                  <a:lnTo>
                    <a:pt x="0" y="459"/>
                  </a:lnTo>
                  <a:cubicBezTo>
                    <a:pt x="1643" y="716"/>
                    <a:pt x="3345" y="886"/>
                    <a:pt x="5051" y="886"/>
                  </a:cubicBezTo>
                  <a:cubicBezTo>
                    <a:pt x="5210" y="886"/>
                    <a:pt x="5369" y="884"/>
                    <a:pt x="5528" y="881"/>
                  </a:cubicBezTo>
                  <a:cubicBezTo>
                    <a:pt x="5672" y="883"/>
                    <a:pt x="5816" y="884"/>
                    <a:pt x="5960" y="884"/>
                  </a:cubicBezTo>
                  <a:cubicBezTo>
                    <a:pt x="8104" y="884"/>
                    <a:pt x="10247" y="641"/>
                    <a:pt x="12358" y="212"/>
                  </a:cubicBezTo>
                  <a:lnTo>
                    <a:pt x="122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45"/>
            <p:cNvSpPr/>
            <p:nvPr/>
          </p:nvSpPr>
          <p:spPr>
            <a:xfrm flipH="1">
              <a:off x="2776580" y="2934295"/>
              <a:ext cx="161207" cy="10190"/>
            </a:xfrm>
            <a:custGeom>
              <a:rect b="b" l="l" r="r" t="t"/>
              <a:pathLst>
                <a:path extrusionOk="0" h="710" w="11232">
                  <a:moveTo>
                    <a:pt x="11161" y="0"/>
                  </a:moveTo>
                  <a:cubicBezTo>
                    <a:pt x="9124" y="333"/>
                    <a:pt x="7055" y="503"/>
                    <a:pt x="4982" y="503"/>
                  </a:cubicBezTo>
                  <a:cubicBezTo>
                    <a:pt x="3330" y="503"/>
                    <a:pt x="1676" y="395"/>
                    <a:pt x="36" y="176"/>
                  </a:cubicBezTo>
                  <a:lnTo>
                    <a:pt x="1" y="388"/>
                  </a:lnTo>
                  <a:cubicBezTo>
                    <a:pt x="1516" y="577"/>
                    <a:pt x="3032" y="710"/>
                    <a:pt x="4547" y="710"/>
                  </a:cubicBezTo>
                  <a:cubicBezTo>
                    <a:pt x="4722" y="710"/>
                    <a:pt x="4896" y="708"/>
                    <a:pt x="5071" y="704"/>
                  </a:cubicBezTo>
                  <a:cubicBezTo>
                    <a:pt x="7113" y="704"/>
                    <a:pt x="9190" y="564"/>
                    <a:pt x="11232" y="212"/>
                  </a:cubicBezTo>
                  <a:lnTo>
                    <a:pt x="111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45"/>
            <p:cNvSpPr/>
            <p:nvPr/>
          </p:nvSpPr>
          <p:spPr>
            <a:xfrm flipH="1">
              <a:off x="2874603" y="2899930"/>
              <a:ext cx="31346" cy="12659"/>
            </a:xfrm>
            <a:custGeom>
              <a:rect b="b" l="l" r="r" t="t"/>
              <a:pathLst>
                <a:path extrusionOk="0" h="882" w="2184">
                  <a:moveTo>
                    <a:pt x="564" y="0"/>
                  </a:moveTo>
                  <a:cubicBezTo>
                    <a:pt x="388" y="0"/>
                    <a:pt x="177" y="0"/>
                    <a:pt x="71" y="141"/>
                  </a:cubicBezTo>
                  <a:cubicBezTo>
                    <a:pt x="1" y="317"/>
                    <a:pt x="36" y="493"/>
                    <a:pt x="177" y="599"/>
                  </a:cubicBezTo>
                  <a:cubicBezTo>
                    <a:pt x="283" y="704"/>
                    <a:pt x="459" y="740"/>
                    <a:pt x="599" y="775"/>
                  </a:cubicBezTo>
                  <a:cubicBezTo>
                    <a:pt x="872" y="843"/>
                    <a:pt x="1145" y="882"/>
                    <a:pt x="1418" y="882"/>
                  </a:cubicBezTo>
                  <a:cubicBezTo>
                    <a:pt x="1568" y="882"/>
                    <a:pt x="1717" y="870"/>
                    <a:pt x="1867" y="845"/>
                  </a:cubicBezTo>
                  <a:cubicBezTo>
                    <a:pt x="2008" y="810"/>
                    <a:pt x="2149" y="740"/>
                    <a:pt x="2184" y="599"/>
                  </a:cubicBezTo>
                  <a:cubicBezTo>
                    <a:pt x="2184" y="458"/>
                    <a:pt x="2078" y="352"/>
                    <a:pt x="1937" y="282"/>
                  </a:cubicBezTo>
                  <a:cubicBezTo>
                    <a:pt x="1515" y="106"/>
                    <a:pt x="1022" y="0"/>
                    <a:pt x="5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45"/>
            <p:cNvSpPr/>
            <p:nvPr/>
          </p:nvSpPr>
          <p:spPr>
            <a:xfrm flipH="1">
              <a:off x="2906441" y="2942879"/>
              <a:ext cx="31346" cy="10721"/>
            </a:xfrm>
            <a:custGeom>
              <a:rect b="b" l="l" r="r" t="t"/>
              <a:pathLst>
                <a:path extrusionOk="0" h="747" w="2184">
                  <a:moveTo>
                    <a:pt x="283" y="1"/>
                  </a:moveTo>
                  <a:cubicBezTo>
                    <a:pt x="107" y="71"/>
                    <a:pt x="1" y="247"/>
                    <a:pt x="1" y="423"/>
                  </a:cubicBezTo>
                  <a:cubicBezTo>
                    <a:pt x="494" y="639"/>
                    <a:pt x="1041" y="747"/>
                    <a:pt x="1571" y="747"/>
                  </a:cubicBezTo>
                  <a:cubicBezTo>
                    <a:pt x="1646" y="747"/>
                    <a:pt x="1722" y="745"/>
                    <a:pt x="1796" y="740"/>
                  </a:cubicBezTo>
                  <a:cubicBezTo>
                    <a:pt x="1902" y="740"/>
                    <a:pt x="1972" y="705"/>
                    <a:pt x="2043" y="670"/>
                  </a:cubicBezTo>
                  <a:cubicBezTo>
                    <a:pt x="2113" y="635"/>
                    <a:pt x="2184" y="564"/>
                    <a:pt x="2184" y="494"/>
                  </a:cubicBezTo>
                  <a:cubicBezTo>
                    <a:pt x="2184" y="318"/>
                    <a:pt x="2043" y="247"/>
                    <a:pt x="1902" y="177"/>
                  </a:cubicBezTo>
                  <a:cubicBezTo>
                    <a:pt x="1374" y="36"/>
                    <a:pt x="811" y="1"/>
                    <a:pt x="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45"/>
            <p:cNvSpPr/>
            <p:nvPr/>
          </p:nvSpPr>
          <p:spPr>
            <a:xfrm flipH="1">
              <a:off x="2748755" y="2852229"/>
              <a:ext cx="20237" cy="2139"/>
            </a:xfrm>
            <a:custGeom>
              <a:rect b="b" l="l" r="r" t="t"/>
              <a:pathLst>
                <a:path extrusionOk="0" h="149" w="1410">
                  <a:moveTo>
                    <a:pt x="777" y="0"/>
                  </a:moveTo>
                  <a:cubicBezTo>
                    <a:pt x="515" y="0"/>
                    <a:pt x="253" y="26"/>
                    <a:pt x="1" y="84"/>
                  </a:cubicBezTo>
                  <a:cubicBezTo>
                    <a:pt x="193" y="129"/>
                    <a:pt x="390" y="148"/>
                    <a:pt x="589" y="148"/>
                  </a:cubicBezTo>
                  <a:cubicBezTo>
                    <a:pt x="865" y="148"/>
                    <a:pt x="1143" y="110"/>
                    <a:pt x="1409" y="49"/>
                  </a:cubicBezTo>
                  <a:cubicBezTo>
                    <a:pt x="1203" y="17"/>
                    <a:pt x="991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45"/>
            <p:cNvSpPr/>
            <p:nvPr/>
          </p:nvSpPr>
          <p:spPr>
            <a:xfrm flipH="1">
              <a:off x="2760383" y="2867201"/>
              <a:ext cx="26294" cy="2440"/>
            </a:xfrm>
            <a:custGeom>
              <a:rect b="b" l="l" r="r" t="t"/>
              <a:pathLst>
                <a:path extrusionOk="0" h="170" w="1832">
                  <a:moveTo>
                    <a:pt x="1111" y="1"/>
                  </a:moveTo>
                  <a:cubicBezTo>
                    <a:pt x="738" y="1"/>
                    <a:pt x="363" y="47"/>
                    <a:pt x="1" y="133"/>
                  </a:cubicBezTo>
                  <a:cubicBezTo>
                    <a:pt x="225" y="158"/>
                    <a:pt x="445" y="169"/>
                    <a:pt x="662" y="169"/>
                  </a:cubicBezTo>
                  <a:cubicBezTo>
                    <a:pt x="1058" y="169"/>
                    <a:pt x="1445" y="130"/>
                    <a:pt x="1831" y="62"/>
                  </a:cubicBezTo>
                  <a:cubicBezTo>
                    <a:pt x="1595" y="21"/>
                    <a:pt x="1354" y="1"/>
                    <a:pt x="11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45"/>
            <p:cNvSpPr/>
            <p:nvPr/>
          </p:nvSpPr>
          <p:spPr>
            <a:xfrm flipH="1">
              <a:off x="2791216" y="2957377"/>
              <a:ext cx="24270" cy="2569"/>
            </a:xfrm>
            <a:custGeom>
              <a:rect b="b" l="l" r="r" t="t"/>
              <a:pathLst>
                <a:path extrusionOk="0" h="179" w="1691">
                  <a:moveTo>
                    <a:pt x="991" y="1"/>
                  </a:moveTo>
                  <a:cubicBezTo>
                    <a:pt x="661" y="1"/>
                    <a:pt x="331" y="35"/>
                    <a:pt x="1" y="117"/>
                  </a:cubicBezTo>
                  <a:cubicBezTo>
                    <a:pt x="223" y="159"/>
                    <a:pt x="445" y="179"/>
                    <a:pt x="667" y="179"/>
                  </a:cubicBezTo>
                  <a:cubicBezTo>
                    <a:pt x="1009" y="179"/>
                    <a:pt x="1350" y="132"/>
                    <a:pt x="1691" y="47"/>
                  </a:cubicBezTo>
                  <a:cubicBezTo>
                    <a:pt x="1457" y="18"/>
                    <a:pt x="1224" y="1"/>
                    <a:pt x="9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45"/>
            <p:cNvSpPr/>
            <p:nvPr/>
          </p:nvSpPr>
          <p:spPr>
            <a:xfrm flipH="1">
              <a:off x="2986803" y="2901724"/>
              <a:ext cx="67213" cy="14898"/>
            </a:xfrm>
            <a:custGeom>
              <a:rect b="b" l="l" r="r" t="t"/>
              <a:pathLst>
                <a:path extrusionOk="0" h="1038" w="4683">
                  <a:moveTo>
                    <a:pt x="3940" y="1"/>
                  </a:moveTo>
                  <a:cubicBezTo>
                    <a:pt x="3845" y="1"/>
                    <a:pt x="3750" y="7"/>
                    <a:pt x="3662" y="16"/>
                  </a:cubicBezTo>
                  <a:cubicBezTo>
                    <a:pt x="2394" y="192"/>
                    <a:pt x="1162" y="544"/>
                    <a:pt x="0" y="1037"/>
                  </a:cubicBezTo>
                  <a:cubicBezTo>
                    <a:pt x="1585" y="967"/>
                    <a:pt x="3169" y="720"/>
                    <a:pt x="4683" y="298"/>
                  </a:cubicBezTo>
                  <a:cubicBezTo>
                    <a:pt x="4524" y="60"/>
                    <a:pt x="4227" y="1"/>
                    <a:pt x="39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45"/>
            <p:cNvSpPr/>
            <p:nvPr/>
          </p:nvSpPr>
          <p:spPr>
            <a:xfrm flipH="1">
              <a:off x="2624452" y="3299177"/>
              <a:ext cx="69236" cy="28317"/>
            </a:xfrm>
            <a:custGeom>
              <a:rect b="b" l="l" r="r" t="t"/>
              <a:pathLst>
                <a:path extrusionOk="0" h="1973" w="4824">
                  <a:moveTo>
                    <a:pt x="986" y="1"/>
                  </a:moveTo>
                  <a:cubicBezTo>
                    <a:pt x="423" y="1"/>
                    <a:pt x="1" y="423"/>
                    <a:pt x="1" y="986"/>
                  </a:cubicBezTo>
                  <a:cubicBezTo>
                    <a:pt x="1" y="1514"/>
                    <a:pt x="423" y="1972"/>
                    <a:pt x="986" y="1972"/>
                  </a:cubicBezTo>
                  <a:lnTo>
                    <a:pt x="3838" y="1972"/>
                  </a:lnTo>
                  <a:cubicBezTo>
                    <a:pt x="4401" y="1972"/>
                    <a:pt x="4824" y="1514"/>
                    <a:pt x="4824" y="986"/>
                  </a:cubicBezTo>
                  <a:cubicBezTo>
                    <a:pt x="4824" y="423"/>
                    <a:pt x="4401" y="1"/>
                    <a:pt x="38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45"/>
            <p:cNvSpPr/>
            <p:nvPr/>
          </p:nvSpPr>
          <p:spPr>
            <a:xfrm flipH="1">
              <a:off x="2514285" y="3132590"/>
              <a:ext cx="102075" cy="103912"/>
            </a:xfrm>
            <a:custGeom>
              <a:rect b="b" l="l" r="r" t="t"/>
              <a:pathLst>
                <a:path extrusionOk="0" h="7240" w="7112">
                  <a:moveTo>
                    <a:pt x="527" y="0"/>
                  </a:moveTo>
                  <a:cubicBezTo>
                    <a:pt x="357" y="0"/>
                    <a:pt x="188" y="89"/>
                    <a:pt x="106" y="199"/>
                  </a:cubicBezTo>
                  <a:cubicBezTo>
                    <a:pt x="0" y="410"/>
                    <a:pt x="0" y="621"/>
                    <a:pt x="35" y="832"/>
                  </a:cubicBezTo>
                  <a:cubicBezTo>
                    <a:pt x="352" y="2698"/>
                    <a:pt x="775" y="5198"/>
                    <a:pt x="1092" y="7064"/>
                  </a:cubicBezTo>
                  <a:lnTo>
                    <a:pt x="7112" y="7240"/>
                  </a:lnTo>
                  <a:cubicBezTo>
                    <a:pt x="6654" y="5832"/>
                    <a:pt x="5950" y="3614"/>
                    <a:pt x="5528" y="2205"/>
                  </a:cubicBezTo>
                  <a:cubicBezTo>
                    <a:pt x="5387" y="1642"/>
                    <a:pt x="5140" y="1114"/>
                    <a:pt x="4753" y="656"/>
                  </a:cubicBezTo>
                  <a:cubicBezTo>
                    <a:pt x="4334" y="366"/>
                    <a:pt x="3856" y="194"/>
                    <a:pt x="3373" y="194"/>
                  </a:cubicBezTo>
                  <a:cubicBezTo>
                    <a:pt x="3329" y="194"/>
                    <a:pt x="3284" y="196"/>
                    <a:pt x="3239" y="199"/>
                  </a:cubicBezTo>
                  <a:lnTo>
                    <a:pt x="669" y="23"/>
                  </a:lnTo>
                  <a:cubicBezTo>
                    <a:pt x="623" y="7"/>
                    <a:pt x="575" y="0"/>
                    <a:pt x="5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45"/>
            <p:cNvSpPr/>
            <p:nvPr/>
          </p:nvSpPr>
          <p:spPr>
            <a:xfrm flipH="1">
              <a:off x="2518319" y="3128356"/>
              <a:ext cx="103611" cy="58630"/>
            </a:xfrm>
            <a:custGeom>
              <a:rect b="b" l="l" r="r" t="t"/>
              <a:pathLst>
                <a:path extrusionOk="0" h="4085" w="7219">
                  <a:moveTo>
                    <a:pt x="811" y="1"/>
                  </a:moveTo>
                  <a:cubicBezTo>
                    <a:pt x="1" y="1127"/>
                    <a:pt x="71" y="2641"/>
                    <a:pt x="212" y="4049"/>
                  </a:cubicBezTo>
                  <a:lnTo>
                    <a:pt x="7218" y="4085"/>
                  </a:lnTo>
                  <a:cubicBezTo>
                    <a:pt x="6937" y="2712"/>
                    <a:pt x="6373" y="1092"/>
                    <a:pt x="51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45"/>
            <p:cNvSpPr/>
            <p:nvPr/>
          </p:nvSpPr>
          <p:spPr>
            <a:xfrm flipH="1">
              <a:off x="2732608" y="3053812"/>
              <a:ext cx="133909" cy="38680"/>
            </a:xfrm>
            <a:custGeom>
              <a:rect b="b" l="l" r="r" t="t"/>
              <a:pathLst>
                <a:path extrusionOk="0" h="2695" w="9330">
                  <a:moveTo>
                    <a:pt x="4584" y="1"/>
                  </a:moveTo>
                  <a:cubicBezTo>
                    <a:pt x="3703" y="1"/>
                    <a:pt x="2831" y="152"/>
                    <a:pt x="2007" y="476"/>
                  </a:cubicBezTo>
                  <a:cubicBezTo>
                    <a:pt x="1021" y="863"/>
                    <a:pt x="282" y="1673"/>
                    <a:pt x="0" y="2694"/>
                  </a:cubicBezTo>
                  <a:lnTo>
                    <a:pt x="9330" y="2166"/>
                  </a:lnTo>
                  <a:cubicBezTo>
                    <a:pt x="8942" y="1497"/>
                    <a:pt x="8590" y="863"/>
                    <a:pt x="8203" y="230"/>
                  </a:cubicBezTo>
                  <a:cubicBezTo>
                    <a:pt x="7182" y="230"/>
                    <a:pt x="6126" y="54"/>
                    <a:pt x="5105" y="18"/>
                  </a:cubicBezTo>
                  <a:cubicBezTo>
                    <a:pt x="4931" y="7"/>
                    <a:pt x="4758" y="1"/>
                    <a:pt x="45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45"/>
            <p:cNvSpPr/>
            <p:nvPr/>
          </p:nvSpPr>
          <p:spPr>
            <a:xfrm flipH="1">
              <a:off x="2582542" y="3081100"/>
              <a:ext cx="413869" cy="154892"/>
            </a:xfrm>
            <a:custGeom>
              <a:rect b="b" l="l" r="r" t="t"/>
              <a:pathLst>
                <a:path extrusionOk="0" h="10792" w="28836">
                  <a:moveTo>
                    <a:pt x="13880" y="0"/>
                  </a:moveTo>
                  <a:cubicBezTo>
                    <a:pt x="12619" y="0"/>
                    <a:pt x="11360" y="9"/>
                    <a:pt x="10105" y="18"/>
                  </a:cubicBezTo>
                  <a:cubicBezTo>
                    <a:pt x="9956" y="7"/>
                    <a:pt x="9809" y="1"/>
                    <a:pt x="9662" y="1"/>
                  </a:cubicBezTo>
                  <a:cubicBezTo>
                    <a:pt x="8940" y="1"/>
                    <a:pt x="8243" y="142"/>
                    <a:pt x="7570" y="406"/>
                  </a:cubicBezTo>
                  <a:cubicBezTo>
                    <a:pt x="6761" y="863"/>
                    <a:pt x="6056" y="1462"/>
                    <a:pt x="5493" y="2201"/>
                  </a:cubicBezTo>
                  <a:cubicBezTo>
                    <a:pt x="3416" y="4560"/>
                    <a:pt x="1304" y="6954"/>
                    <a:pt x="1" y="10017"/>
                  </a:cubicBezTo>
                  <a:lnTo>
                    <a:pt x="28835" y="10792"/>
                  </a:lnTo>
                  <a:cubicBezTo>
                    <a:pt x="28518" y="8609"/>
                    <a:pt x="27885" y="5616"/>
                    <a:pt x="27568" y="3434"/>
                  </a:cubicBezTo>
                  <a:cubicBezTo>
                    <a:pt x="27497" y="2694"/>
                    <a:pt x="27251" y="1955"/>
                    <a:pt x="26864" y="1321"/>
                  </a:cubicBezTo>
                  <a:cubicBezTo>
                    <a:pt x="26335" y="652"/>
                    <a:pt x="25490" y="511"/>
                    <a:pt x="24716" y="441"/>
                  </a:cubicBezTo>
                  <a:cubicBezTo>
                    <a:pt x="21138" y="75"/>
                    <a:pt x="17502" y="0"/>
                    <a:pt x="138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45"/>
            <p:cNvSpPr/>
            <p:nvPr/>
          </p:nvSpPr>
          <p:spPr>
            <a:xfrm flipH="1">
              <a:off x="2922115" y="3108647"/>
              <a:ext cx="127350" cy="118250"/>
            </a:xfrm>
            <a:custGeom>
              <a:rect b="b" l="l" r="r" t="t"/>
              <a:pathLst>
                <a:path extrusionOk="0" h="8239" w="8873">
                  <a:moveTo>
                    <a:pt x="7614" y="1"/>
                  </a:moveTo>
                  <a:cubicBezTo>
                    <a:pt x="6443" y="1"/>
                    <a:pt x="4747" y="477"/>
                    <a:pt x="3838" y="1127"/>
                  </a:cubicBezTo>
                  <a:cubicBezTo>
                    <a:pt x="3063" y="1726"/>
                    <a:pt x="2430" y="2500"/>
                    <a:pt x="2007" y="3345"/>
                  </a:cubicBezTo>
                  <a:cubicBezTo>
                    <a:pt x="1127" y="4824"/>
                    <a:pt x="458" y="6408"/>
                    <a:pt x="0" y="8063"/>
                  </a:cubicBezTo>
                  <a:lnTo>
                    <a:pt x="6232" y="8239"/>
                  </a:lnTo>
                  <a:cubicBezTo>
                    <a:pt x="6830" y="5634"/>
                    <a:pt x="7746" y="3064"/>
                    <a:pt x="8872" y="634"/>
                  </a:cubicBezTo>
                  <a:cubicBezTo>
                    <a:pt x="8872" y="187"/>
                    <a:pt x="8346" y="1"/>
                    <a:pt x="76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45"/>
            <p:cNvSpPr/>
            <p:nvPr/>
          </p:nvSpPr>
          <p:spPr>
            <a:xfrm flipH="1">
              <a:off x="2898878" y="3103092"/>
              <a:ext cx="147056" cy="69236"/>
            </a:xfrm>
            <a:custGeom>
              <a:rect b="b" l="l" r="r" t="t"/>
              <a:pathLst>
                <a:path extrusionOk="0" h="4824" w="10246">
                  <a:moveTo>
                    <a:pt x="8296" y="93"/>
                  </a:moveTo>
                  <a:cubicBezTo>
                    <a:pt x="8231" y="93"/>
                    <a:pt x="8165" y="97"/>
                    <a:pt x="8098" y="106"/>
                  </a:cubicBezTo>
                  <a:cubicBezTo>
                    <a:pt x="6232" y="388"/>
                    <a:pt x="4190" y="0"/>
                    <a:pt x="2571" y="951"/>
                  </a:cubicBezTo>
                  <a:cubicBezTo>
                    <a:pt x="1233" y="1796"/>
                    <a:pt x="564" y="3310"/>
                    <a:pt x="1" y="4824"/>
                  </a:cubicBezTo>
                  <a:lnTo>
                    <a:pt x="9788" y="4824"/>
                  </a:lnTo>
                  <a:cubicBezTo>
                    <a:pt x="9612" y="3803"/>
                    <a:pt x="9753" y="2782"/>
                    <a:pt x="10246" y="1902"/>
                  </a:cubicBezTo>
                  <a:lnTo>
                    <a:pt x="9647" y="951"/>
                  </a:lnTo>
                  <a:cubicBezTo>
                    <a:pt x="9577" y="881"/>
                    <a:pt x="9471" y="775"/>
                    <a:pt x="9436" y="705"/>
                  </a:cubicBezTo>
                  <a:cubicBezTo>
                    <a:pt x="9159" y="304"/>
                    <a:pt x="8748" y="93"/>
                    <a:pt x="8296" y="9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45"/>
            <p:cNvSpPr/>
            <p:nvPr/>
          </p:nvSpPr>
          <p:spPr>
            <a:xfrm flipH="1">
              <a:off x="2494588" y="2912562"/>
              <a:ext cx="285012" cy="225062"/>
            </a:xfrm>
            <a:custGeom>
              <a:rect b="b" l="l" r="r" t="t"/>
              <a:pathLst>
                <a:path extrusionOk="0" h="15681" w="19858">
                  <a:moveTo>
                    <a:pt x="18977" y="0"/>
                  </a:moveTo>
                  <a:cubicBezTo>
                    <a:pt x="18097" y="106"/>
                    <a:pt x="17252" y="353"/>
                    <a:pt x="16442" y="705"/>
                  </a:cubicBezTo>
                  <a:lnTo>
                    <a:pt x="15386" y="1866"/>
                  </a:lnTo>
                  <a:cubicBezTo>
                    <a:pt x="10879" y="5880"/>
                    <a:pt x="6162" y="9647"/>
                    <a:pt x="1233" y="13168"/>
                  </a:cubicBezTo>
                  <a:cubicBezTo>
                    <a:pt x="846" y="13379"/>
                    <a:pt x="529" y="13696"/>
                    <a:pt x="282" y="14048"/>
                  </a:cubicBezTo>
                  <a:cubicBezTo>
                    <a:pt x="36" y="14400"/>
                    <a:pt x="1" y="14858"/>
                    <a:pt x="212" y="15245"/>
                  </a:cubicBezTo>
                  <a:cubicBezTo>
                    <a:pt x="427" y="15514"/>
                    <a:pt x="746" y="15681"/>
                    <a:pt x="1089" y="15681"/>
                  </a:cubicBezTo>
                  <a:cubicBezTo>
                    <a:pt x="1194" y="15681"/>
                    <a:pt x="1302" y="15665"/>
                    <a:pt x="1409" y="15632"/>
                  </a:cubicBezTo>
                  <a:cubicBezTo>
                    <a:pt x="1867" y="15527"/>
                    <a:pt x="2254" y="15315"/>
                    <a:pt x="2606" y="15034"/>
                  </a:cubicBezTo>
                  <a:cubicBezTo>
                    <a:pt x="8168" y="11091"/>
                    <a:pt x="13942" y="7429"/>
                    <a:pt x="19857" y="4014"/>
                  </a:cubicBezTo>
                  <a:cubicBezTo>
                    <a:pt x="19083" y="2817"/>
                    <a:pt x="18766" y="1409"/>
                    <a:pt x="189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45"/>
            <p:cNvSpPr/>
            <p:nvPr/>
          </p:nvSpPr>
          <p:spPr>
            <a:xfrm flipH="1">
              <a:off x="2453525" y="2894891"/>
              <a:ext cx="121393" cy="106108"/>
            </a:xfrm>
            <a:custGeom>
              <a:rect b="b" l="l" r="r" t="t"/>
              <a:pathLst>
                <a:path extrusionOk="0" h="7393" w="8458">
                  <a:moveTo>
                    <a:pt x="6024" y="0"/>
                  </a:moveTo>
                  <a:cubicBezTo>
                    <a:pt x="5851" y="0"/>
                    <a:pt x="5673" y="22"/>
                    <a:pt x="5492" y="70"/>
                  </a:cubicBezTo>
                  <a:cubicBezTo>
                    <a:pt x="4788" y="105"/>
                    <a:pt x="4084" y="281"/>
                    <a:pt x="3415" y="563"/>
                  </a:cubicBezTo>
                  <a:lnTo>
                    <a:pt x="2535" y="950"/>
                  </a:lnTo>
                  <a:cubicBezTo>
                    <a:pt x="1937" y="1724"/>
                    <a:pt x="1338" y="2499"/>
                    <a:pt x="740" y="3273"/>
                  </a:cubicBezTo>
                  <a:cubicBezTo>
                    <a:pt x="423" y="3626"/>
                    <a:pt x="176" y="4048"/>
                    <a:pt x="35" y="4506"/>
                  </a:cubicBezTo>
                  <a:cubicBezTo>
                    <a:pt x="0" y="4928"/>
                    <a:pt x="35" y="5386"/>
                    <a:pt x="176" y="5773"/>
                  </a:cubicBezTo>
                  <a:cubicBezTo>
                    <a:pt x="458" y="6548"/>
                    <a:pt x="1056" y="7357"/>
                    <a:pt x="1901" y="7393"/>
                  </a:cubicBezTo>
                  <a:cubicBezTo>
                    <a:pt x="2324" y="7393"/>
                    <a:pt x="2746" y="7287"/>
                    <a:pt x="3098" y="7111"/>
                  </a:cubicBezTo>
                  <a:lnTo>
                    <a:pt x="5105" y="6301"/>
                  </a:lnTo>
                  <a:cubicBezTo>
                    <a:pt x="5457" y="6196"/>
                    <a:pt x="5774" y="6020"/>
                    <a:pt x="6056" y="5808"/>
                  </a:cubicBezTo>
                  <a:cubicBezTo>
                    <a:pt x="6408" y="5527"/>
                    <a:pt x="6689" y="5210"/>
                    <a:pt x="6901" y="4823"/>
                  </a:cubicBezTo>
                  <a:cubicBezTo>
                    <a:pt x="7358" y="4224"/>
                    <a:pt x="7710" y="3520"/>
                    <a:pt x="7957" y="2781"/>
                  </a:cubicBezTo>
                  <a:cubicBezTo>
                    <a:pt x="8457" y="1404"/>
                    <a:pt x="7402" y="0"/>
                    <a:pt x="60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45"/>
            <p:cNvSpPr/>
            <p:nvPr/>
          </p:nvSpPr>
          <p:spPr>
            <a:xfrm flipH="1">
              <a:off x="2464238" y="2903446"/>
              <a:ext cx="49028" cy="44981"/>
            </a:xfrm>
            <a:custGeom>
              <a:rect b="b" l="l" r="r" t="t"/>
              <a:pathLst>
                <a:path extrusionOk="0" h="3134" w="3416">
                  <a:moveTo>
                    <a:pt x="1596" y="1"/>
                  </a:moveTo>
                  <a:cubicBezTo>
                    <a:pt x="1334" y="1"/>
                    <a:pt x="1074" y="63"/>
                    <a:pt x="845" y="178"/>
                  </a:cubicBezTo>
                  <a:cubicBezTo>
                    <a:pt x="529" y="424"/>
                    <a:pt x="282" y="741"/>
                    <a:pt x="176" y="1128"/>
                  </a:cubicBezTo>
                  <a:cubicBezTo>
                    <a:pt x="0" y="1516"/>
                    <a:pt x="36" y="1973"/>
                    <a:pt x="212" y="2396"/>
                  </a:cubicBezTo>
                  <a:cubicBezTo>
                    <a:pt x="388" y="2748"/>
                    <a:pt x="740" y="2994"/>
                    <a:pt x="1127" y="3100"/>
                  </a:cubicBezTo>
                  <a:cubicBezTo>
                    <a:pt x="1250" y="3122"/>
                    <a:pt x="1376" y="3134"/>
                    <a:pt x="1502" y="3134"/>
                  </a:cubicBezTo>
                  <a:cubicBezTo>
                    <a:pt x="1775" y="3134"/>
                    <a:pt x="2048" y="3079"/>
                    <a:pt x="2289" y="2959"/>
                  </a:cubicBezTo>
                  <a:cubicBezTo>
                    <a:pt x="2993" y="2677"/>
                    <a:pt x="3415" y="1938"/>
                    <a:pt x="3275" y="1164"/>
                  </a:cubicBezTo>
                  <a:cubicBezTo>
                    <a:pt x="3099" y="706"/>
                    <a:pt x="2747" y="319"/>
                    <a:pt x="2254" y="143"/>
                  </a:cubicBezTo>
                  <a:cubicBezTo>
                    <a:pt x="2044" y="46"/>
                    <a:pt x="1819" y="1"/>
                    <a:pt x="1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45"/>
            <p:cNvSpPr/>
            <p:nvPr/>
          </p:nvSpPr>
          <p:spPr>
            <a:xfrm flipH="1">
              <a:off x="2937787" y="3186478"/>
              <a:ext cx="101573" cy="3043"/>
            </a:xfrm>
            <a:custGeom>
              <a:rect b="b" l="l" r="r" t="t"/>
              <a:pathLst>
                <a:path extrusionOk="0" h="212" w="7077">
                  <a:moveTo>
                    <a:pt x="0" y="0"/>
                  </a:moveTo>
                  <a:lnTo>
                    <a:pt x="0" y="212"/>
                  </a:lnTo>
                  <a:lnTo>
                    <a:pt x="7077" y="212"/>
                  </a:lnTo>
                  <a:lnTo>
                    <a:pt x="70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45"/>
            <p:cNvSpPr/>
            <p:nvPr/>
          </p:nvSpPr>
          <p:spPr>
            <a:xfrm flipH="1">
              <a:off x="2929190" y="3200632"/>
              <a:ext cx="114720" cy="3043"/>
            </a:xfrm>
            <a:custGeom>
              <a:rect b="b" l="l" r="r" t="t"/>
              <a:pathLst>
                <a:path extrusionOk="0" h="212" w="7993">
                  <a:moveTo>
                    <a:pt x="1" y="0"/>
                  </a:moveTo>
                  <a:lnTo>
                    <a:pt x="1" y="211"/>
                  </a:lnTo>
                  <a:lnTo>
                    <a:pt x="7992" y="211"/>
                  </a:lnTo>
                  <a:lnTo>
                    <a:pt x="79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45"/>
            <p:cNvSpPr/>
            <p:nvPr/>
          </p:nvSpPr>
          <p:spPr>
            <a:xfrm flipH="1">
              <a:off x="2531966" y="3196584"/>
              <a:ext cx="72265" cy="3043"/>
            </a:xfrm>
            <a:custGeom>
              <a:rect b="b" l="l" r="r" t="t"/>
              <a:pathLst>
                <a:path extrusionOk="0" h="212" w="5035">
                  <a:moveTo>
                    <a:pt x="0" y="1"/>
                  </a:moveTo>
                  <a:lnTo>
                    <a:pt x="0" y="212"/>
                  </a:lnTo>
                  <a:lnTo>
                    <a:pt x="5035" y="212"/>
                  </a:lnTo>
                  <a:lnTo>
                    <a:pt x="50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45"/>
            <p:cNvSpPr/>
            <p:nvPr/>
          </p:nvSpPr>
          <p:spPr>
            <a:xfrm flipH="1">
              <a:off x="2537519" y="3212259"/>
              <a:ext cx="60151" cy="3545"/>
            </a:xfrm>
            <a:custGeom>
              <a:rect b="b" l="l" r="r" t="t"/>
              <a:pathLst>
                <a:path extrusionOk="0" h="247" w="4191">
                  <a:moveTo>
                    <a:pt x="1" y="0"/>
                  </a:moveTo>
                  <a:lnTo>
                    <a:pt x="1" y="246"/>
                  </a:lnTo>
                  <a:lnTo>
                    <a:pt x="4190" y="246"/>
                  </a:lnTo>
                  <a:lnTo>
                    <a:pt x="41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45"/>
            <p:cNvSpPr/>
            <p:nvPr/>
          </p:nvSpPr>
          <p:spPr>
            <a:xfrm flipH="1">
              <a:off x="2544593" y="2954004"/>
              <a:ext cx="38422" cy="49028"/>
            </a:xfrm>
            <a:custGeom>
              <a:rect b="b" l="l" r="r" t="t"/>
              <a:pathLst>
                <a:path extrusionOk="0" h="3416" w="2677">
                  <a:moveTo>
                    <a:pt x="494" y="0"/>
                  </a:moveTo>
                  <a:lnTo>
                    <a:pt x="494" y="0"/>
                  </a:lnTo>
                  <a:cubicBezTo>
                    <a:pt x="1" y="1550"/>
                    <a:pt x="1022" y="3204"/>
                    <a:pt x="2641" y="3415"/>
                  </a:cubicBezTo>
                  <a:lnTo>
                    <a:pt x="2677" y="3204"/>
                  </a:lnTo>
                  <a:cubicBezTo>
                    <a:pt x="1163" y="2993"/>
                    <a:pt x="212" y="1479"/>
                    <a:pt x="705" y="71"/>
                  </a:cubicBezTo>
                  <a:lnTo>
                    <a:pt x="4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45"/>
            <p:cNvSpPr/>
            <p:nvPr/>
          </p:nvSpPr>
          <p:spPr>
            <a:xfrm flipH="1">
              <a:off x="2820534" y="3093488"/>
              <a:ext cx="62161" cy="10119"/>
            </a:xfrm>
            <a:custGeom>
              <a:rect b="b" l="l" r="r" t="t"/>
              <a:pathLst>
                <a:path extrusionOk="0" h="705" w="4331">
                  <a:moveTo>
                    <a:pt x="352" y="0"/>
                  </a:moveTo>
                  <a:cubicBezTo>
                    <a:pt x="247" y="247"/>
                    <a:pt x="106" y="458"/>
                    <a:pt x="0" y="705"/>
                  </a:cubicBezTo>
                  <a:lnTo>
                    <a:pt x="4331" y="669"/>
                  </a:lnTo>
                  <a:lnTo>
                    <a:pt x="4120" y="36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45"/>
            <p:cNvSpPr/>
            <p:nvPr/>
          </p:nvSpPr>
          <p:spPr>
            <a:xfrm flipH="1">
              <a:off x="2624949" y="3100536"/>
              <a:ext cx="30327" cy="33599"/>
            </a:xfrm>
            <a:custGeom>
              <a:rect b="b" l="l" r="r" t="t"/>
              <a:pathLst>
                <a:path extrusionOk="0" h="2341" w="2113">
                  <a:moveTo>
                    <a:pt x="530" y="1"/>
                  </a:moveTo>
                  <a:cubicBezTo>
                    <a:pt x="462" y="1"/>
                    <a:pt x="392" y="13"/>
                    <a:pt x="317" y="38"/>
                  </a:cubicBezTo>
                  <a:cubicBezTo>
                    <a:pt x="141" y="178"/>
                    <a:pt x="0" y="390"/>
                    <a:pt x="36" y="636"/>
                  </a:cubicBezTo>
                  <a:cubicBezTo>
                    <a:pt x="71" y="1094"/>
                    <a:pt x="282" y="1516"/>
                    <a:pt x="599" y="1868"/>
                  </a:cubicBezTo>
                  <a:cubicBezTo>
                    <a:pt x="775" y="2044"/>
                    <a:pt x="986" y="2185"/>
                    <a:pt x="1197" y="2291"/>
                  </a:cubicBezTo>
                  <a:cubicBezTo>
                    <a:pt x="1276" y="2325"/>
                    <a:pt x="1359" y="2340"/>
                    <a:pt x="1441" y="2340"/>
                  </a:cubicBezTo>
                  <a:cubicBezTo>
                    <a:pt x="1614" y="2340"/>
                    <a:pt x="1782" y="2270"/>
                    <a:pt x="1902" y="2150"/>
                  </a:cubicBezTo>
                  <a:cubicBezTo>
                    <a:pt x="2078" y="1904"/>
                    <a:pt x="2113" y="1587"/>
                    <a:pt x="1972" y="1305"/>
                  </a:cubicBezTo>
                  <a:cubicBezTo>
                    <a:pt x="1796" y="777"/>
                    <a:pt x="1409" y="354"/>
                    <a:pt x="881" y="108"/>
                  </a:cubicBezTo>
                  <a:cubicBezTo>
                    <a:pt x="767" y="40"/>
                    <a:pt x="653" y="1"/>
                    <a:pt x="5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45"/>
            <p:cNvSpPr/>
            <p:nvPr/>
          </p:nvSpPr>
          <p:spPr>
            <a:xfrm flipH="1">
              <a:off x="2462216" y="2896384"/>
              <a:ext cx="67227" cy="67227"/>
            </a:xfrm>
            <a:custGeom>
              <a:rect b="b" l="l" r="r" t="t"/>
              <a:pathLst>
                <a:path extrusionOk="0" h="4684" w="4684">
                  <a:moveTo>
                    <a:pt x="1656" y="1"/>
                  </a:moveTo>
                  <a:cubicBezTo>
                    <a:pt x="670" y="388"/>
                    <a:pt x="1" y="1374"/>
                    <a:pt x="71" y="2430"/>
                  </a:cubicBezTo>
                  <a:cubicBezTo>
                    <a:pt x="177" y="3486"/>
                    <a:pt x="951" y="4366"/>
                    <a:pt x="1972" y="4613"/>
                  </a:cubicBezTo>
                  <a:cubicBezTo>
                    <a:pt x="2148" y="4683"/>
                    <a:pt x="2360" y="4683"/>
                    <a:pt x="2536" y="4683"/>
                  </a:cubicBezTo>
                  <a:cubicBezTo>
                    <a:pt x="3381" y="4683"/>
                    <a:pt x="4190" y="4261"/>
                    <a:pt x="4683" y="3557"/>
                  </a:cubicBezTo>
                  <a:lnTo>
                    <a:pt x="4507" y="3416"/>
                  </a:lnTo>
                  <a:cubicBezTo>
                    <a:pt x="4046" y="4079"/>
                    <a:pt x="3325" y="4459"/>
                    <a:pt x="2557" y="4459"/>
                  </a:cubicBezTo>
                  <a:cubicBezTo>
                    <a:pt x="2387" y="4459"/>
                    <a:pt x="2215" y="4440"/>
                    <a:pt x="2043" y="4402"/>
                  </a:cubicBezTo>
                  <a:cubicBezTo>
                    <a:pt x="1092" y="4155"/>
                    <a:pt x="423" y="3381"/>
                    <a:pt x="318" y="2430"/>
                  </a:cubicBezTo>
                  <a:cubicBezTo>
                    <a:pt x="247" y="1444"/>
                    <a:pt x="811" y="564"/>
                    <a:pt x="1726" y="212"/>
                  </a:cubicBezTo>
                  <a:lnTo>
                    <a:pt x="16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45"/>
            <p:cNvSpPr/>
            <p:nvPr/>
          </p:nvSpPr>
          <p:spPr>
            <a:xfrm flipH="1">
              <a:off x="3412906" y="2346025"/>
              <a:ext cx="601312" cy="2284502"/>
            </a:xfrm>
            <a:custGeom>
              <a:rect b="b" l="l" r="r" t="t"/>
              <a:pathLst>
                <a:path extrusionOk="0" h="159171" w="41896">
                  <a:moveTo>
                    <a:pt x="0" y="1"/>
                  </a:moveTo>
                  <a:lnTo>
                    <a:pt x="0" y="159170"/>
                  </a:lnTo>
                  <a:lnTo>
                    <a:pt x="41896" y="159170"/>
                  </a:lnTo>
                  <a:lnTo>
                    <a:pt x="418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45"/>
            <p:cNvSpPr/>
            <p:nvPr/>
          </p:nvSpPr>
          <p:spPr>
            <a:xfrm flipH="1">
              <a:off x="3902040" y="2346025"/>
              <a:ext cx="112179" cy="2284502"/>
            </a:xfrm>
            <a:custGeom>
              <a:rect b="b" l="l" r="r" t="t"/>
              <a:pathLst>
                <a:path extrusionOk="0" h="159171" w="7816">
                  <a:moveTo>
                    <a:pt x="0" y="1"/>
                  </a:moveTo>
                  <a:lnTo>
                    <a:pt x="0" y="159170"/>
                  </a:lnTo>
                  <a:lnTo>
                    <a:pt x="7816" y="159170"/>
                  </a:lnTo>
                  <a:lnTo>
                    <a:pt x="7816" y="1"/>
                  </a:lnTo>
                  <a:close/>
                </a:path>
              </a:pathLst>
            </a:custGeom>
            <a:solidFill>
              <a:srgbClr val="022A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45"/>
            <p:cNvSpPr/>
            <p:nvPr/>
          </p:nvSpPr>
          <p:spPr>
            <a:xfrm flipH="1">
              <a:off x="3472527" y="2346025"/>
              <a:ext cx="541692" cy="2284502"/>
            </a:xfrm>
            <a:custGeom>
              <a:rect b="b" l="l" r="r" t="t"/>
              <a:pathLst>
                <a:path extrusionOk="0" h="159171" w="37742">
                  <a:moveTo>
                    <a:pt x="0" y="1"/>
                  </a:moveTo>
                  <a:lnTo>
                    <a:pt x="0" y="159170"/>
                  </a:lnTo>
                  <a:lnTo>
                    <a:pt x="37741" y="159170"/>
                  </a:lnTo>
                  <a:lnTo>
                    <a:pt x="377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45"/>
            <p:cNvSpPr/>
            <p:nvPr/>
          </p:nvSpPr>
          <p:spPr>
            <a:xfrm flipH="1">
              <a:off x="3913148" y="2346025"/>
              <a:ext cx="101070" cy="2284502"/>
            </a:xfrm>
            <a:custGeom>
              <a:rect b="b" l="l" r="r" t="t"/>
              <a:pathLst>
                <a:path extrusionOk="0" h="159171" w="7042">
                  <a:moveTo>
                    <a:pt x="0" y="1"/>
                  </a:moveTo>
                  <a:lnTo>
                    <a:pt x="0" y="159170"/>
                  </a:lnTo>
                  <a:lnTo>
                    <a:pt x="7041" y="159170"/>
                  </a:lnTo>
                  <a:lnTo>
                    <a:pt x="7041" y="1"/>
                  </a:lnTo>
                  <a:close/>
                </a:path>
              </a:pathLst>
            </a:custGeom>
            <a:solidFill>
              <a:srgbClr val="022A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45"/>
            <p:cNvSpPr/>
            <p:nvPr/>
          </p:nvSpPr>
          <p:spPr>
            <a:xfrm flipH="1">
              <a:off x="3471503" y="2346542"/>
              <a:ext cx="405257" cy="2284487"/>
            </a:xfrm>
            <a:custGeom>
              <a:rect b="b" l="l" r="r" t="t"/>
              <a:pathLst>
                <a:path extrusionOk="0" h="159170" w="28236">
                  <a:moveTo>
                    <a:pt x="0" y="0"/>
                  </a:moveTo>
                  <a:lnTo>
                    <a:pt x="0" y="159169"/>
                  </a:lnTo>
                  <a:lnTo>
                    <a:pt x="28236" y="159169"/>
                  </a:lnTo>
                  <a:lnTo>
                    <a:pt x="282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45"/>
            <p:cNvSpPr/>
            <p:nvPr/>
          </p:nvSpPr>
          <p:spPr>
            <a:xfrm flipH="1">
              <a:off x="3471469" y="2346542"/>
              <a:ext cx="170292" cy="2284487"/>
            </a:xfrm>
            <a:custGeom>
              <a:rect b="b" l="l" r="r" t="t"/>
              <a:pathLst>
                <a:path extrusionOk="0" h="159170" w="11865">
                  <a:moveTo>
                    <a:pt x="0" y="0"/>
                  </a:moveTo>
                  <a:lnTo>
                    <a:pt x="0" y="159169"/>
                  </a:lnTo>
                  <a:lnTo>
                    <a:pt x="11865" y="159169"/>
                  </a:lnTo>
                  <a:lnTo>
                    <a:pt x="118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45"/>
            <p:cNvSpPr/>
            <p:nvPr/>
          </p:nvSpPr>
          <p:spPr>
            <a:xfrm flipH="1">
              <a:off x="3912144" y="2346542"/>
              <a:ext cx="101070" cy="2284487"/>
            </a:xfrm>
            <a:custGeom>
              <a:rect b="b" l="l" r="r" t="t"/>
              <a:pathLst>
                <a:path extrusionOk="0" h="159170" w="7042">
                  <a:moveTo>
                    <a:pt x="0" y="0"/>
                  </a:moveTo>
                  <a:lnTo>
                    <a:pt x="0" y="159169"/>
                  </a:lnTo>
                  <a:lnTo>
                    <a:pt x="7042" y="159169"/>
                  </a:lnTo>
                  <a:lnTo>
                    <a:pt x="7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45"/>
            <p:cNvSpPr/>
            <p:nvPr/>
          </p:nvSpPr>
          <p:spPr>
            <a:xfrm flipH="1">
              <a:off x="3416421" y="2851411"/>
              <a:ext cx="485617" cy="16190"/>
            </a:xfrm>
            <a:custGeom>
              <a:rect b="b" l="l" r="r" t="t"/>
              <a:pathLst>
                <a:path extrusionOk="0" h="1128" w="33835">
                  <a:moveTo>
                    <a:pt x="1" y="0"/>
                  </a:moveTo>
                  <a:lnTo>
                    <a:pt x="1" y="1127"/>
                  </a:lnTo>
                  <a:lnTo>
                    <a:pt x="33834" y="1127"/>
                  </a:lnTo>
                  <a:lnTo>
                    <a:pt x="338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45"/>
            <p:cNvSpPr/>
            <p:nvPr/>
          </p:nvSpPr>
          <p:spPr>
            <a:xfrm flipH="1">
              <a:off x="3416421" y="3386611"/>
              <a:ext cx="485617" cy="15673"/>
            </a:xfrm>
            <a:custGeom>
              <a:rect b="b" l="l" r="r" t="t"/>
              <a:pathLst>
                <a:path extrusionOk="0" h="1092" w="33835">
                  <a:moveTo>
                    <a:pt x="1" y="0"/>
                  </a:moveTo>
                  <a:lnTo>
                    <a:pt x="1" y="1092"/>
                  </a:lnTo>
                  <a:lnTo>
                    <a:pt x="33834" y="1092"/>
                  </a:lnTo>
                  <a:lnTo>
                    <a:pt x="338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45"/>
            <p:cNvSpPr/>
            <p:nvPr/>
          </p:nvSpPr>
          <p:spPr>
            <a:xfrm flipH="1">
              <a:off x="3416421" y="3921295"/>
              <a:ext cx="485617" cy="15687"/>
            </a:xfrm>
            <a:custGeom>
              <a:rect b="b" l="l" r="r" t="t"/>
              <a:pathLst>
                <a:path extrusionOk="0" h="1093" w="33835">
                  <a:moveTo>
                    <a:pt x="1" y="1"/>
                  </a:moveTo>
                  <a:lnTo>
                    <a:pt x="1" y="1092"/>
                  </a:lnTo>
                  <a:lnTo>
                    <a:pt x="33834" y="1092"/>
                  </a:lnTo>
                  <a:lnTo>
                    <a:pt x="338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45"/>
            <p:cNvSpPr/>
            <p:nvPr/>
          </p:nvSpPr>
          <p:spPr>
            <a:xfrm flipH="1">
              <a:off x="3416421" y="4455993"/>
              <a:ext cx="485617" cy="16190"/>
            </a:xfrm>
            <a:custGeom>
              <a:rect b="b" l="l" r="r" t="t"/>
              <a:pathLst>
                <a:path extrusionOk="0" h="1128" w="33835">
                  <a:moveTo>
                    <a:pt x="1" y="1"/>
                  </a:moveTo>
                  <a:lnTo>
                    <a:pt x="1" y="1127"/>
                  </a:lnTo>
                  <a:lnTo>
                    <a:pt x="33834" y="1127"/>
                  </a:lnTo>
                  <a:lnTo>
                    <a:pt x="338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45"/>
            <p:cNvSpPr/>
            <p:nvPr/>
          </p:nvSpPr>
          <p:spPr>
            <a:xfrm flipH="1">
              <a:off x="3493196" y="2529995"/>
              <a:ext cx="125326" cy="129689"/>
            </a:xfrm>
            <a:custGeom>
              <a:rect b="b" l="l" r="r" t="t"/>
              <a:pathLst>
                <a:path extrusionOk="0" h="9036" w="8732">
                  <a:moveTo>
                    <a:pt x="7957" y="0"/>
                  </a:moveTo>
                  <a:lnTo>
                    <a:pt x="6232" y="2429"/>
                  </a:lnTo>
                  <a:lnTo>
                    <a:pt x="6197" y="2394"/>
                  </a:lnTo>
                  <a:cubicBezTo>
                    <a:pt x="5722" y="2109"/>
                    <a:pt x="5161" y="1966"/>
                    <a:pt x="4617" y="1966"/>
                  </a:cubicBezTo>
                  <a:cubicBezTo>
                    <a:pt x="4557" y="1966"/>
                    <a:pt x="4497" y="1968"/>
                    <a:pt x="4437" y="1972"/>
                  </a:cubicBezTo>
                  <a:cubicBezTo>
                    <a:pt x="3803" y="2042"/>
                    <a:pt x="3169" y="2324"/>
                    <a:pt x="2712" y="2746"/>
                  </a:cubicBezTo>
                  <a:lnTo>
                    <a:pt x="177" y="563"/>
                  </a:lnTo>
                  <a:lnTo>
                    <a:pt x="1" y="704"/>
                  </a:lnTo>
                  <a:lnTo>
                    <a:pt x="1902" y="3732"/>
                  </a:lnTo>
                  <a:cubicBezTo>
                    <a:pt x="1339" y="4577"/>
                    <a:pt x="1127" y="5598"/>
                    <a:pt x="1374" y="6619"/>
                  </a:cubicBezTo>
                  <a:cubicBezTo>
                    <a:pt x="1691" y="7745"/>
                    <a:pt x="2606" y="8626"/>
                    <a:pt x="3768" y="8943"/>
                  </a:cubicBezTo>
                  <a:cubicBezTo>
                    <a:pt x="4052" y="9005"/>
                    <a:pt x="4343" y="9035"/>
                    <a:pt x="4634" y="9035"/>
                  </a:cubicBezTo>
                  <a:cubicBezTo>
                    <a:pt x="5498" y="9035"/>
                    <a:pt x="6366" y="8765"/>
                    <a:pt x="7077" y="8238"/>
                  </a:cubicBezTo>
                  <a:cubicBezTo>
                    <a:pt x="7746" y="7781"/>
                    <a:pt x="8239" y="7077"/>
                    <a:pt x="8485" y="6302"/>
                  </a:cubicBezTo>
                  <a:cubicBezTo>
                    <a:pt x="8732" y="5492"/>
                    <a:pt x="8591" y="4612"/>
                    <a:pt x="8098" y="3908"/>
                  </a:cubicBezTo>
                  <a:cubicBezTo>
                    <a:pt x="7887" y="3662"/>
                    <a:pt x="7605" y="3415"/>
                    <a:pt x="7324" y="3274"/>
                  </a:cubicBezTo>
                  <a:lnTo>
                    <a:pt x="7288" y="3239"/>
                  </a:lnTo>
                  <a:cubicBezTo>
                    <a:pt x="7570" y="2253"/>
                    <a:pt x="7887" y="1267"/>
                    <a:pt x="8309" y="282"/>
                  </a:cubicBezTo>
                  <a:lnTo>
                    <a:pt x="79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45"/>
            <p:cNvSpPr/>
            <p:nvPr/>
          </p:nvSpPr>
          <p:spPr>
            <a:xfrm flipH="1">
              <a:off x="3507326" y="2589782"/>
              <a:ext cx="62936" cy="54023"/>
            </a:xfrm>
            <a:custGeom>
              <a:rect b="b" l="l" r="r" t="t"/>
              <a:pathLst>
                <a:path extrusionOk="0" h="3764" w="4385">
                  <a:moveTo>
                    <a:pt x="2257" y="0"/>
                  </a:moveTo>
                  <a:cubicBezTo>
                    <a:pt x="1085" y="0"/>
                    <a:pt x="0" y="1170"/>
                    <a:pt x="511" y="2524"/>
                  </a:cubicBezTo>
                  <a:cubicBezTo>
                    <a:pt x="808" y="3283"/>
                    <a:pt x="1537" y="3763"/>
                    <a:pt x="2352" y="3763"/>
                  </a:cubicBezTo>
                  <a:cubicBezTo>
                    <a:pt x="2407" y="3763"/>
                    <a:pt x="2462" y="3761"/>
                    <a:pt x="2518" y="3757"/>
                  </a:cubicBezTo>
                  <a:cubicBezTo>
                    <a:pt x="3363" y="3651"/>
                    <a:pt x="4032" y="2982"/>
                    <a:pt x="4208" y="2137"/>
                  </a:cubicBezTo>
                  <a:cubicBezTo>
                    <a:pt x="4384" y="1327"/>
                    <a:pt x="4173" y="1116"/>
                    <a:pt x="3539" y="553"/>
                  </a:cubicBezTo>
                  <a:cubicBezTo>
                    <a:pt x="3153" y="167"/>
                    <a:pt x="2699" y="0"/>
                    <a:pt x="22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45"/>
            <p:cNvSpPr/>
            <p:nvPr/>
          </p:nvSpPr>
          <p:spPr>
            <a:xfrm flipH="1">
              <a:off x="3550815" y="2558489"/>
              <a:ext cx="227401" cy="168082"/>
            </a:xfrm>
            <a:custGeom>
              <a:rect b="b" l="l" r="r" t="t"/>
              <a:pathLst>
                <a:path extrusionOk="0" h="11711" w="15844">
                  <a:moveTo>
                    <a:pt x="12509" y="0"/>
                  </a:moveTo>
                  <a:cubicBezTo>
                    <a:pt x="12399" y="0"/>
                    <a:pt x="12290" y="7"/>
                    <a:pt x="12182" y="22"/>
                  </a:cubicBezTo>
                  <a:cubicBezTo>
                    <a:pt x="8767" y="92"/>
                    <a:pt x="5387" y="374"/>
                    <a:pt x="2042" y="972"/>
                  </a:cubicBezTo>
                  <a:lnTo>
                    <a:pt x="282" y="4352"/>
                  </a:lnTo>
                  <a:cubicBezTo>
                    <a:pt x="141" y="4528"/>
                    <a:pt x="71" y="4740"/>
                    <a:pt x="36" y="4986"/>
                  </a:cubicBezTo>
                  <a:cubicBezTo>
                    <a:pt x="0" y="5514"/>
                    <a:pt x="493" y="5901"/>
                    <a:pt x="916" y="6183"/>
                  </a:cubicBezTo>
                  <a:cubicBezTo>
                    <a:pt x="3134" y="7732"/>
                    <a:pt x="5493" y="9316"/>
                    <a:pt x="6760" y="11710"/>
                  </a:cubicBezTo>
                  <a:cubicBezTo>
                    <a:pt x="8211" y="11496"/>
                    <a:pt x="9677" y="11395"/>
                    <a:pt x="11149" y="11395"/>
                  </a:cubicBezTo>
                  <a:cubicBezTo>
                    <a:pt x="11856" y="11395"/>
                    <a:pt x="12565" y="11418"/>
                    <a:pt x="13273" y="11464"/>
                  </a:cubicBezTo>
                  <a:cubicBezTo>
                    <a:pt x="15315" y="8647"/>
                    <a:pt x="15843" y="5021"/>
                    <a:pt x="14717" y="1747"/>
                  </a:cubicBezTo>
                  <a:cubicBezTo>
                    <a:pt x="14576" y="1148"/>
                    <a:pt x="14224" y="656"/>
                    <a:pt x="13766" y="303"/>
                  </a:cubicBezTo>
                  <a:cubicBezTo>
                    <a:pt x="13374" y="107"/>
                    <a:pt x="12937" y="0"/>
                    <a:pt x="125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45"/>
            <p:cNvSpPr/>
            <p:nvPr/>
          </p:nvSpPr>
          <p:spPr>
            <a:xfrm flipH="1">
              <a:off x="3582634" y="2659359"/>
              <a:ext cx="88942" cy="66725"/>
            </a:xfrm>
            <a:custGeom>
              <a:rect b="b" l="l" r="r" t="t"/>
              <a:pathLst>
                <a:path extrusionOk="0" h="4649" w="6197">
                  <a:moveTo>
                    <a:pt x="4859" y="1"/>
                  </a:moveTo>
                  <a:lnTo>
                    <a:pt x="1796" y="177"/>
                  </a:lnTo>
                  <a:lnTo>
                    <a:pt x="1760" y="247"/>
                  </a:lnTo>
                  <a:cubicBezTo>
                    <a:pt x="1267" y="1620"/>
                    <a:pt x="704" y="2958"/>
                    <a:pt x="0" y="4261"/>
                  </a:cubicBezTo>
                  <a:lnTo>
                    <a:pt x="211" y="4331"/>
                  </a:lnTo>
                  <a:cubicBezTo>
                    <a:pt x="880" y="3064"/>
                    <a:pt x="1479" y="1761"/>
                    <a:pt x="1936" y="388"/>
                  </a:cubicBezTo>
                  <a:lnTo>
                    <a:pt x="4682" y="247"/>
                  </a:lnTo>
                  <a:lnTo>
                    <a:pt x="5950" y="4648"/>
                  </a:lnTo>
                  <a:lnTo>
                    <a:pt x="6196" y="4578"/>
                  </a:lnTo>
                  <a:lnTo>
                    <a:pt x="48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45"/>
            <p:cNvSpPr/>
            <p:nvPr/>
          </p:nvSpPr>
          <p:spPr>
            <a:xfrm flipH="1">
              <a:off x="3653389" y="2574466"/>
              <a:ext cx="101070" cy="85914"/>
            </a:xfrm>
            <a:custGeom>
              <a:rect b="b" l="l" r="r" t="t"/>
              <a:pathLst>
                <a:path extrusionOk="0" h="5986" w="7042">
                  <a:moveTo>
                    <a:pt x="71" y="0"/>
                  </a:moveTo>
                  <a:lnTo>
                    <a:pt x="0" y="211"/>
                  </a:lnTo>
                  <a:cubicBezTo>
                    <a:pt x="2922" y="1232"/>
                    <a:pt x="5352" y="3274"/>
                    <a:pt x="6865" y="5985"/>
                  </a:cubicBezTo>
                  <a:lnTo>
                    <a:pt x="7041" y="5880"/>
                  </a:lnTo>
                  <a:cubicBezTo>
                    <a:pt x="5528" y="3134"/>
                    <a:pt x="3028" y="1021"/>
                    <a:pt x="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45"/>
            <p:cNvSpPr/>
            <p:nvPr/>
          </p:nvSpPr>
          <p:spPr>
            <a:xfrm flipH="1">
              <a:off x="3572017" y="2563341"/>
              <a:ext cx="24772" cy="80360"/>
            </a:xfrm>
            <a:custGeom>
              <a:rect b="b" l="l" r="r" t="t"/>
              <a:pathLst>
                <a:path extrusionOk="0" h="5599" w="1726">
                  <a:moveTo>
                    <a:pt x="1444" y="1"/>
                  </a:moveTo>
                  <a:lnTo>
                    <a:pt x="1444" y="1"/>
                  </a:lnTo>
                  <a:cubicBezTo>
                    <a:pt x="1550" y="1937"/>
                    <a:pt x="1022" y="3838"/>
                    <a:pt x="1" y="5458"/>
                  </a:cubicBezTo>
                  <a:lnTo>
                    <a:pt x="177" y="5599"/>
                  </a:lnTo>
                  <a:cubicBezTo>
                    <a:pt x="1198" y="3979"/>
                    <a:pt x="1726" y="2078"/>
                    <a:pt x="1655" y="177"/>
                  </a:cubicBezTo>
                  <a:lnTo>
                    <a:pt x="14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45"/>
            <p:cNvSpPr/>
            <p:nvPr/>
          </p:nvSpPr>
          <p:spPr>
            <a:xfrm flipH="1">
              <a:off x="3660973" y="2699796"/>
              <a:ext cx="138975" cy="137956"/>
            </a:xfrm>
            <a:custGeom>
              <a:rect b="b" l="l" r="r" t="t"/>
              <a:pathLst>
                <a:path extrusionOk="0" h="9612" w="9683">
                  <a:moveTo>
                    <a:pt x="7676" y="0"/>
                  </a:moveTo>
                  <a:cubicBezTo>
                    <a:pt x="6866" y="106"/>
                    <a:pt x="6021" y="141"/>
                    <a:pt x="5211" y="141"/>
                  </a:cubicBezTo>
                  <a:cubicBezTo>
                    <a:pt x="5160" y="139"/>
                    <a:pt x="5110" y="138"/>
                    <a:pt x="5059" y="138"/>
                  </a:cubicBezTo>
                  <a:cubicBezTo>
                    <a:pt x="4300" y="138"/>
                    <a:pt x="3550" y="383"/>
                    <a:pt x="2923" y="845"/>
                  </a:cubicBezTo>
                  <a:cubicBezTo>
                    <a:pt x="2359" y="1374"/>
                    <a:pt x="1937" y="2078"/>
                    <a:pt x="1761" y="2817"/>
                  </a:cubicBezTo>
                  <a:cubicBezTo>
                    <a:pt x="951" y="5035"/>
                    <a:pt x="388" y="7288"/>
                    <a:pt x="1" y="9612"/>
                  </a:cubicBezTo>
                  <a:lnTo>
                    <a:pt x="5704" y="9049"/>
                  </a:lnTo>
                  <a:cubicBezTo>
                    <a:pt x="5598" y="6971"/>
                    <a:pt x="5282" y="4929"/>
                    <a:pt x="4824" y="2887"/>
                  </a:cubicBezTo>
                  <a:cubicBezTo>
                    <a:pt x="6338" y="2113"/>
                    <a:pt x="7992" y="1620"/>
                    <a:pt x="9682" y="1444"/>
                  </a:cubicBezTo>
                  <a:lnTo>
                    <a:pt x="76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45"/>
            <p:cNvSpPr/>
            <p:nvPr/>
          </p:nvSpPr>
          <p:spPr>
            <a:xfrm flipH="1">
              <a:off x="3504303" y="2706873"/>
              <a:ext cx="103094" cy="112581"/>
            </a:xfrm>
            <a:custGeom>
              <a:rect b="b" l="l" r="r" t="t"/>
              <a:pathLst>
                <a:path extrusionOk="0" h="7844" w="7183">
                  <a:moveTo>
                    <a:pt x="0" y="0"/>
                  </a:moveTo>
                  <a:lnTo>
                    <a:pt x="0" y="0"/>
                  </a:lnTo>
                  <a:cubicBezTo>
                    <a:pt x="317" y="1127"/>
                    <a:pt x="2183" y="1057"/>
                    <a:pt x="2606" y="2148"/>
                  </a:cubicBezTo>
                  <a:cubicBezTo>
                    <a:pt x="2711" y="2500"/>
                    <a:pt x="2711" y="2852"/>
                    <a:pt x="2641" y="3204"/>
                  </a:cubicBezTo>
                  <a:cubicBezTo>
                    <a:pt x="2430" y="4753"/>
                    <a:pt x="2148" y="6302"/>
                    <a:pt x="1796" y="7816"/>
                  </a:cubicBezTo>
                  <a:cubicBezTo>
                    <a:pt x="2277" y="7835"/>
                    <a:pt x="2758" y="7844"/>
                    <a:pt x="3239" y="7844"/>
                  </a:cubicBezTo>
                  <a:cubicBezTo>
                    <a:pt x="4554" y="7844"/>
                    <a:pt x="5868" y="7779"/>
                    <a:pt x="7182" y="7675"/>
                  </a:cubicBezTo>
                  <a:lnTo>
                    <a:pt x="5070" y="1937"/>
                  </a:lnTo>
                  <a:cubicBezTo>
                    <a:pt x="4929" y="1444"/>
                    <a:pt x="4648" y="986"/>
                    <a:pt x="4295" y="634"/>
                  </a:cubicBezTo>
                  <a:cubicBezTo>
                    <a:pt x="3799" y="254"/>
                    <a:pt x="3205" y="44"/>
                    <a:pt x="2594" y="44"/>
                  </a:cubicBezTo>
                  <a:cubicBezTo>
                    <a:pt x="2469" y="44"/>
                    <a:pt x="2344" y="53"/>
                    <a:pt x="2218" y="71"/>
                  </a:cubicBezTo>
                  <a:cubicBezTo>
                    <a:pt x="1927" y="112"/>
                    <a:pt x="1635" y="132"/>
                    <a:pt x="1343" y="132"/>
                  </a:cubicBezTo>
                  <a:cubicBezTo>
                    <a:pt x="896" y="132"/>
                    <a:pt x="448" y="86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45"/>
            <p:cNvSpPr/>
            <p:nvPr/>
          </p:nvSpPr>
          <p:spPr>
            <a:xfrm flipH="1">
              <a:off x="3600324" y="2514578"/>
              <a:ext cx="126345" cy="106539"/>
            </a:xfrm>
            <a:custGeom>
              <a:rect b="b" l="l" r="r" t="t"/>
              <a:pathLst>
                <a:path extrusionOk="0" h="7423" w="8803">
                  <a:moveTo>
                    <a:pt x="3953" y="1"/>
                  </a:moveTo>
                  <a:cubicBezTo>
                    <a:pt x="3414" y="1"/>
                    <a:pt x="2873" y="99"/>
                    <a:pt x="2359" y="299"/>
                  </a:cubicBezTo>
                  <a:cubicBezTo>
                    <a:pt x="881" y="933"/>
                    <a:pt x="1" y="2447"/>
                    <a:pt x="177" y="3996"/>
                  </a:cubicBezTo>
                  <a:cubicBezTo>
                    <a:pt x="1831" y="4912"/>
                    <a:pt x="3451" y="5933"/>
                    <a:pt x="5035" y="7024"/>
                  </a:cubicBezTo>
                  <a:cubicBezTo>
                    <a:pt x="5395" y="7289"/>
                    <a:pt x="5827" y="7422"/>
                    <a:pt x="6264" y="7422"/>
                  </a:cubicBezTo>
                  <a:cubicBezTo>
                    <a:pt x="6639" y="7422"/>
                    <a:pt x="7017" y="7325"/>
                    <a:pt x="7359" y="7130"/>
                  </a:cubicBezTo>
                  <a:cubicBezTo>
                    <a:pt x="7922" y="6813"/>
                    <a:pt x="8450" y="6496"/>
                    <a:pt x="8661" y="5933"/>
                  </a:cubicBezTo>
                  <a:cubicBezTo>
                    <a:pt x="8767" y="5580"/>
                    <a:pt x="8802" y="5264"/>
                    <a:pt x="8767" y="4912"/>
                  </a:cubicBezTo>
                  <a:cubicBezTo>
                    <a:pt x="8661" y="3362"/>
                    <a:pt x="7922" y="1919"/>
                    <a:pt x="6690" y="933"/>
                  </a:cubicBezTo>
                  <a:cubicBezTo>
                    <a:pt x="5896" y="321"/>
                    <a:pt x="4928" y="1"/>
                    <a:pt x="39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45"/>
            <p:cNvSpPr/>
            <p:nvPr/>
          </p:nvSpPr>
          <p:spPr>
            <a:xfrm flipH="1">
              <a:off x="3655404" y="2566370"/>
              <a:ext cx="37403" cy="32867"/>
            </a:xfrm>
            <a:custGeom>
              <a:rect b="b" l="l" r="r" t="t"/>
              <a:pathLst>
                <a:path extrusionOk="0" h="2290" w="2606">
                  <a:moveTo>
                    <a:pt x="0" y="1"/>
                  </a:moveTo>
                  <a:lnTo>
                    <a:pt x="0" y="1"/>
                  </a:lnTo>
                  <a:cubicBezTo>
                    <a:pt x="740" y="881"/>
                    <a:pt x="1620" y="1656"/>
                    <a:pt x="2606" y="2289"/>
                  </a:cubicBezTo>
                  <a:cubicBezTo>
                    <a:pt x="2535" y="1233"/>
                    <a:pt x="951" y="388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45"/>
            <p:cNvSpPr/>
            <p:nvPr/>
          </p:nvSpPr>
          <p:spPr>
            <a:xfrm flipH="1">
              <a:off x="3605360" y="2557283"/>
              <a:ext cx="11640" cy="32351"/>
            </a:xfrm>
            <a:custGeom>
              <a:rect b="b" l="l" r="r" t="t"/>
              <a:pathLst>
                <a:path extrusionOk="0" h="2254" w="811">
                  <a:moveTo>
                    <a:pt x="247" y="0"/>
                  </a:moveTo>
                  <a:lnTo>
                    <a:pt x="247" y="0"/>
                  </a:lnTo>
                  <a:cubicBezTo>
                    <a:pt x="36" y="740"/>
                    <a:pt x="0" y="1514"/>
                    <a:pt x="141" y="2253"/>
                  </a:cubicBezTo>
                  <a:cubicBezTo>
                    <a:pt x="775" y="1655"/>
                    <a:pt x="810" y="669"/>
                    <a:pt x="2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45"/>
            <p:cNvSpPr/>
            <p:nvPr/>
          </p:nvSpPr>
          <p:spPr>
            <a:xfrm flipH="1">
              <a:off x="3753960" y="2529995"/>
              <a:ext cx="124824" cy="129689"/>
            </a:xfrm>
            <a:custGeom>
              <a:rect b="b" l="l" r="r" t="t"/>
              <a:pathLst>
                <a:path extrusionOk="0" h="9036" w="8697">
                  <a:moveTo>
                    <a:pt x="7957" y="0"/>
                  </a:moveTo>
                  <a:lnTo>
                    <a:pt x="6232" y="2429"/>
                  </a:lnTo>
                  <a:lnTo>
                    <a:pt x="6197" y="2394"/>
                  </a:lnTo>
                  <a:cubicBezTo>
                    <a:pt x="5721" y="2109"/>
                    <a:pt x="5161" y="1966"/>
                    <a:pt x="4617" y="1966"/>
                  </a:cubicBezTo>
                  <a:cubicBezTo>
                    <a:pt x="4556" y="1966"/>
                    <a:pt x="4496" y="1968"/>
                    <a:pt x="4436" y="1972"/>
                  </a:cubicBezTo>
                  <a:cubicBezTo>
                    <a:pt x="3767" y="2042"/>
                    <a:pt x="3169" y="2324"/>
                    <a:pt x="2711" y="2746"/>
                  </a:cubicBezTo>
                  <a:lnTo>
                    <a:pt x="176" y="563"/>
                  </a:lnTo>
                  <a:lnTo>
                    <a:pt x="0" y="704"/>
                  </a:lnTo>
                  <a:lnTo>
                    <a:pt x="1902" y="3732"/>
                  </a:lnTo>
                  <a:cubicBezTo>
                    <a:pt x="1338" y="4577"/>
                    <a:pt x="1127" y="5598"/>
                    <a:pt x="1373" y="6619"/>
                  </a:cubicBezTo>
                  <a:cubicBezTo>
                    <a:pt x="1690" y="7745"/>
                    <a:pt x="2606" y="8626"/>
                    <a:pt x="3767" y="8943"/>
                  </a:cubicBezTo>
                  <a:cubicBezTo>
                    <a:pt x="4052" y="9005"/>
                    <a:pt x="4343" y="9035"/>
                    <a:pt x="4634" y="9035"/>
                  </a:cubicBezTo>
                  <a:cubicBezTo>
                    <a:pt x="5498" y="9035"/>
                    <a:pt x="6366" y="8765"/>
                    <a:pt x="7077" y="8238"/>
                  </a:cubicBezTo>
                  <a:cubicBezTo>
                    <a:pt x="7746" y="7781"/>
                    <a:pt x="8239" y="7077"/>
                    <a:pt x="8485" y="6302"/>
                  </a:cubicBezTo>
                  <a:cubicBezTo>
                    <a:pt x="8696" y="5492"/>
                    <a:pt x="8556" y="4612"/>
                    <a:pt x="8098" y="3908"/>
                  </a:cubicBezTo>
                  <a:cubicBezTo>
                    <a:pt x="7887" y="3662"/>
                    <a:pt x="7605" y="3415"/>
                    <a:pt x="7323" y="3274"/>
                  </a:cubicBezTo>
                  <a:lnTo>
                    <a:pt x="7253" y="3239"/>
                  </a:lnTo>
                  <a:cubicBezTo>
                    <a:pt x="7570" y="2253"/>
                    <a:pt x="7887" y="1267"/>
                    <a:pt x="8309" y="282"/>
                  </a:cubicBezTo>
                  <a:lnTo>
                    <a:pt x="79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45"/>
            <p:cNvSpPr/>
            <p:nvPr/>
          </p:nvSpPr>
          <p:spPr>
            <a:xfrm flipH="1">
              <a:off x="3767602" y="2589782"/>
              <a:ext cx="62563" cy="54023"/>
            </a:xfrm>
            <a:custGeom>
              <a:rect b="b" l="l" r="r" t="t"/>
              <a:pathLst>
                <a:path extrusionOk="0" h="3764" w="4359">
                  <a:moveTo>
                    <a:pt x="2237" y="0"/>
                  </a:moveTo>
                  <a:cubicBezTo>
                    <a:pt x="1074" y="0"/>
                    <a:pt x="0" y="1170"/>
                    <a:pt x="486" y="2524"/>
                  </a:cubicBezTo>
                  <a:cubicBezTo>
                    <a:pt x="816" y="3283"/>
                    <a:pt x="1516" y="3763"/>
                    <a:pt x="2327" y="3763"/>
                  </a:cubicBezTo>
                  <a:cubicBezTo>
                    <a:pt x="2382" y="3763"/>
                    <a:pt x="2437" y="3761"/>
                    <a:pt x="2493" y="3757"/>
                  </a:cubicBezTo>
                  <a:cubicBezTo>
                    <a:pt x="3338" y="3651"/>
                    <a:pt x="4042" y="2982"/>
                    <a:pt x="4183" y="2137"/>
                  </a:cubicBezTo>
                  <a:cubicBezTo>
                    <a:pt x="4359" y="1327"/>
                    <a:pt x="4148" y="1116"/>
                    <a:pt x="3514" y="553"/>
                  </a:cubicBezTo>
                  <a:cubicBezTo>
                    <a:pt x="3128" y="167"/>
                    <a:pt x="2676" y="0"/>
                    <a:pt x="22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45"/>
            <p:cNvSpPr/>
            <p:nvPr/>
          </p:nvSpPr>
          <p:spPr>
            <a:xfrm flipH="1">
              <a:off x="3681173" y="2609836"/>
              <a:ext cx="59649" cy="53578"/>
            </a:xfrm>
            <a:custGeom>
              <a:rect b="b" l="l" r="r" t="t"/>
              <a:pathLst>
                <a:path extrusionOk="0" h="3733" w="4156">
                  <a:moveTo>
                    <a:pt x="1057" y="1"/>
                  </a:moveTo>
                  <a:cubicBezTo>
                    <a:pt x="599" y="1"/>
                    <a:pt x="212" y="318"/>
                    <a:pt x="106" y="740"/>
                  </a:cubicBezTo>
                  <a:cubicBezTo>
                    <a:pt x="1" y="1163"/>
                    <a:pt x="106" y="1620"/>
                    <a:pt x="388" y="1937"/>
                  </a:cubicBezTo>
                  <a:cubicBezTo>
                    <a:pt x="670" y="2289"/>
                    <a:pt x="987" y="2571"/>
                    <a:pt x="1374" y="2747"/>
                  </a:cubicBezTo>
                  <a:cubicBezTo>
                    <a:pt x="2148" y="3169"/>
                    <a:pt x="2958" y="3486"/>
                    <a:pt x="3803" y="3733"/>
                  </a:cubicBezTo>
                  <a:cubicBezTo>
                    <a:pt x="4049" y="3592"/>
                    <a:pt x="4155" y="3345"/>
                    <a:pt x="4085" y="3099"/>
                  </a:cubicBezTo>
                  <a:cubicBezTo>
                    <a:pt x="4049" y="2852"/>
                    <a:pt x="3944" y="2606"/>
                    <a:pt x="3768" y="2430"/>
                  </a:cubicBezTo>
                  <a:cubicBezTo>
                    <a:pt x="3275" y="1831"/>
                    <a:pt x="2676" y="1374"/>
                    <a:pt x="2148" y="810"/>
                  </a:cubicBezTo>
                  <a:cubicBezTo>
                    <a:pt x="1831" y="458"/>
                    <a:pt x="1515" y="36"/>
                    <a:pt x="10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45"/>
            <p:cNvSpPr/>
            <p:nvPr/>
          </p:nvSpPr>
          <p:spPr>
            <a:xfrm flipH="1">
              <a:off x="3562915" y="2602759"/>
              <a:ext cx="17194" cy="42024"/>
            </a:xfrm>
            <a:custGeom>
              <a:rect b="b" l="l" r="r" t="t"/>
              <a:pathLst>
                <a:path extrusionOk="0" h="2928" w="1198">
                  <a:moveTo>
                    <a:pt x="599" y="1"/>
                  </a:moveTo>
                  <a:cubicBezTo>
                    <a:pt x="423" y="775"/>
                    <a:pt x="247" y="1550"/>
                    <a:pt x="71" y="2324"/>
                  </a:cubicBezTo>
                  <a:cubicBezTo>
                    <a:pt x="0" y="2500"/>
                    <a:pt x="36" y="2676"/>
                    <a:pt x="106" y="2817"/>
                  </a:cubicBezTo>
                  <a:cubicBezTo>
                    <a:pt x="182" y="2893"/>
                    <a:pt x="277" y="2928"/>
                    <a:pt x="371" y="2928"/>
                  </a:cubicBezTo>
                  <a:cubicBezTo>
                    <a:pt x="453" y="2928"/>
                    <a:pt x="534" y="2902"/>
                    <a:pt x="599" y="2853"/>
                  </a:cubicBezTo>
                  <a:cubicBezTo>
                    <a:pt x="740" y="2747"/>
                    <a:pt x="845" y="2606"/>
                    <a:pt x="916" y="2430"/>
                  </a:cubicBezTo>
                  <a:cubicBezTo>
                    <a:pt x="1162" y="1832"/>
                    <a:pt x="1197" y="1198"/>
                    <a:pt x="1092" y="599"/>
                  </a:cubicBezTo>
                  <a:cubicBezTo>
                    <a:pt x="1092" y="458"/>
                    <a:pt x="1021" y="318"/>
                    <a:pt x="951" y="212"/>
                  </a:cubicBezTo>
                  <a:cubicBezTo>
                    <a:pt x="881" y="71"/>
                    <a:pt x="740" y="1"/>
                    <a:pt x="5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45"/>
            <p:cNvSpPr/>
            <p:nvPr/>
          </p:nvSpPr>
          <p:spPr>
            <a:xfrm flipH="1">
              <a:off x="3565442" y="2695246"/>
              <a:ext cx="24270" cy="32351"/>
            </a:xfrm>
            <a:custGeom>
              <a:rect b="b" l="l" r="r" t="t"/>
              <a:pathLst>
                <a:path extrusionOk="0" h="2254" w="1691">
                  <a:moveTo>
                    <a:pt x="1303" y="1"/>
                  </a:moveTo>
                  <a:lnTo>
                    <a:pt x="0" y="2007"/>
                  </a:lnTo>
                  <a:lnTo>
                    <a:pt x="353" y="2254"/>
                  </a:lnTo>
                  <a:lnTo>
                    <a:pt x="1690" y="247"/>
                  </a:lnTo>
                  <a:lnTo>
                    <a:pt x="13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45"/>
            <p:cNvSpPr/>
            <p:nvPr/>
          </p:nvSpPr>
          <p:spPr>
            <a:xfrm flipH="1">
              <a:off x="3674107" y="2691715"/>
              <a:ext cx="34374" cy="41450"/>
            </a:xfrm>
            <a:custGeom>
              <a:rect b="b" l="l" r="r" t="t"/>
              <a:pathLst>
                <a:path extrusionOk="0" h="2888" w="2395">
                  <a:moveTo>
                    <a:pt x="1" y="0"/>
                  </a:moveTo>
                  <a:lnTo>
                    <a:pt x="1" y="423"/>
                  </a:lnTo>
                  <a:cubicBezTo>
                    <a:pt x="1128" y="458"/>
                    <a:pt x="1867" y="1655"/>
                    <a:pt x="1409" y="2676"/>
                  </a:cubicBezTo>
                  <a:lnTo>
                    <a:pt x="1796" y="2887"/>
                  </a:lnTo>
                  <a:cubicBezTo>
                    <a:pt x="2395" y="1549"/>
                    <a:pt x="1444" y="35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45"/>
            <p:cNvSpPr/>
            <p:nvPr/>
          </p:nvSpPr>
          <p:spPr>
            <a:xfrm flipH="1">
              <a:off x="3728685" y="2710405"/>
              <a:ext cx="44478" cy="43474"/>
            </a:xfrm>
            <a:custGeom>
              <a:rect b="b" l="l" r="r" t="t"/>
              <a:pathLst>
                <a:path extrusionOk="0" h="3029" w="3099">
                  <a:moveTo>
                    <a:pt x="1550" y="1"/>
                  </a:moveTo>
                  <a:lnTo>
                    <a:pt x="1479" y="458"/>
                  </a:lnTo>
                  <a:cubicBezTo>
                    <a:pt x="1831" y="529"/>
                    <a:pt x="2113" y="775"/>
                    <a:pt x="2219" y="1092"/>
                  </a:cubicBezTo>
                  <a:cubicBezTo>
                    <a:pt x="2324" y="1444"/>
                    <a:pt x="2289" y="1796"/>
                    <a:pt x="2078" y="2078"/>
                  </a:cubicBezTo>
                  <a:cubicBezTo>
                    <a:pt x="1831" y="2324"/>
                    <a:pt x="1514" y="2500"/>
                    <a:pt x="1198" y="2571"/>
                  </a:cubicBezTo>
                  <a:cubicBezTo>
                    <a:pt x="1004" y="2588"/>
                    <a:pt x="810" y="2597"/>
                    <a:pt x="617" y="2597"/>
                  </a:cubicBezTo>
                  <a:cubicBezTo>
                    <a:pt x="423" y="2597"/>
                    <a:pt x="229" y="2588"/>
                    <a:pt x="36" y="2571"/>
                  </a:cubicBezTo>
                  <a:lnTo>
                    <a:pt x="1" y="2993"/>
                  </a:lnTo>
                  <a:cubicBezTo>
                    <a:pt x="212" y="3029"/>
                    <a:pt x="423" y="3029"/>
                    <a:pt x="669" y="3029"/>
                  </a:cubicBezTo>
                  <a:cubicBezTo>
                    <a:pt x="845" y="3029"/>
                    <a:pt x="1057" y="3029"/>
                    <a:pt x="1268" y="2993"/>
                  </a:cubicBezTo>
                  <a:cubicBezTo>
                    <a:pt x="1690" y="2923"/>
                    <a:pt x="2113" y="2677"/>
                    <a:pt x="2430" y="2360"/>
                  </a:cubicBezTo>
                  <a:cubicBezTo>
                    <a:pt x="3099" y="1479"/>
                    <a:pt x="2606" y="212"/>
                    <a:pt x="1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45"/>
            <p:cNvSpPr/>
            <p:nvPr/>
          </p:nvSpPr>
          <p:spPr>
            <a:xfrm flipH="1">
              <a:off x="3528552" y="2715974"/>
              <a:ext cx="31346" cy="34503"/>
            </a:xfrm>
            <a:custGeom>
              <a:rect b="b" l="l" r="r" t="t"/>
              <a:pathLst>
                <a:path extrusionOk="0" h="2404" w="2184">
                  <a:moveTo>
                    <a:pt x="951" y="0"/>
                  </a:moveTo>
                  <a:cubicBezTo>
                    <a:pt x="705" y="35"/>
                    <a:pt x="458" y="141"/>
                    <a:pt x="282" y="317"/>
                  </a:cubicBezTo>
                  <a:cubicBezTo>
                    <a:pt x="106" y="528"/>
                    <a:pt x="1" y="810"/>
                    <a:pt x="1" y="1091"/>
                  </a:cubicBezTo>
                  <a:cubicBezTo>
                    <a:pt x="36" y="1584"/>
                    <a:pt x="388" y="2042"/>
                    <a:pt x="846" y="2218"/>
                  </a:cubicBezTo>
                  <a:cubicBezTo>
                    <a:pt x="1079" y="2335"/>
                    <a:pt x="1312" y="2403"/>
                    <a:pt x="1566" y="2403"/>
                  </a:cubicBezTo>
                  <a:cubicBezTo>
                    <a:pt x="1618" y="2403"/>
                    <a:pt x="1671" y="2400"/>
                    <a:pt x="1726" y="2394"/>
                  </a:cubicBezTo>
                  <a:cubicBezTo>
                    <a:pt x="1867" y="2394"/>
                    <a:pt x="2007" y="2394"/>
                    <a:pt x="2183" y="2359"/>
                  </a:cubicBezTo>
                  <a:lnTo>
                    <a:pt x="2113" y="1901"/>
                  </a:lnTo>
                  <a:cubicBezTo>
                    <a:pt x="1960" y="1943"/>
                    <a:pt x="1813" y="1963"/>
                    <a:pt x="1669" y="1963"/>
                  </a:cubicBezTo>
                  <a:cubicBezTo>
                    <a:pt x="1448" y="1963"/>
                    <a:pt x="1235" y="1916"/>
                    <a:pt x="1022" y="1831"/>
                  </a:cubicBezTo>
                  <a:cubicBezTo>
                    <a:pt x="705" y="1690"/>
                    <a:pt x="494" y="1408"/>
                    <a:pt x="423" y="1056"/>
                  </a:cubicBezTo>
                  <a:cubicBezTo>
                    <a:pt x="423" y="880"/>
                    <a:pt x="494" y="739"/>
                    <a:pt x="599" y="599"/>
                  </a:cubicBezTo>
                  <a:cubicBezTo>
                    <a:pt x="705" y="528"/>
                    <a:pt x="810" y="458"/>
                    <a:pt x="951" y="458"/>
                  </a:cubicBezTo>
                  <a:lnTo>
                    <a:pt x="9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45"/>
            <p:cNvSpPr/>
            <p:nvPr/>
          </p:nvSpPr>
          <p:spPr>
            <a:xfrm flipH="1">
              <a:off x="3478540" y="2815395"/>
              <a:ext cx="129359" cy="32996"/>
            </a:xfrm>
            <a:custGeom>
              <a:rect b="b" l="l" r="r" t="t"/>
              <a:pathLst>
                <a:path extrusionOk="0" h="2299" w="9013">
                  <a:moveTo>
                    <a:pt x="5957" y="1"/>
                  </a:moveTo>
                  <a:cubicBezTo>
                    <a:pt x="5873" y="1"/>
                    <a:pt x="5788" y="4"/>
                    <a:pt x="5704" y="10"/>
                  </a:cubicBezTo>
                  <a:cubicBezTo>
                    <a:pt x="4929" y="45"/>
                    <a:pt x="4119" y="45"/>
                    <a:pt x="3345" y="115"/>
                  </a:cubicBezTo>
                  <a:cubicBezTo>
                    <a:pt x="2852" y="151"/>
                    <a:pt x="2394" y="221"/>
                    <a:pt x="1972" y="362"/>
                  </a:cubicBezTo>
                  <a:cubicBezTo>
                    <a:pt x="1091" y="714"/>
                    <a:pt x="528" y="1524"/>
                    <a:pt x="0" y="2298"/>
                  </a:cubicBezTo>
                  <a:lnTo>
                    <a:pt x="9013" y="2298"/>
                  </a:lnTo>
                  <a:cubicBezTo>
                    <a:pt x="8450" y="1524"/>
                    <a:pt x="8027" y="573"/>
                    <a:pt x="7147" y="186"/>
                  </a:cubicBezTo>
                  <a:cubicBezTo>
                    <a:pt x="6768" y="69"/>
                    <a:pt x="6365" y="1"/>
                    <a:pt x="59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45"/>
            <p:cNvSpPr/>
            <p:nvPr/>
          </p:nvSpPr>
          <p:spPr>
            <a:xfrm flipH="1">
              <a:off x="3691303" y="2815395"/>
              <a:ext cx="129359" cy="32996"/>
            </a:xfrm>
            <a:custGeom>
              <a:rect b="b" l="l" r="r" t="t"/>
              <a:pathLst>
                <a:path extrusionOk="0" h="2299" w="9013">
                  <a:moveTo>
                    <a:pt x="5957" y="1"/>
                  </a:moveTo>
                  <a:cubicBezTo>
                    <a:pt x="5873" y="1"/>
                    <a:pt x="5788" y="4"/>
                    <a:pt x="5704" y="10"/>
                  </a:cubicBezTo>
                  <a:cubicBezTo>
                    <a:pt x="4929" y="45"/>
                    <a:pt x="4119" y="45"/>
                    <a:pt x="3345" y="115"/>
                  </a:cubicBezTo>
                  <a:cubicBezTo>
                    <a:pt x="2887" y="151"/>
                    <a:pt x="2429" y="221"/>
                    <a:pt x="1972" y="362"/>
                  </a:cubicBezTo>
                  <a:cubicBezTo>
                    <a:pt x="1092" y="714"/>
                    <a:pt x="528" y="1524"/>
                    <a:pt x="0" y="2298"/>
                  </a:cubicBezTo>
                  <a:lnTo>
                    <a:pt x="9013" y="2298"/>
                  </a:lnTo>
                  <a:cubicBezTo>
                    <a:pt x="8450" y="1524"/>
                    <a:pt x="8027" y="573"/>
                    <a:pt x="7182" y="186"/>
                  </a:cubicBezTo>
                  <a:cubicBezTo>
                    <a:pt x="6774" y="69"/>
                    <a:pt x="6366" y="1"/>
                    <a:pt x="59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45"/>
            <p:cNvSpPr/>
            <p:nvPr/>
          </p:nvSpPr>
          <p:spPr>
            <a:xfrm flipH="1">
              <a:off x="3566986" y="3000499"/>
              <a:ext cx="178387" cy="297125"/>
            </a:xfrm>
            <a:custGeom>
              <a:rect b="b" l="l" r="r" t="t"/>
              <a:pathLst>
                <a:path extrusionOk="0" h="20702" w="12429">
                  <a:moveTo>
                    <a:pt x="6901" y="0"/>
                  </a:moveTo>
                  <a:lnTo>
                    <a:pt x="775" y="529"/>
                  </a:lnTo>
                  <a:cubicBezTo>
                    <a:pt x="1" y="3838"/>
                    <a:pt x="71" y="7253"/>
                    <a:pt x="283" y="10598"/>
                  </a:cubicBezTo>
                  <a:cubicBezTo>
                    <a:pt x="494" y="13942"/>
                    <a:pt x="881" y="17322"/>
                    <a:pt x="740" y="20702"/>
                  </a:cubicBezTo>
                  <a:cubicBezTo>
                    <a:pt x="3304" y="20352"/>
                    <a:pt x="5882" y="20173"/>
                    <a:pt x="8466" y="20173"/>
                  </a:cubicBezTo>
                  <a:cubicBezTo>
                    <a:pt x="9786" y="20173"/>
                    <a:pt x="11108" y="20219"/>
                    <a:pt x="12429" y="20315"/>
                  </a:cubicBezTo>
                  <a:cubicBezTo>
                    <a:pt x="11865" y="16724"/>
                    <a:pt x="11302" y="13097"/>
                    <a:pt x="10739" y="9506"/>
                  </a:cubicBezTo>
                  <a:cubicBezTo>
                    <a:pt x="10422" y="7464"/>
                    <a:pt x="10105" y="5387"/>
                    <a:pt x="9647" y="3345"/>
                  </a:cubicBezTo>
                  <a:cubicBezTo>
                    <a:pt x="9507" y="2571"/>
                    <a:pt x="9225" y="1866"/>
                    <a:pt x="8803" y="1197"/>
                  </a:cubicBezTo>
                  <a:cubicBezTo>
                    <a:pt x="8415" y="493"/>
                    <a:pt x="7676" y="71"/>
                    <a:pt x="69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45"/>
            <p:cNvSpPr/>
            <p:nvPr/>
          </p:nvSpPr>
          <p:spPr>
            <a:xfrm flipH="1">
              <a:off x="3708477" y="2988369"/>
              <a:ext cx="69236" cy="114476"/>
            </a:xfrm>
            <a:custGeom>
              <a:rect b="b" l="l" r="r" t="t"/>
              <a:pathLst>
                <a:path extrusionOk="0" h="7976" w="4824">
                  <a:moveTo>
                    <a:pt x="3028" y="0"/>
                  </a:moveTo>
                  <a:cubicBezTo>
                    <a:pt x="2359" y="71"/>
                    <a:pt x="1761" y="493"/>
                    <a:pt x="1444" y="1127"/>
                  </a:cubicBezTo>
                  <a:cubicBezTo>
                    <a:pt x="1198" y="1726"/>
                    <a:pt x="1127" y="2430"/>
                    <a:pt x="1303" y="3063"/>
                  </a:cubicBezTo>
                  <a:cubicBezTo>
                    <a:pt x="810" y="3662"/>
                    <a:pt x="564" y="4401"/>
                    <a:pt x="634" y="5176"/>
                  </a:cubicBezTo>
                  <a:cubicBezTo>
                    <a:pt x="247" y="5598"/>
                    <a:pt x="1" y="6197"/>
                    <a:pt x="36" y="6795"/>
                  </a:cubicBezTo>
                  <a:cubicBezTo>
                    <a:pt x="36" y="7147"/>
                    <a:pt x="141" y="7429"/>
                    <a:pt x="353" y="7676"/>
                  </a:cubicBezTo>
                  <a:cubicBezTo>
                    <a:pt x="593" y="7879"/>
                    <a:pt x="872" y="7975"/>
                    <a:pt x="1149" y="7975"/>
                  </a:cubicBezTo>
                  <a:cubicBezTo>
                    <a:pt x="1400" y="7975"/>
                    <a:pt x="1649" y="7896"/>
                    <a:pt x="1867" y="7746"/>
                  </a:cubicBezTo>
                  <a:cubicBezTo>
                    <a:pt x="2324" y="7429"/>
                    <a:pt x="2641" y="6971"/>
                    <a:pt x="2817" y="6478"/>
                  </a:cubicBezTo>
                  <a:cubicBezTo>
                    <a:pt x="2958" y="5950"/>
                    <a:pt x="3134" y="5457"/>
                    <a:pt x="3345" y="4965"/>
                  </a:cubicBezTo>
                  <a:cubicBezTo>
                    <a:pt x="3662" y="4331"/>
                    <a:pt x="4190" y="3838"/>
                    <a:pt x="4472" y="3204"/>
                  </a:cubicBezTo>
                  <a:cubicBezTo>
                    <a:pt x="4754" y="2606"/>
                    <a:pt x="4824" y="1937"/>
                    <a:pt x="4683" y="1338"/>
                  </a:cubicBezTo>
                  <a:cubicBezTo>
                    <a:pt x="4613" y="986"/>
                    <a:pt x="4472" y="705"/>
                    <a:pt x="4261" y="458"/>
                  </a:cubicBezTo>
                  <a:cubicBezTo>
                    <a:pt x="4049" y="176"/>
                    <a:pt x="3733" y="36"/>
                    <a:pt x="3380" y="36"/>
                  </a:cubicBezTo>
                  <a:lnTo>
                    <a:pt x="3028" y="0"/>
                  </a:lnTo>
                  <a:close/>
                </a:path>
              </a:pathLst>
            </a:custGeom>
            <a:solidFill>
              <a:srgbClr val="7FC3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45"/>
            <p:cNvSpPr/>
            <p:nvPr/>
          </p:nvSpPr>
          <p:spPr>
            <a:xfrm flipH="1">
              <a:off x="3612972" y="2979440"/>
              <a:ext cx="140985" cy="135272"/>
            </a:xfrm>
            <a:custGeom>
              <a:rect b="b" l="l" r="r" t="t"/>
              <a:pathLst>
                <a:path extrusionOk="0" h="9425" w="9823">
                  <a:moveTo>
                    <a:pt x="5025" y="0"/>
                  </a:moveTo>
                  <a:cubicBezTo>
                    <a:pt x="4229" y="0"/>
                    <a:pt x="3479" y="109"/>
                    <a:pt x="2641" y="235"/>
                  </a:cubicBezTo>
                  <a:cubicBezTo>
                    <a:pt x="1972" y="306"/>
                    <a:pt x="1373" y="517"/>
                    <a:pt x="810" y="834"/>
                  </a:cubicBezTo>
                  <a:cubicBezTo>
                    <a:pt x="352" y="1186"/>
                    <a:pt x="106" y="1714"/>
                    <a:pt x="106" y="2312"/>
                  </a:cubicBezTo>
                  <a:cubicBezTo>
                    <a:pt x="0" y="4002"/>
                    <a:pt x="1444" y="5375"/>
                    <a:pt x="1796" y="7030"/>
                  </a:cubicBezTo>
                  <a:cubicBezTo>
                    <a:pt x="1972" y="7875"/>
                    <a:pt x="2148" y="8650"/>
                    <a:pt x="2218" y="9424"/>
                  </a:cubicBezTo>
                  <a:lnTo>
                    <a:pt x="7922" y="9424"/>
                  </a:lnTo>
                  <a:cubicBezTo>
                    <a:pt x="8203" y="8298"/>
                    <a:pt x="8591" y="7206"/>
                    <a:pt x="9119" y="6185"/>
                  </a:cubicBezTo>
                  <a:cubicBezTo>
                    <a:pt x="9823" y="4495"/>
                    <a:pt x="9506" y="2911"/>
                    <a:pt x="9436" y="1080"/>
                  </a:cubicBezTo>
                  <a:cubicBezTo>
                    <a:pt x="7546" y="252"/>
                    <a:pt x="6233" y="0"/>
                    <a:pt x="50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45"/>
            <p:cNvSpPr/>
            <p:nvPr/>
          </p:nvSpPr>
          <p:spPr>
            <a:xfrm flipH="1">
              <a:off x="3635702" y="3114719"/>
              <a:ext cx="85914" cy="35379"/>
            </a:xfrm>
            <a:custGeom>
              <a:rect b="b" l="l" r="r" t="t"/>
              <a:pathLst>
                <a:path extrusionOk="0" h="2465" w="5986">
                  <a:moveTo>
                    <a:pt x="1" y="0"/>
                  </a:moveTo>
                  <a:cubicBezTo>
                    <a:pt x="141" y="810"/>
                    <a:pt x="141" y="1655"/>
                    <a:pt x="1" y="2465"/>
                  </a:cubicBezTo>
                  <a:cubicBezTo>
                    <a:pt x="1409" y="2429"/>
                    <a:pt x="4577" y="2113"/>
                    <a:pt x="5986" y="2077"/>
                  </a:cubicBezTo>
                  <a:cubicBezTo>
                    <a:pt x="5669" y="1444"/>
                    <a:pt x="5563" y="704"/>
                    <a:pt x="5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45"/>
            <p:cNvSpPr/>
            <p:nvPr/>
          </p:nvSpPr>
          <p:spPr>
            <a:xfrm flipH="1">
              <a:off x="3717567" y="3287047"/>
              <a:ext cx="97540" cy="100439"/>
            </a:xfrm>
            <a:custGeom>
              <a:rect b="b" l="l" r="r" t="t"/>
              <a:pathLst>
                <a:path extrusionOk="0" h="6998" w="6796">
                  <a:moveTo>
                    <a:pt x="6619" y="1"/>
                  </a:moveTo>
                  <a:cubicBezTo>
                    <a:pt x="5669" y="317"/>
                    <a:pt x="4683" y="529"/>
                    <a:pt x="3662" y="564"/>
                  </a:cubicBezTo>
                  <a:cubicBezTo>
                    <a:pt x="3451" y="1937"/>
                    <a:pt x="3239" y="3345"/>
                    <a:pt x="3028" y="4718"/>
                  </a:cubicBezTo>
                  <a:cubicBezTo>
                    <a:pt x="2535" y="5317"/>
                    <a:pt x="1866" y="5774"/>
                    <a:pt x="1162" y="6056"/>
                  </a:cubicBezTo>
                  <a:cubicBezTo>
                    <a:pt x="916" y="6127"/>
                    <a:pt x="669" y="6232"/>
                    <a:pt x="423" y="6338"/>
                  </a:cubicBezTo>
                  <a:cubicBezTo>
                    <a:pt x="176" y="6479"/>
                    <a:pt x="36" y="6690"/>
                    <a:pt x="0" y="6972"/>
                  </a:cubicBezTo>
                  <a:cubicBezTo>
                    <a:pt x="388" y="6989"/>
                    <a:pt x="775" y="6998"/>
                    <a:pt x="1162" y="6998"/>
                  </a:cubicBezTo>
                  <a:cubicBezTo>
                    <a:pt x="1549" y="6998"/>
                    <a:pt x="1937" y="6989"/>
                    <a:pt x="2324" y="6972"/>
                  </a:cubicBezTo>
                  <a:cubicBezTo>
                    <a:pt x="2676" y="6972"/>
                    <a:pt x="3028" y="6901"/>
                    <a:pt x="3345" y="6725"/>
                  </a:cubicBezTo>
                  <a:cubicBezTo>
                    <a:pt x="3458" y="6631"/>
                    <a:pt x="3541" y="6597"/>
                    <a:pt x="3632" y="6597"/>
                  </a:cubicBezTo>
                  <a:cubicBezTo>
                    <a:pt x="3710" y="6597"/>
                    <a:pt x="3794" y="6622"/>
                    <a:pt x="3908" y="6655"/>
                  </a:cubicBezTo>
                  <a:cubicBezTo>
                    <a:pt x="4155" y="6619"/>
                    <a:pt x="4331" y="6549"/>
                    <a:pt x="4542" y="6443"/>
                  </a:cubicBezTo>
                  <a:cubicBezTo>
                    <a:pt x="4648" y="6373"/>
                    <a:pt x="4648" y="6197"/>
                    <a:pt x="4612" y="6056"/>
                  </a:cubicBezTo>
                  <a:cubicBezTo>
                    <a:pt x="4577" y="5915"/>
                    <a:pt x="4542" y="5739"/>
                    <a:pt x="4542" y="5563"/>
                  </a:cubicBezTo>
                  <a:cubicBezTo>
                    <a:pt x="4577" y="4648"/>
                    <a:pt x="5141" y="3803"/>
                    <a:pt x="5633" y="2993"/>
                  </a:cubicBezTo>
                  <a:cubicBezTo>
                    <a:pt x="6197" y="2113"/>
                    <a:pt x="6795" y="1127"/>
                    <a:pt x="6619" y="71"/>
                  </a:cubicBezTo>
                  <a:lnTo>
                    <a:pt x="66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45"/>
            <p:cNvSpPr/>
            <p:nvPr/>
          </p:nvSpPr>
          <p:spPr>
            <a:xfrm flipH="1">
              <a:off x="3573027" y="3290076"/>
              <a:ext cx="65706" cy="96793"/>
            </a:xfrm>
            <a:custGeom>
              <a:rect b="b" l="l" r="r" t="t"/>
              <a:pathLst>
                <a:path extrusionOk="0" h="6744" w="4578">
                  <a:moveTo>
                    <a:pt x="106" y="1"/>
                  </a:moveTo>
                  <a:lnTo>
                    <a:pt x="106" y="1"/>
                  </a:lnTo>
                  <a:cubicBezTo>
                    <a:pt x="0" y="987"/>
                    <a:pt x="529" y="1937"/>
                    <a:pt x="1092" y="2782"/>
                  </a:cubicBezTo>
                  <a:cubicBezTo>
                    <a:pt x="1585" y="3451"/>
                    <a:pt x="1937" y="4190"/>
                    <a:pt x="2148" y="5000"/>
                  </a:cubicBezTo>
                  <a:cubicBezTo>
                    <a:pt x="2042" y="5493"/>
                    <a:pt x="1972" y="5986"/>
                    <a:pt x="1937" y="6479"/>
                  </a:cubicBezTo>
                  <a:cubicBezTo>
                    <a:pt x="2268" y="6677"/>
                    <a:pt x="2684" y="6744"/>
                    <a:pt x="3120" y="6744"/>
                  </a:cubicBezTo>
                  <a:cubicBezTo>
                    <a:pt x="3612" y="6744"/>
                    <a:pt x="4129" y="6659"/>
                    <a:pt x="4577" y="6584"/>
                  </a:cubicBezTo>
                  <a:cubicBezTo>
                    <a:pt x="4331" y="6021"/>
                    <a:pt x="4014" y="5317"/>
                    <a:pt x="3732" y="4824"/>
                  </a:cubicBezTo>
                  <a:cubicBezTo>
                    <a:pt x="3521" y="3275"/>
                    <a:pt x="3275" y="1761"/>
                    <a:pt x="3028" y="212"/>
                  </a:cubicBezTo>
                  <a:cubicBezTo>
                    <a:pt x="2042" y="212"/>
                    <a:pt x="1057" y="142"/>
                    <a:pt x="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45"/>
            <p:cNvSpPr/>
            <p:nvPr/>
          </p:nvSpPr>
          <p:spPr>
            <a:xfrm flipH="1">
              <a:off x="3663996" y="3135935"/>
              <a:ext cx="98042" cy="159184"/>
            </a:xfrm>
            <a:custGeom>
              <a:rect b="b" l="l" r="r" t="t"/>
              <a:pathLst>
                <a:path extrusionOk="0" h="11091" w="6831">
                  <a:moveTo>
                    <a:pt x="3133" y="1"/>
                  </a:moveTo>
                  <a:cubicBezTo>
                    <a:pt x="2253" y="881"/>
                    <a:pt x="1620" y="1937"/>
                    <a:pt x="1197" y="3064"/>
                  </a:cubicBezTo>
                  <a:cubicBezTo>
                    <a:pt x="880" y="4296"/>
                    <a:pt x="669" y="5528"/>
                    <a:pt x="634" y="6760"/>
                  </a:cubicBezTo>
                  <a:cubicBezTo>
                    <a:pt x="528" y="7641"/>
                    <a:pt x="387" y="8521"/>
                    <a:pt x="247" y="9401"/>
                  </a:cubicBezTo>
                  <a:lnTo>
                    <a:pt x="0" y="11091"/>
                  </a:lnTo>
                  <a:cubicBezTo>
                    <a:pt x="986" y="11020"/>
                    <a:pt x="1972" y="10844"/>
                    <a:pt x="2922" y="10492"/>
                  </a:cubicBezTo>
                  <a:cubicBezTo>
                    <a:pt x="2817" y="9929"/>
                    <a:pt x="2500" y="9331"/>
                    <a:pt x="2711" y="8767"/>
                  </a:cubicBezTo>
                  <a:cubicBezTo>
                    <a:pt x="2957" y="8169"/>
                    <a:pt x="3345" y="7922"/>
                    <a:pt x="3626" y="7324"/>
                  </a:cubicBezTo>
                  <a:cubicBezTo>
                    <a:pt x="3873" y="6901"/>
                    <a:pt x="4084" y="6479"/>
                    <a:pt x="4260" y="6021"/>
                  </a:cubicBezTo>
                  <a:cubicBezTo>
                    <a:pt x="4436" y="5458"/>
                    <a:pt x="4964" y="5071"/>
                    <a:pt x="5387" y="4613"/>
                  </a:cubicBezTo>
                  <a:cubicBezTo>
                    <a:pt x="6513" y="3381"/>
                    <a:pt x="6830" y="1585"/>
                    <a:pt x="62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45"/>
            <p:cNvSpPr/>
            <p:nvPr/>
          </p:nvSpPr>
          <p:spPr>
            <a:xfrm flipH="1">
              <a:off x="3594765" y="3136452"/>
              <a:ext cx="98544" cy="157160"/>
            </a:xfrm>
            <a:custGeom>
              <a:rect b="b" l="l" r="r" t="t"/>
              <a:pathLst>
                <a:path extrusionOk="0" h="10950" w="6866">
                  <a:moveTo>
                    <a:pt x="634" y="0"/>
                  </a:moveTo>
                  <a:cubicBezTo>
                    <a:pt x="0" y="1549"/>
                    <a:pt x="352" y="3345"/>
                    <a:pt x="1479" y="4612"/>
                  </a:cubicBezTo>
                  <a:cubicBezTo>
                    <a:pt x="1901" y="5035"/>
                    <a:pt x="2429" y="5422"/>
                    <a:pt x="2605" y="5985"/>
                  </a:cubicBezTo>
                  <a:cubicBezTo>
                    <a:pt x="2781" y="6443"/>
                    <a:pt x="2993" y="6865"/>
                    <a:pt x="3239" y="7323"/>
                  </a:cubicBezTo>
                  <a:cubicBezTo>
                    <a:pt x="3521" y="7886"/>
                    <a:pt x="3908" y="8133"/>
                    <a:pt x="4155" y="8731"/>
                  </a:cubicBezTo>
                  <a:cubicBezTo>
                    <a:pt x="4401" y="9330"/>
                    <a:pt x="4014" y="9928"/>
                    <a:pt x="3908" y="10562"/>
                  </a:cubicBezTo>
                  <a:lnTo>
                    <a:pt x="3908" y="10738"/>
                  </a:lnTo>
                  <a:cubicBezTo>
                    <a:pt x="4894" y="10844"/>
                    <a:pt x="5880" y="10914"/>
                    <a:pt x="6865" y="10949"/>
                  </a:cubicBezTo>
                  <a:cubicBezTo>
                    <a:pt x="6760" y="10421"/>
                    <a:pt x="6689" y="9893"/>
                    <a:pt x="6619" y="9365"/>
                  </a:cubicBezTo>
                  <a:cubicBezTo>
                    <a:pt x="6478" y="8485"/>
                    <a:pt x="6337" y="7605"/>
                    <a:pt x="6232" y="6724"/>
                  </a:cubicBezTo>
                  <a:cubicBezTo>
                    <a:pt x="6091" y="5492"/>
                    <a:pt x="6056" y="4225"/>
                    <a:pt x="5668" y="3028"/>
                  </a:cubicBezTo>
                  <a:cubicBezTo>
                    <a:pt x="5246" y="1901"/>
                    <a:pt x="4577" y="845"/>
                    <a:pt x="3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45"/>
            <p:cNvSpPr/>
            <p:nvPr/>
          </p:nvSpPr>
          <p:spPr>
            <a:xfrm flipH="1">
              <a:off x="3738287" y="3062568"/>
              <a:ext cx="36900" cy="38005"/>
            </a:xfrm>
            <a:custGeom>
              <a:rect b="b" l="l" r="r" t="t"/>
              <a:pathLst>
                <a:path extrusionOk="0" h="2648" w="2571">
                  <a:moveTo>
                    <a:pt x="1788" y="0"/>
                  </a:moveTo>
                  <a:cubicBezTo>
                    <a:pt x="1444" y="0"/>
                    <a:pt x="1083" y="104"/>
                    <a:pt x="775" y="288"/>
                  </a:cubicBezTo>
                  <a:cubicBezTo>
                    <a:pt x="458" y="500"/>
                    <a:pt x="212" y="817"/>
                    <a:pt x="106" y="1204"/>
                  </a:cubicBezTo>
                  <a:cubicBezTo>
                    <a:pt x="1" y="1450"/>
                    <a:pt x="1" y="1732"/>
                    <a:pt x="106" y="1978"/>
                  </a:cubicBezTo>
                  <a:cubicBezTo>
                    <a:pt x="212" y="2154"/>
                    <a:pt x="353" y="2295"/>
                    <a:pt x="564" y="2366"/>
                  </a:cubicBezTo>
                  <a:cubicBezTo>
                    <a:pt x="963" y="2553"/>
                    <a:pt x="1409" y="2647"/>
                    <a:pt x="1871" y="2647"/>
                  </a:cubicBezTo>
                  <a:cubicBezTo>
                    <a:pt x="2101" y="2647"/>
                    <a:pt x="2336" y="2624"/>
                    <a:pt x="2571" y="2577"/>
                  </a:cubicBezTo>
                  <a:cubicBezTo>
                    <a:pt x="1972" y="1873"/>
                    <a:pt x="1761" y="922"/>
                    <a:pt x="1937" y="7"/>
                  </a:cubicBezTo>
                  <a:cubicBezTo>
                    <a:pt x="1888" y="2"/>
                    <a:pt x="1838" y="0"/>
                    <a:pt x="17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45"/>
            <p:cNvSpPr/>
            <p:nvPr/>
          </p:nvSpPr>
          <p:spPr>
            <a:xfrm flipH="1">
              <a:off x="3660464" y="3054573"/>
              <a:ext cx="89961" cy="44981"/>
            </a:xfrm>
            <a:custGeom>
              <a:rect b="b" l="l" r="r" t="t"/>
              <a:pathLst>
                <a:path extrusionOk="0" h="3134" w="6268">
                  <a:moveTo>
                    <a:pt x="5387" y="1"/>
                  </a:moveTo>
                  <a:cubicBezTo>
                    <a:pt x="3803" y="317"/>
                    <a:pt x="2219" y="493"/>
                    <a:pt x="635" y="529"/>
                  </a:cubicBezTo>
                  <a:lnTo>
                    <a:pt x="212" y="529"/>
                  </a:lnTo>
                  <a:cubicBezTo>
                    <a:pt x="1" y="1444"/>
                    <a:pt x="247" y="2395"/>
                    <a:pt x="811" y="3134"/>
                  </a:cubicBezTo>
                  <a:cubicBezTo>
                    <a:pt x="987" y="3099"/>
                    <a:pt x="1198" y="3064"/>
                    <a:pt x="1374" y="2993"/>
                  </a:cubicBezTo>
                  <a:cubicBezTo>
                    <a:pt x="2184" y="2711"/>
                    <a:pt x="2993" y="2359"/>
                    <a:pt x="3768" y="1972"/>
                  </a:cubicBezTo>
                  <a:cubicBezTo>
                    <a:pt x="4542" y="1550"/>
                    <a:pt x="5387" y="1268"/>
                    <a:pt x="6268" y="1198"/>
                  </a:cubicBezTo>
                  <a:lnTo>
                    <a:pt x="53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45"/>
            <p:cNvSpPr/>
            <p:nvPr/>
          </p:nvSpPr>
          <p:spPr>
            <a:xfrm flipH="1">
              <a:off x="3634678" y="3051544"/>
              <a:ext cx="54597" cy="25275"/>
            </a:xfrm>
            <a:custGeom>
              <a:rect b="b" l="l" r="r" t="t"/>
              <a:pathLst>
                <a:path extrusionOk="0" h="1761" w="3804">
                  <a:moveTo>
                    <a:pt x="1761" y="0"/>
                  </a:moveTo>
                  <a:cubicBezTo>
                    <a:pt x="1233" y="36"/>
                    <a:pt x="740" y="212"/>
                    <a:pt x="282" y="528"/>
                  </a:cubicBezTo>
                  <a:lnTo>
                    <a:pt x="1" y="1338"/>
                  </a:lnTo>
                  <a:lnTo>
                    <a:pt x="3099" y="1761"/>
                  </a:lnTo>
                  <a:cubicBezTo>
                    <a:pt x="3381" y="1479"/>
                    <a:pt x="3592" y="1197"/>
                    <a:pt x="3803" y="880"/>
                  </a:cubicBezTo>
                  <a:cubicBezTo>
                    <a:pt x="3099" y="634"/>
                    <a:pt x="2536" y="36"/>
                    <a:pt x="17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45"/>
            <p:cNvSpPr/>
            <p:nvPr/>
          </p:nvSpPr>
          <p:spPr>
            <a:xfrm flipH="1">
              <a:off x="3657435" y="3039917"/>
              <a:ext cx="89445" cy="49530"/>
            </a:xfrm>
            <a:custGeom>
              <a:rect b="b" l="l" r="r" t="t"/>
              <a:pathLst>
                <a:path extrusionOk="0" h="3451" w="6232">
                  <a:moveTo>
                    <a:pt x="1866" y="1"/>
                  </a:moveTo>
                  <a:cubicBezTo>
                    <a:pt x="669" y="71"/>
                    <a:pt x="0" y="1057"/>
                    <a:pt x="106" y="1655"/>
                  </a:cubicBezTo>
                  <a:cubicBezTo>
                    <a:pt x="318" y="1566"/>
                    <a:pt x="438" y="1530"/>
                    <a:pt x="525" y="1530"/>
                  </a:cubicBezTo>
                  <a:cubicBezTo>
                    <a:pt x="714" y="1530"/>
                    <a:pt x="751" y="1698"/>
                    <a:pt x="1232" y="1866"/>
                  </a:cubicBezTo>
                  <a:cubicBezTo>
                    <a:pt x="1250" y="1875"/>
                    <a:pt x="1285" y="1879"/>
                    <a:pt x="1332" y="1879"/>
                  </a:cubicBezTo>
                  <a:cubicBezTo>
                    <a:pt x="1606" y="1879"/>
                    <a:pt x="2306" y="1748"/>
                    <a:pt x="2600" y="1748"/>
                  </a:cubicBezTo>
                  <a:cubicBezTo>
                    <a:pt x="2650" y="1748"/>
                    <a:pt x="2689" y="1752"/>
                    <a:pt x="2711" y="1761"/>
                  </a:cubicBezTo>
                  <a:cubicBezTo>
                    <a:pt x="3310" y="2043"/>
                    <a:pt x="3943" y="2395"/>
                    <a:pt x="4507" y="2747"/>
                  </a:cubicBezTo>
                  <a:cubicBezTo>
                    <a:pt x="4824" y="2958"/>
                    <a:pt x="5105" y="3204"/>
                    <a:pt x="5387" y="3451"/>
                  </a:cubicBezTo>
                  <a:cubicBezTo>
                    <a:pt x="5633" y="2852"/>
                    <a:pt x="5915" y="2289"/>
                    <a:pt x="6232" y="1726"/>
                  </a:cubicBezTo>
                  <a:cubicBezTo>
                    <a:pt x="5563" y="1479"/>
                    <a:pt x="4929" y="1162"/>
                    <a:pt x="4295" y="775"/>
                  </a:cubicBezTo>
                  <a:cubicBezTo>
                    <a:pt x="3591" y="317"/>
                    <a:pt x="2711" y="36"/>
                    <a:pt x="18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45"/>
            <p:cNvSpPr/>
            <p:nvPr/>
          </p:nvSpPr>
          <p:spPr>
            <a:xfrm flipH="1">
              <a:off x="3599311" y="2994570"/>
              <a:ext cx="70255" cy="116628"/>
            </a:xfrm>
            <a:custGeom>
              <a:rect b="b" l="l" r="r" t="t"/>
              <a:pathLst>
                <a:path extrusionOk="0" h="8126" w="4895">
                  <a:moveTo>
                    <a:pt x="3317" y="0"/>
                  </a:moveTo>
                  <a:cubicBezTo>
                    <a:pt x="3107" y="0"/>
                    <a:pt x="2907" y="86"/>
                    <a:pt x="2747" y="273"/>
                  </a:cubicBezTo>
                  <a:cubicBezTo>
                    <a:pt x="2184" y="836"/>
                    <a:pt x="2219" y="1646"/>
                    <a:pt x="2360" y="2385"/>
                  </a:cubicBezTo>
                  <a:cubicBezTo>
                    <a:pt x="2008" y="2667"/>
                    <a:pt x="1832" y="3054"/>
                    <a:pt x="1796" y="3476"/>
                  </a:cubicBezTo>
                  <a:lnTo>
                    <a:pt x="1444" y="5131"/>
                  </a:lnTo>
                  <a:lnTo>
                    <a:pt x="846" y="4885"/>
                  </a:lnTo>
                  <a:cubicBezTo>
                    <a:pt x="529" y="5448"/>
                    <a:pt x="212" y="6011"/>
                    <a:pt x="1" y="6610"/>
                  </a:cubicBezTo>
                  <a:cubicBezTo>
                    <a:pt x="494" y="7032"/>
                    <a:pt x="881" y="7455"/>
                    <a:pt x="1339" y="7877"/>
                  </a:cubicBezTo>
                  <a:cubicBezTo>
                    <a:pt x="1536" y="8046"/>
                    <a:pt x="1767" y="8125"/>
                    <a:pt x="1991" y="8125"/>
                  </a:cubicBezTo>
                  <a:cubicBezTo>
                    <a:pt x="2327" y="8125"/>
                    <a:pt x="2648" y="7948"/>
                    <a:pt x="2817" y="7631"/>
                  </a:cubicBezTo>
                  <a:cubicBezTo>
                    <a:pt x="3134" y="6997"/>
                    <a:pt x="3522" y="6399"/>
                    <a:pt x="3874" y="5765"/>
                  </a:cubicBezTo>
                  <a:cubicBezTo>
                    <a:pt x="4472" y="4849"/>
                    <a:pt x="4824" y="3758"/>
                    <a:pt x="4895" y="2667"/>
                  </a:cubicBezTo>
                  <a:cubicBezTo>
                    <a:pt x="4895" y="2033"/>
                    <a:pt x="4719" y="1399"/>
                    <a:pt x="4366" y="871"/>
                  </a:cubicBezTo>
                  <a:cubicBezTo>
                    <a:pt x="4190" y="589"/>
                    <a:pt x="3944" y="343"/>
                    <a:pt x="3698" y="167"/>
                  </a:cubicBezTo>
                  <a:cubicBezTo>
                    <a:pt x="3662" y="97"/>
                    <a:pt x="3592" y="61"/>
                    <a:pt x="3522" y="26"/>
                  </a:cubicBezTo>
                  <a:cubicBezTo>
                    <a:pt x="3453" y="9"/>
                    <a:pt x="3385" y="0"/>
                    <a:pt x="33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45"/>
            <p:cNvSpPr/>
            <p:nvPr/>
          </p:nvSpPr>
          <p:spPr>
            <a:xfrm flipH="1">
              <a:off x="3639736" y="2913825"/>
              <a:ext cx="86431" cy="116485"/>
            </a:xfrm>
            <a:custGeom>
              <a:rect b="b" l="l" r="r" t="t"/>
              <a:pathLst>
                <a:path extrusionOk="0" h="8116" w="6022">
                  <a:moveTo>
                    <a:pt x="2113" y="0"/>
                  </a:moveTo>
                  <a:cubicBezTo>
                    <a:pt x="1937" y="0"/>
                    <a:pt x="1761" y="18"/>
                    <a:pt x="1585" y="53"/>
                  </a:cubicBezTo>
                  <a:cubicBezTo>
                    <a:pt x="1163" y="265"/>
                    <a:pt x="881" y="617"/>
                    <a:pt x="775" y="1074"/>
                  </a:cubicBezTo>
                  <a:cubicBezTo>
                    <a:pt x="705" y="1497"/>
                    <a:pt x="670" y="1954"/>
                    <a:pt x="740" y="2377"/>
                  </a:cubicBezTo>
                  <a:cubicBezTo>
                    <a:pt x="775" y="3468"/>
                    <a:pt x="670" y="4630"/>
                    <a:pt x="1" y="5475"/>
                  </a:cubicBezTo>
                  <a:cubicBezTo>
                    <a:pt x="916" y="6074"/>
                    <a:pt x="1198" y="7271"/>
                    <a:pt x="1937" y="8116"/>
                  </a:cubicBezTo>
                  <a:cubicBezTo>
                    <a:pt x="3064" y="6848"/>
                    <a:pt x="4437" y="5862"/>
                    <a:pt x="6021" y="5264"/>
                  </a:cubicBezTo>
                  <a:cubicBezTo>
                    <a:pt x="5458" y="4841"/>
                    <a:pt x="5070" y="4243"/>
                    <a:pt x="4894" y="3574"/>
                  </a:cubicBezTo>
                  <a:cubicBezTo>
                    <a:pt x="4683" y="2940"/>
                    <a:pt x="4578" y="2271"/>
                    <a:pt x="4402" y="1602"/>
                  </a:cubicBezTo>
                  <a:cubicBezTo>
                    <a:pt x="4296" y="1180"/>
                    <a:pt x="4049" y="793"/>
                    <a:pt x="3733" y="476"/>
                  </a:cubicBezTo>
                  <a:cubicBezTo>
                    <a:pt x="3416" y="265"/>
                    <a:pt x="3028" y="124"/>
                    <a:pt x="2641" y="53"/>
                  </a:cubicBezTo>
                  <a:cubicBezTo>
                    <a:pt x="2465" y="18"/>
                    <a:pt x="2289" y="0"/>
                    <a:pt x="2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45"/>
            <p:cNvSpPr/>
            <p:nvPr/>
          </p:nvSpPr>
          <p:spPr>
            <a:xfrm flipH="1">
              <a:off x="3673089" y="2957033"/>
              <a:ext cx="37403" cy="25978"/>
            </a:xfrm>
            <a:custGeom>
              <a:rect b="b" l="l" r="r" t="t"/>
              <a:pathLst>
                <a:path extrusionOk="0" h="1810" w="2606">
                  <a:moveTo>
                    <a:pt x="2605" y="1"/>
                  </a:moveTo>
                  <a:cubicBezTo>
                    <a:pt x="2140" y="223"/>
                    <a:pt x="1629" y="341"/>
                    <a:pt x="1117" y="341"/>
                  </a:cubicBezTo>
                  <a:cubicBezTo>
                    <a:pt x="738" y="341"/>
                    <a:pt x="360" y="276"/>
                    <a:pt x="0" y="141"/>
                  </a:cubicBezTo>
                  <a:lnTo>
                    <a:pt x="0" y="141"/>
                  </a:lnTo>
                  <a:cubicBezTo>
                    <a:pt x="0" y="388"/>
                    <a:pt x="0" y="670"/>
                    <a:pt x="71" y="916"/>
                  </a:cubicBezTo>
                  <a:cubicBezTo>
                    <a:pt x="106" y="1162"/>
                    <a:pt x="247" y="1409"/>
                    <a:pt x="458" y="1550"/>
                  </a:cubicBezTo>
                  <a:cubicBezTo>
                    <a:pt x="764" y="1703"/>
                    <a:pt x="1124" y="1803"/>
                    <a:pt x="1491" y="1803"/>
                  </a:cubicBezTo>
                  <a:cubicBezTo>
                    <a:pt x="1546" y="1803"/>
                    <a:pt x="1600" y="1801"/>
                    <a:pt x="1655" y="1796"/>
                  </a:cubicBezTo>
                  <a:cubicBezTo>
                    <a:pt x="1699" y="1805"/>
                    <a:pt x="1745" y="1809"/>
                    <a:pt x="1792" y="1809"/>
                  </a:cubicBezTo>
                  <a:cubicBezTo>
                    <a:pt x="1934" y="1809"/>
                    <a:pt x="2086" y="1770"/>
                    <a:pt x="2218" y="1691"/>
                  </a:cubicBezTo>
                  <a:cubicBezTo>
                    <a:pt x="2324" y="1585"/>
                    <a:pt x="2359" y="1479"/>
                    <a:pt x="2394" y="1339"/>
                  </a:cubicBezTo>
                  <a:cubicBezTo>
                    <a:pt x="2535" y="881"/>
                    <a:pt x="2605" y="423"/>
                    <a:pt x="26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45"/>
            <p:cNvSpPr/>
            <p:nvPr/>
          </p:nvSpPr>
          <p:spPr>
            <a:xfrm flipH="1">
              <a:off x="3670564" y="2936089"/>
              <a:ext cx="46502" cy="17266"/>
            </a:xfrm>
            <a:custGeom>
              <a:rect b="b" l="l" r="r" t="t"/>
              <a:pathLst>
                <a:path extrusionOk="0" h="1203" w="3240">
                  <a:moveTo>
                    <a:pt x="2571" y="1"/>
                  </a:moveTo>
                  <a:cubicBezTo>
                    <a:pt x="2524" y="1"/>
                    <a:pt x="2477" y="4"/>
                    <a:pt x="2430" y="16"/>
                  </a:cubicBezTo>
                  <a:lnTo>
                    <a:pt x="916" y="51"/>
                  </a:lnTo>
                  <a:cubicBezTo>
                    <a:pt x="740" y="51"/>
                    <a:pt x="529" y="87"/>
                    <a:pt x="353" y="192"/>
                  </a:cubicBezTo>
                  <a:cubicBezTo>
                    <a:pt x="106" y="298"/>
                    <a:pt x="0" y="615"/>
                    <a:pt x="141" y="861"/>
                  </a:cubicBezTo>
                  <a:cubicBezTo>
                    <a:pt x="282" y="1037"/>
                    <a:pt x="493" y="1143"/>
                    <a:pt x="705" y="1143"/>
                  </a:cubicBezTo>
                  <a:cubicBezTo>
                    <a:pt x="929" y="1182"/>
                    <a:pt x="1158" y="1202"/>
                    <a:pt x="1391" y="1202"/>
                  </a:cubicBezTo>
                  <a:cubicBezTo>
                    <a:pt x="1778" y="1202"/>
                    <a:pt x="2174" y="1147"/>
                    <a:pt x="2571" y="1037"/>
                  </a:cubicBezTo>
                  <a:cubicBezTo>
                    <a:pt x="2747" y="1002"/>
                    <a:pt x="2923" y="896"/>
                    <a:pt x="3063" y="791"/>
                  </a:cubicBezTo>
                  <a:cubicBezTo>
                    <a:pt x="3169" y="650"/>
                    <a:pt x="3239" y="439"/>
                    <a:pt x="3169" y="263"/>
                  </a:cubicBezTo>
                  <a:cubicBezTo>
                    <a:pt x="3099" y="157"/>
                    <a:pt x="2958" y="51"/>
                    <a:pt x="2852" y="16"/>
                  </a:cubicBezTo>
                  <a:cubicBezTo>
                    <a:pt x="2758" y="16"/>
                    <a:pt x="2664" y="1"/>
                    <a:pt x="25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45"/>
            <p:cNvSpPr/>
            <p:nvPr/>
          </p:nvSpPr>
          <p:spPr>
            <a:xfrm flipH="1">
              <a:off x="3640754" y="3114719"/>
              <a:ext cx="81867" cy="7090"/>
            </a:xfrm>
            <a:custGeom>
              <a:rect b="b" l="l" r="r" t="t"/>
              <a:pathLst>
                <a:path extrusionOk="0" h="494" w="5704">
                  <a:moveTo>
                    <a:pt x="0" y="0"/>
                  </a:moveTo>
                  <a:lnTo>
                    <a:pt x="0" y="493"/>
                  </a:lnTo>
                  <a:lnTo>
                    <a:pt x="5704" y="493"/>
                  </a:lnTo>
                  <a:lnTo>
                    <a:pt x="57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45"/>
            <p:cNvSpPr/>
            <p:nvPr/>
          </p:nvSpPr>
          <p:spPr>
            <a:xfrm flipH="1">
              <a:off x="3720600" y="2982297"/>
              <a:ext cx="20223" cy="23768"/>
            </a:xfrm>
            <a:custGeom>
              <a:rect b="b" l="l" r="r" t="t"/>
              <a:pathLst>
                <a:path extrusionOk="0" h="1656" w="1409">
                  <a:moveTo>
                    <a:pt x="1409" y="1"/>
                  </a:moveTo>
                  <a:lnTo>
                    <a:pt x="36" y="423"/>
                  </a:lnTo>
                  <a:cubicBezTo>
                    <a:pt x="1" y="881"/>
                    <a:pt x="212" y="1339"/>
                    <a:pt x="529" y="1656"/>
                  </a:cubicBezTo>
                  <a:lnTo>
                    <a:pt x="14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45"/>
            <p:cNvSpPr/>
            <p:nvPr/>
          </p:nvSpPr>
          <p:spPr>
            <a:xfrm flipH="1">
              <a:off x="3627096" y="2982814"/>
              <a:ext cx="31346" cy="26796"/>
            </a:xfrm>
            <a:custGeom>
              <a:rect b="b" l="l" r="r" t="t"/>
              <a:pathLst>
                <a:path extrusionOk="0" h="1867" w="2184">
                  <a:moveTo>
                    <a:pt x="705" y="0"/>
                  </a:moveTo>
                  <a:cubicBezTo>
                    <a:pt x="352" y="599"/>
                    <a:pt x="141" y="1197"/>
                    <a:pt x="0" y="1866"/>
                  </a:cubicBezTo>
                  <a:cubicBezTo>
                    <a:pt x="669" y="1338"/>
                    <a:pt x="1409" y="916"/>
                    <a:pt x="2183" y="599"/>
                  </a:cubicBezTo>
                  <a:cubicBezTo>
                    <a:pt x="1690" y="387"/>
                    <a:pt x="1197" y="176"/>
                    <a:pt x="7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45"/>
            <p:cNvSpPr/>
            <p:nvPr/>
          </p:nvSpPr>
          <p:spPr>
            <a:xfrm flipH="1">
              <a:off x="3557903" y="4147711"/>
              <a:ext cx="310272" cy="152610"/>
            </a:xfrm>
            <a:custGeom>
              <a:rect b="b" l="l" r="r" t="t"/>
              <a:pathLst>
                <a:path extrusionOk="0" h="10633" w="21618">
                  <a:moveTo>
                    <a:pt x="1" y="1"/>
                  </a:moveTo>
                  <a:lnTo>
                    <a:pt x="1" y="10633"/>
                  </a:lnTo>
                  <a:lnTo>
                    <a:pt x="21617" y="10633"/>
                  </a:lnTo>
                  <a:lnTo>
                    <a:pt x="216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45"/>
            <p:cNvSpPr/>
            <p:nvPr/>
          </p:nvSpPr>
          <p:spPr>
            <a:xfrm flipH="1">
              <a:off x="3557903" y="4147711"/>
              <a:ext cx="310272" cy="132402"/>
            </a:xfrm>
            <a:custGeom>
              <a:rect b="b" l="l" r="r" t="t"/>
              <a:pathLst>
                <a:path extrusionOk="0" h="9225" w="21618">
                  <a:moveTo>
                    <a:pt x="1" y="1"/>
                  </a:moveTo>
                  <a:lnTo>
                    <a:pt x="1" y="9225"/>
                  </a:lnTo>
                  <a:lnTo>
                    <a:pt x="21617" y="9225"/>
                  </a:lnTo>
                  <a:lnTo>
                    <a:pt x="21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45"/>
            <p:cNvSpPr/>
            <p:nvPr/>
          </p:nvSpPr>
          <p:spPr>
            <a:xfrm flipH="1">
              <a:off x="3826726" y="4147711"/>
              <a:ext cx="41450" cy="132402"/>
            </a:xfrm>
            <a:custGeom>
              <a:rect b="b" l="l" r="r" t="t"/>
              <a:pathLst>
                <a:path extrusionOk="0" h="9225" w="2888">
                  <a:moveTo>
                    <a:pt x="1" y="1"/>
                  </a:moveTo>
                  <a:lnTo>
                    <a:pt x="1" y="9225"/>
                  </a:lnTo>
                  <a:lnTo>
                    <a:pt x="2888" y="9225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45"/>
            <p:cNvSpPr/>
            <p:nvPr/>
          </p:nvSpPr>
          <p:spPr>
            <a:xfrm flipH="1">
              <a:off x="3743847" y="4166918"/>
              <a:ext cx="69236" cy="68734"/>
            </a:xfrm>
            <a:custGeom>
              <a:rect b="b" l="l" r="r" t="t"/>
              <a:pathLst>
                <a:path extrusionOk="0" h="4789" w="4824">
                  <a:moveTo>
                    <a:pt x="2429" y="0"/>
                  </a:moveTo>
                  <a:cubicBezTo>
                    <a:pt x="1092" y="0"/>
                    <a:pt x="0" y="1092"/>
                    <a:pt x="0" y="2394"/>
                  </a:cubicBezTo>
                  <a:cubicBezTo>
                    <a:pt x="0" y="3732"/>
                    <a:pt x="1092" y="4788"/>
                    <a:pt x="2429" y="4788"/>
                  </a:cubicBezTo>
                  <a:cubicBezTo>
                    <a:pt x="3767" y="4788"/>
                    <a:pt x="4823" y="3732"/>
                    <a:pt x="4823" y="2394"/>
                  </a:cubicBezTo>
                  <a:cubicBezTo>
                    <a:pt x="4823" y="1092"/>
                    <a:pt x="3767" y="0"/>
                    <a:pt x="24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45"/>
            <p:cNvSpPr/>
            <p:nvPr/>
          </p:nvSpPr>
          <p:spPr>
            <a:xfrm flipH="1">
              <a:off x="3733743" y="4167406"/>
              <a:ext cx="80718" cy="68863"/>
            </a:xfrm>
            <a:custGeom>
              <a:rect b="b" l="l" r="r" t="t"/>
              <a:pathLst>
                <a:path extrusionOk="0" h="4798" w="5624">
                  <a:moveTo>
                    <a:pt x="3291" y="1"/>
                  </a:moveTo>
                  <a:cubicBezTo>
                    <a:pt x="3270" y="1"/>
                    <a:pt x="3250" y="1"/>
                    <a:pt x="3230" y="2"/>
                  </a:cubicBezTo>
                  <a:cubicBezTo>
                    <a:pt x="3215" y="1"/>
                    <a:pt x="3201" y="1"/>
                    <a:pt x="3187" y="1"/>
                  </a:cubicBezTo>
                  <a:cubicBezTo>
                    <a:pt x="1067" y="1"/>
                    <a:pt x="1" y="2582"/>
                    <a:pt x="1504" y="4086"/>
                  </a:cubicBezTo>
                  <a:cubicBezTo>
                    <a:pt x="1996" y="4577"/>
                    <a:pt x="2603" y="4798"/>
                    <a:pt x="3199" y="4798"/>
                  </a:cubicBezTo>
                  <a:cubicBezTo>
                    <a:pt x="4436" y="4798"/>
                    <a:pt x="5624" y="3846"/>
                    <a:pt x="5624" y="2396"/>
                  </a:cubicBezTo>
                  <a:cubicBezTo>
                    <a:pt x="5624" y="1079"/>
                    <a:pt x="4566" y="1"/>
                    <a:pt x="32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45"/>
            <p:cNvSpPr/>
            <p:nvPr/>
          </p:nvSpPr>
          <p:spPr>
            <a:xfrm flipH="1">
              <a:off x="3504340" y="4294273"/>
              <a:ext cx="363836" cy="155653"/>
            </a:xfrm>
            <a:custGeom>
              <a:rect b="b" l="l" r="r" t="t"/>
              <a:pathLst>
                <a:path extrusionOk="0" h="10845" w="25350">
                  <a:moveTo>
                    <a:pt x="1" y="0"/>
                  </a:moveTo>
                  <a:lnTo>
                    <a:pt x="1" y="10844"/>
                  </a:lnTo>
                  <a:lnTo>
                    <a:pt x="25349" y="10844"/>
                  </a:lnTo>
                  <a:lnTo>
                    <a:pt x="253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45"/>
            <p:cNvSpPr/>
            <p:nvPr/>
          </p:nvSpPr>
          <p:spPr>
            <a:xfrm flipH="1">
              <a:off x="3819650" y="4294273"/>
              <a:ext cx="48526" cy="155653"/>
            </a:xfrm>
            <a:custGeom>
              <a:rect b="b" l="l" r="r" t="t"/>
              <a:pathLst>
                <a:path extrusionOk="0" h="10845" w="3381">
                  <a:moveTo>
                    <a:pt x="1" y="0"/>
                  </a:moveTo>
                  <a:lnTo>
                    <a:pt x="1" y="10844"/>
                  </a:lnTo>
                  <a:lnTo>
                    <a:pt x="3381" y="10844"/>
                  </a:lnTo>
                  <a:lnTo>
                    <a:pt x="3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45"/>
            <p:cNvSpPr/>
            <p:nvPr/>
          </p:nvSpPr>
          <p:spPr>
            <a:xfrm flipH="1">
              <a:off x="3759502" y="4319035"/>
              <a:ext cx="32365" cy="32351"/>
            </a:xfrm>
            <a:custGeom>
              <a:rect b="b" l="l" r="r" t="t"/>
              <a:pathLst>
                <a:path extrusionOk="0" h="2254" w="2255">
                  <a:moveTo>
                    <a:pt x="1127" y="1"/>
                  </a:moveTo>
                  <a:cubicBezTo>
                    <a:pt x="494" y="1"/>
                    <a:pt x="1" y="493"/>
                    <a:pt x="1" y="1127"/>
                  </a:cubicBezTo>
                  <a:cubicBezTo>
                    <a:pt x="1" y="1761"/>
                    <a:pt x="494" y="2254"/>
                    <a:pt x="1127" y="2254"/>
                  </a:cubicBezTo>
                  <a:cubicBezTo>
                    <a:pt x="1761" y="2254"/>
                    <a:pt x="2254" y="1761"/>
                    <a:pt x="2254" y="1127"/>
                  </a:cubicBezTo>
                  <a:cubicBezTo>
                    <a:pt x="2254" y="493"/>
                    <a:pt x="1761" y="1"/>
                    <a:pt x="11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45"/>
            <p:cNvSpPr/>
            <p:nvPr/>
          </p:nvSpPr>
          <p:spPr>
            <a:xfrm flipH="1">
              <a:off x="3751923" y="4319035"/>
              <a:ext cx="32867" cy="32351"/>
            </a:xfrm>
            <a:custGeom>
              <a:rect b="b" l="l" r="r" t="t"/>
              <a:pathLst>
                <a:path extrusionOk="0" h="2254" w="2290">
                  <a:moveTo>
                    <a:pt x="1163" y="1"/>
                  </a:moveTo>
                  <a:cubicBezTo>
                    <a:pt x="529" y="1"/>
                    <a:pt x="1" y="493"/>
                    <a:pt x="1" y="1127"/>
                  </a:cubicBezTo>
                  <a:cubicBezTo>
                    <a:pt x="1" y="1761"/>
                    <a:pt x="529" y="2254"/>
                    <a:pt x="1163" y="2254"/>
                  </a:cubicBezTo>
                  <a:cubicBezTo>
                    <a:pt x="1761" y="2254"/>
                    <a:pt x="2289" y="1761"/>
                    <a:pt x="2289" y="1127"/>
                  </a:cubicBezTo>
                  <a:cubicBezTo>
                    <a:pt x="2289" y="493"/>
                    <a:pt x="1761" y="1"/>
                    <a:pt x="1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45"/>
            <p:cNvSpPr/>
            <p:nvPr/>
          </p:nvSpPr>
          <p:spPr>
            <a:xfrm flipH="1">
              <a:off x="3717558" y="4319035"/>
              <a:ext cx="32351" cy="32351"/>
            </a:xfrm>
            <a:custGeom>
              <a:rect b="b" l="l" r="r" t="t"/>
              <a:pathLst>
                <a:path extrusionOk="0" h="2254" w="2254">
                  <a:moveTo>
                    <a:pt x="1127" y="1"/>
                  </a:moveTo>
                  <a:cubicBezTo>
                    <a:pt x="493" y="1"/>
                    <a:pt x="0" y="493"/>
                    <a:pt x="0" y="1127"/>
                  </a:cubicBezTo>
                  <a:cubicBezTo>
                    <a:pt x="0" y="1761"/>
                    <a:pt x="493" y="2254"/>
                    <a:pt x="1127" y="2254"/>
                  </a:cubicBezTo>
                  <a:cubicBezTo>
                    <a:pt x="1760" y="2254"/>
                    <a:pt x="2253" y="1761"/>
                    <a:pt x="2253" y="1127"/>
                  </a:cubicBezTo>
                  <a:cubicBezTo>
                    <a:pt x="2253" y="493"/>
                    <a:pt x="1760" y="1"/>
                    <a:pt x="11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45"/>
            <p:cNvSpPr/>
            <p:nvPr/>
          </p:nvSpPr>
          <p:spPr>
            <a:xfrm flipH="1">
              <a:off x="3710481" y="4319035"/>
              <a:ext cx="32365" cy="32351"/>
            </a:xfrm>
            <a:custGeom>
              <a:rect b="b" l="l" r="r" t="t"/>
              <a:pathLst>
                <a:path extrusionOk="0" h="2254" w="2255">
                  <a:moveTo>
                    <a:pt x="1128" y="1"/>
                  </a:moveTo>
                  <a:cubicBezTo>
                    <a:pt x="494" y="1"/>
                    <a:pt x="1" y="493"/>
                    <a:pt x="1" y="1127"/>
                  </a:cubicBezTo>
                  <a:cubicBezTo>
                    <a:pt x="1" y="1761"/>
                    <a:pt x="494" y="2254"/>
                    <a:pt x="1128" y="2254"/>
                  </a:cubicBezTo>
                  <a:cubicBezTo>
                    <a:pt x="1761" y="2254"/>
                    <a:pt x="2254" y="1761"/>
                    <a:pt x="2254" y="1127"/>
                  </a:cubicBezTo>
                  <a:cubicBezTo>
                    <a:pt x="2254" y="493"/>
                    <a:pt x="1761" y="1"/>
                    <a:pt x="1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45"/>
            <p:cNvSpPr/>
            <p:nvPr/>
          </p:nvSpPr>
          <p:spPr>
            <a:xfrm flipH="1">
              <a:off x="3652873" y="4326614"/>
              <a:ext cx="7090" cy="106137"/>
            </a:xfrm>
            <a:custGeom>
              <a:rect b="b" l="l" r="r" t="t"/>
              <a:pathLst>
                <a:path extrusionOk="0" h="7395" w="494">
                  <a:moveTo>
                    <a:pt x="247" y="1"/>
                  </a:moveTo>
                  <a:cubicBezTo>
                    <a:pt x="106" y="1"/>
                    <a:pt x="1" y="106"/>
                    <a:pt x="1" y="247"/>
                  </a:cubicBezTo>
                  <a:lnTo>
                    <a:pt x="1" y="7148"/>
                  </a:lnTo>
                  <a:cubicBezTo>
                    <a:pt x="1" y="7253"/>
                    <a:pt x="106" y="7394"/>
                    <a:pt x="247" y="7394"/>
                  </a:cubicBezTo>
                  <a:cubicBezTo>
                    <a:pt x="388" y="7394"/>
                    <a:pt x="494" y="7253"/>
                    <a:pt x="494" y="7148"/>
                  </a:cubicBezTo>
                  <a:lnTo>
                    <a:pt x="494" y="247"/>
                  </a:lnTo>
                  <a:cubicBezTo>
                    <a:pt x="494" y="106"/>
                    <a:pt x="388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45"/>
            <p:cNvSpPr/>
            <p:nvPr/>
          </p:nvSpPr>
          <p:spPr>
            <a:xfrm flipH="1">
              <a:off x="3624064" y="4326614"/>
              <a:ext cx="7592" cy="106137"/>
            </a:xfrm>
            <a:custGeom>
              <a:rect b="b" l="l" r="r" t="t"/>
              <a:pathLst>
                <a:path extrusionOk="0" h="7395" w="529">
                  <a:moveTo>
                    <a:pt x="282" y="1"/>
                  </a:moveTo>
                  <a:cubicBezTo>
                    <a:pt x="141" y="1"/>
                    <a:pt x="0" y="106"/>
                    <a:pt x="36" y="247"/>
                  </a:cubicBezTo>
                  <a:lnTo>
                    <a:pt x="36" y="7148"/>
                  </a:lnTo>
                  <a:cubicBezTo>
                    <a:pt x="0" y="7253"/>
                    <a:pt x="141" y="7394"/>
                    <a:pt x="282" y="7394"/>
                  </a:cubicBezTo>
                  <a:cubicBezTo>
                    <a:pt x="388" y="7394"/>
                    <a:pt x="528" y="7253"/>
                    <a:pt x="528" y="7148"/>
                  </a:cubicBezTo>
                  <a:lnTo>
                    <a:pt x="528" y="247"/>
                  </a:lnTo>
                  <a:cubicBezTo>
                    <a:pt x="528" y="106"/>
                    <a:pt x="388" y="1"/>
                    <a:pt x="2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45"/>
            <p:cNvSpPr/>
            <p:nvPr/>
          </p:nvSpPr>
          <p:spPr>
            <a:xfrm flipH="1">
              <a:off x="3595756" y="4326614"/>
              <a:ext cx="7090" cy="106137"/>
            </a:xfrm>
            <a:custGeom>
              <a:rect b="b" l="l" r="r" t="t"/>
              <a:pathLst>
                <a:path extrusionOk="0" h="7395" w="494">
                  <a:moveTo>
                    <a:pt x="247" y="1"/>
                  </a:moveTo>
                  <a:cubicBezTo>
                    <a:pt x="106" y="1"/>
                    <a:pt x="0" y="106"/>
                    <a:pt x="0" y="247"/>
                  </a:cubicBezTo>
                  <a:lnTo>
                    <a:pt x="0" y="7148"/>
                  </a:lnTo>
                  <a:cubicBezTo>
                    <a:pt x="0" y="7253"/>
                    <a:pt x="106" y="7394"/>
                    <a:pt x="247" y="7394"/>
                  </a:cubicBezTo>
                  <a:cubicBezTo>
                    <a:pt x="387" y="7394"/>
                    <a:pt x="493" y="7253"/>
                    <a:pt x="493" y="7148"/>
                  </a:cubicBezTo>
                  <a:lnTo>
                    <a:pt x="493" y="247"/>
                  </a:lnTo>
                  <a:cubicBezTo>
                    <a:pt x="493" y="106"/>
                    <a:pt x="387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45"/>
            <p:cNvSpPr/>
            <p:nvPr/>
          </p:nvSpPr>
          <p:spPr>
            <a:xfrm flipH="1">
              <a:off x="3566961" y="4326614"/>
              <a:ext cx="7090" cy="106137"/>
            </a:xfrm>
            <a:custGeom>
              <a:rect b="b" l="l" r="r" t="t"/>
              <a:pathLst>
                <a:path extrusionOk="0" h="7395" w="494">
                  <a:moveTo>
                    <a:pt x="247" y="1"/>
                  </a:moveTo>
                  <a:cubicBezTo>
                    <a:pt x="107" y="1"/>
                    <a:pt x="1" y="106"/>
                    <a:pt x="1" y="247"/>
                  </a:cubicBezTo>
                  <a:lnTo>
                    <a:pt x="1" y="7148"/>
                  </a:lnTo>
                  <a:cubicBezTo>
                    <a:pt x="1" y="7253"/>
                    <a:pt x="107" y="7394"/>
                    <a:pt x="247" y="7394"/>
                  </a:cubicBezTo>
                  <a:cubicBezTo>
                    <a:pt x="388" y="7394"/>
                    <a:pt x="494" y="7253"/>
                    <a:pt x="494" y="7148"/>
                  </a:cubicBezTo>
                  <a:lnTo>
                    <a:pt x="494" y="247"/>
                  </a:lnTo>
                  <a:cubicBezTo>
                    <a:pt x="494" y="106"/>
                    <a:pt x="388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45"/>
            <p:cNvSpPr/>
            <p:nvPr/>
          </p:nvSpPr>
          <p:spPr>
            <a:xfrm flipH="1">
              <a:off x="3538152" y="4326614"/>
              <a:ext cx="7090" cy="106137"/>
            </a:xfrm>
            <a:custGeom>
              <a:rect b="b" l="l" r="r" t="t"/>
              <a:pathLst>
                <a:path extrusionOk="0" h="7395" w="494">
                  <a:moveTo>
                    <a:pt x="247" y="1"/>
                  </a:moveTo>
                  <a:cubicBezTo>
                    <a:pt x="106" y="1"/>
                    <a:pt x="1" y="106"/>
                    <a:pt x="1" y="247"/>
                  </a:cubicBezTo>
                  <a:lnTo>
                    <a:pt x="1" y="7148"/>
                  </a:lnTo>
                  <a:cubicBezTo>
                    <a:pt x="1" y="7253"/>
                    <a:pt x="106" y="7394"/>
                    <a:pt x="247" y="7394"/>
                  </a:cubicBezTo>
                  <a:cubicBezTo>
                    <a:pt x="388" y="7394"/>
                    <a:pt x="494" y="7253"/>
                    <a:pt x="494" y="7148"/>
                  </a:cubicBezTo>
                  <a:lnTo>
                    <a:pt x="494" y="247"/>
                  </a:lnTo>
                  <a:cubicBezTo>
                    <a:pt x="494" y="106"/>
                    <a:pt x="388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45"/>
            <p:cNvSpPr/>
            <p:nvPr/>
          </p:nvSpPr>
          <p:spPr>
            <a:xfrm flipH="1">
              <a:off x="3515964" y="3692122"/>
              <a:ext cx="342609" cy="229626"/>
            </a:xfrm>
            <a:custGeom>
              <a:rect b="b" l="l" r="r" t="t"/>
              <a:pathLst>
                <a:path extrusionOk="0" h="15999" w="23871">
                  <a:moveTo>
                    <a:pt x="19025" y="0"/>
                  </a:moveTo>
                  <a:cubicBezTo>
                    <a:pt x="18795" y="0"/>
                    <a:pt x="18567" y="7"/>
                    <a:pt x="18343" y="17"/>
                  </a:cubicBezTo>
                  <a:cubicBezTo>
                    <a:pt x="12851" y="158"/>
                    <a:pt x="7464" y="1355"/>
                    <a:pt x="2395" y="3503"/>
                  </a:cubicBezTo>
                  <a:cubicBezTo>
                    <a:pt x="1585" y="3820"/>
                    <a:pt x="705" y="4277"/>
                    <a:pt x="317" y="5052"/>
                  </a:cubicBezTo>
                  <a:cubicBezTo>
                    <a:pt x="71" y="5650"/>
                    <a:pt x="1" y="6319"/>
                    <a:pt x="71" y="6953"/>
                  </a:cubicBezTo>
                  <a:lnTo>
                    <a:pt x="212" y="11600"/>
                  </a:lnTo>
                  <a:cubicBezTo>
                    <a:pt x="282" y="13149"/>
                    <a:pt x="494" y="14980"/>
                    <a:pt x="1867" y="15720"/>
                  </a:cubicBezTo>
                  <a:cubicBezTo>
                    <a:pt x="2230" y="15913"/>
                    <a:pt x="2627" y="15999"/>
                    <a:pt x="3031" y="15999"/>
                  </a:cubicBezTo>
                  <a:cubicBezTo>
                    <a:pt x="3802" y="15999"/>
                    <a:pt x="4600" y="15688"/>
                    <a:pt x="5246" y="15227"/>
                  </a:cubicBezTo>
                  <a:cubicBezTo>
                    <a:pt x="6197" y="14522"/>
                    <a:pt x="6866" y="13501"/>
                    <a:pt x="7605" y="12586"/>
                  </a:cubicBezTo>
                  <a:cubicBezTo>
                    <a:pt x="8380" y="11671"/>
                    <a:pt x="9260" y="10755"/>
                    <a:pt x="10422" y="10439"/>
                  </a:cubicBezTo>
                  <a:cubicBezTo>
                    <a:pt x="10741" y="10351"/>
                    <a:pt x="11065" y="10312"/>
                    <a:pt x="11392" y="10312"/>
                  </a:cubicBezTo>
                  <a:cubicBezTo>
                    <a:pt x="12507" y="10312"/>
                    <a:pt x="13647" y="10766"/>
                    <a:pt x="14682" y="11283"/>
                  </a:cubicBezTo>
                  <a:cubicBezTo>
                    <a:pt x="16653" y="12269"/>
                    <a:pt x="18554" y="13431"/>
                    <a:pt x="20315" y="14804"/>
                  </a:cubicBezTo>
                  <a:cubicBezTo>
                    <a:pt x="20862" y="15214"/>
                    <a:pt x="21536" y="15667"/>
                    <a:pt x="22173" y="15667"/>
                  </a:cubicBezTo>
                  <a:cubicBezTo>
                    <a:pt x="22356" y="15667"/>
                    <a:pt x="22536" y="15630"/>
                    <a:pt x="22709" y="15543"/>
                  </a:cubicBezTo>
                  <a:cubicBezTo>
                    <a:pt x="23413" y="15191"/>
                    <a:pt x="23554" y="14311"/>
                    <a:pt x="23589" y="13572"/>
                  </a:cubicBezTo>
                  <a:cubicBezTo>
                    <a:pt x="23835" y="10544"/>
                    <a:pt x="23871" y="7552"/>
                    <a:pt x="23659" y="4559"/>
                  </a:cubicBezTo>
                  <a:cubicBezTo>
                    <a:pt x="23554" y="3362"/>
                    <a:pt x="23413" y="2059"/>
                    <a:pt x="22603" y="1179"/>
                  </a:cubicBezTo>
                  <a:cubicBezTo>
                    <a:pt x="21733" y="219"/>
                    <a:pt x="20351" y="0"/>
                    <a:pt x="190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45"/>
            <p:cNvSpPr/>
            <p:nvPr/>
          </p:nvSpPr>
          <p:spPr>
            <a:xfrm flipH="1">
              <a:off x="3546754" y="3704955"/>
              <a:ext cx="138975" cy="103625"/>
            </a:xfrm>
            <a:custGeom>
              <a:rect b="b" l="l" r="r" t="t"/>
              <a:pathLst>
                <a:path extrusionOk="0" h="7220" w="9683">
                  <a:moveTo>
                    <a:pt x="5189" y="1"/>
                  </a:moveTo>
                  <a:cubicBezTo>
                    <a:pt x="4701" y="1"/>
                    <a:pt x="4211" y="71"/>
                    <a:pt x="3732" y="215"/>
                  </a:cubicBezTo>
                  <a:cubicBezTo>
                    <a:pt x="2676" y="532"/>
                    <a:pt x="1690" y="1165"/>
                    <a:pt x="951" y="1975"/>
                  </a:cubicBezTo>
                  <a:cubicBezTo>
                    <a:pt x="388" y="2538"/>
                    <a:pt x="71" y="3243"/>
                    <a:pt x="0" y="4017"/>
                  </a:cubicBezTo>
                  <a:cubicBezTo>
                    <a:pt x="35" y="5003"/>
                    <a:pt x="528" y="5883"/>
                    <a:pt x="1338" y="6376"/>
                  </a:cubicBezTo>
                  <a:cubicBezTo>
                    <a:pt x="2148" y="6869"/>
                    <a:pt x="3098" y="7150"/>
                    <a:pt x="4049" y="7186"/>
                  </a:cubicBezTo>
                  <a:cubicBezTo>
                    <a:pt x="4275" y="7208"/>
                    <a:pt x="4503" y="7220"/>
                    <a:pt x="4731" y="7220"/>
                  </a:cubicBezTo>
                  <a:cubicBezTo>
                    <a:pt x="5568" y="7220"/>
                    <a:pt x="6408" y="7067"/>
                    <a:pt x="7182" y="6763"/>
                  </a:cubicBezTo>
                  <a:cubicBezTo>
                    <a:pt x="8203" y="6376"/>
                    <a:pt x="8978" y="5566"/>
                    <a:pt x="9330" y="4545"/>
                  </a:cubicBezTo>
                  <a:cubicBezTo>
                    <a:pt x="9682" y="3102"/>
                    <a:pt x="9119" y="1623"/>
                    <a:pt x="7887" y="778"/>
                  </a:cubicBezTo>
                  <a:cubicBezTo>
                    <a:pt x="7073" y="267"/>
                    <a:pt x="6137" y="1"/>
                    <a:pt x="5189" y="1"/>
                  </a:cubicBezTo>
                  <a:close/>
                </a:path>
              </a:pathLst>
            </a:custGeom>
            <a:solidFill>
              <a:srgbClr val="022A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45"/>
            <p:cNvSpPr/>
            <p:nvPr/>
          </p:nvSpPr>
          <p:spPr>
            <a:xfrm flipH="1">
              <a:off x="3754588" y="3741115"/>
              <a:ext cx="97410" cy="87636"/>
            </a:xfrm>
            <a:custGeom>
              <a:rect b="b" l="l" r="r" t="t"/>
              <a:pathLst>
                <a:path extrusionOk="0" h="6106" w="6787">
                  <a:moveTo>
                    <a:pt x="3644" y="0"/>
                  </a:moveTo>
                  <a:cubicBezTo>
                    <a:pt x="3262" y="0"/>
                    <a:pt x="2861" y="93"/>
                    <a:pt x="2465" y="301"/>
                  </a:cubicBezTo>
                  <a:cubicBezTo>
                    <a:pt x="1585" y="724"/>
                    <a:pt x="880" y="1428"/>
                    <a:pt x="493" y="2343"/>
                  </a:cubicBezTo>
                  <a:cubicBezTo>
                    <a:pt x="141" y="3012"/>
                    <a:pt x="0" y="3786"/>
                    <a:pt x="106" y="4561"/>
                  </a:cubicBezTo>
                  <a:cubicBezTo>
                    <a:pt x="176" y="5054"/>
                    <a:pt x="493" y="5512"/>
                    <a:pt x="880" y="5793"/>
                  </a:cubicBezTo>
                  <a:cubicBezTo>
                    <a:pt x="1207" y="6017"/>
                    <a:pt x="1584" y="6106"/>
                    <a:pt x="1974" y="6106"/>
                  </a:cubicBezTo>
                  <a:cubicBezTo>
                    <a:pt x="2384" y="6106"/>
                    <a:pt x="2808" y="6008"/>
                    <a:pt x="3204" y="5864"/>
                  </a:cubicBezTo>
                  <a:cubicBezTo>
                    <a:pt x="4295" y="5547"/>
                    <a:pt x="5211" y="4772"/>
                    <a:pt x="5774" y="3751"/>
                  </a:cubicBezTo>
                  <a:cubicBezTo>
                    <a:pt x="6786" y="1959"/>
                    <a:pt x="5400" y="0"/>
                    <a:pt x="3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45"/>
            <p:cNvSpPr/>
            <p:nvPr/>
          </p:nvSpPr>
          <p:spPr>
            <a:xfrm flipH="1">
              <a:off x="3800440" y="3749928"/>
              <a:ext cx="23768" cy="20352"/>
            </a:xfrm>
            <a:custGeom>
              <a:rect b="b" l="l" r="r" t="t"/>
              <a:pathLst>
                <a:path extrusionOk="0" h="1418" w="1656">
                  <a:moveTo>
                    <a:pt x="1055" y="0"/>
                  </a:moveTo>
                  <a:cubicBezTo>
                    <a:pt x="1032" y="0"/>
                    <a:pt x="1009" y="1"/>
                    <a:pt x="986" y="4"/>
                  </a:cubicBezTo>
                  <a:cubicBezTo>
                    <a:pt x="670" y="39"/>
                    <a:pt x="388" y="215"/>
                    <a:pt x="212" y="497"/>
                  </a:cubicBezTo>
                  <a:cubicBezTo>
                    <a:pt x="71" y="638"/>
                    <a:pt x="1" y="849"/>
                    <a:pt x="36" y="1095"/>
                  </a:cubicBezTo>
                  <a:cubicBezTo>
                    <a:pt x="131" y="1285"/>
                    <a:pt x="310" y="1418"/>
                    <a:pt x="524" y="1418"/>
                  </a:cubicBezTo>
                  <a:cubicBezTo>
                    <a:pt x="549" y="1418"/>
                    <a:pt x="574" y="1416"/>
                    <a:pt x="599" y="1412"/>
                  </a:cubicBezTo>
                  <a:cubicBezTo>
                    <a:pt x="810" y="1412"/>
                    <a:pt x="1057" y="1307"/>
                    <a:pt x="1233" y="1166"/>
                  </a:cubicBezTo>
                  <a:cubicBezTo>
                    <a:pt x="1479" y="1025"/>
                    <a:pt x="1620" y="778"/>
                    <a:pt x="1655" y="532"/>
                  </a:cubicBezTo>
                  <a:cubicBezTo>
                    <a:pt x="1590" y="205"/>
                    <a:pt x="1343" y="0"/>
                    <a:pt x="10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45"/>
            <p:cNvSpPr/>
            <p:nvPr/>
          </p:nvSpPr>
          <p:spPr>
            <a:xfrm flipH="1">
              <a:off x="3817120" y="3776212"/>
              <a:ext cx="23251" cy="20782"/>
            </a:xfrm>
            <a:custGeom>
              <a:rect b="b" l="l" r="r" t="t"/>
              <a:pathLst>
                <a:path extrusionOk="0" h="1448" w="1620">
                  <a:moveTo>
                    <a:pt x="1011" y="0"/>
                  </a:moveTo>
                  <a:cubicBezTo>
                    <a:pt x="991" y="0"/>
                    <a:pt x="971" y="1"/>
                    <a:pt x="951" y="4"/>
                  </a:cubicBezTo>
                  <a:cubicBezTo>
                    <a:pt x="634" y="39"/>
                    <a:pt x="352" y="215"/>
                    <a:pt x="211" y="497"/>
                  </a:cubicBezTo>
                  <a:cubicBezTo>
                    <a:pt x="35" y="637"/>
                    <a:pt x="0" y="884"/>
                    <a:pt x="35" y="1095"/>
                  </a:cubicBezTo>
                  <a:cubicBezTo>
                    <a:pt x="106" y="1306"/>
                    <a:pt x="352" y="1447"/>
                    <a:pt x="563" y="1447"/>
                  </a:cubicBezTo>
                  <a:cubicBezTo>
                    <a:pt x="810" y="1412"/>
                    <a:pt x="1021" y="1341"/>
                    <a:pt x="1197" y="1165"/>
                  </a:cubicBezTo>
                  <a:cubicBezTo>
                    <a:pt x="1444" y="1025"/>
                    <a:pt x="1620" y="778"/>
                    <a:pt x="1620" y="532"/>
                  </a:cubicBezTo>
                  <a:cubicBezTo>
                    <a:pt x="1587" y="235"/>
                    <a:pt x="1307" y="0"/>
                    <a:pt x="10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45"/>
            <p:cNvSpPr/>
            <p:nvPr/>
          </p:nvSpPr>
          <p:spPr>
            <a:xfrm flipH="1">
              <a:off x="3778205" y="3766594"/>
              <a:ext cx="23768" cy="20869"/>
            </a:xfrm>
            <a:custGeom>
              <a:rect b="b" l="l" r="r" t="t"/>
              <a:pathLst>
                <a:path extrusionOk="0" h="1454" w="1656">
                  <a:moveTo>
                    <a:pt x="1055" y="1"/>
                  </a:moveTo>
                  <a:cubicBezTo>
                    <a:pt x="1033" y="1"/>
                    <a:pt x="1010" y="2"/>
                    <a:pt x="987" y="5"/>
                  </a:cubicBezTo>
                  <a:cubicBezTo>
                    <a:pt x="670" y="40"/>
                    <a:pt x="388" y="216"/>
                    <a:pt x="212" y="498"/>
                  </a:cubicBezTo>
                  <a:cubicBezTo>
                    <a:pt x="71" y="674"/>
                    <a:pt x="1" y="885"/>
                    <a:pt x="36" y="1096"/>
                  </a:cubicBezTo>
                  <a:cubicBezTo>
                    <a:pt x="131" y="1317"/>
                    <a:pt x="311" y="1454"/>
                    <a:pt x="525" y="1454"/>
                  </a:cubicBezTo>
                  <a:cubicBezTo>
                    <a:pt x="549" y="1454"/>
                    <a:pt x="574" y="1452"/>
                    <a:pt x="599" y="1448"/>
                  </a:cubicBezTo>
                  <a:cubicBezTo>
                    <a:pt x="810" y="1448"/>
                    <a:pt x="1057" y="1343"/>
                    <a:pt x="1233" y="1202"/>
                  </a:cubicBezTo>
                  <a:cubicBezTo>
                    <a:pt x="1479" y="1061"/>
                    <a:pt x="1655" y="814"/>
                    <a:pt x="1655" y="498"/>
                  </a:cubicBezTo>
                  <a:cubicBezTo>
                    <a:pt x="1590" y="204"/>
                    <a:pt x="1343" y="1"/>
                    <a:pt x="10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45"/>
            <p:cNvSpPr/>
            <p:nvPr/>
          </p:nvSpPr>
          <p:spPr>
            <a:xfrm flipH="1">
              <a:off x="3803469" y="3796423"/>
              <a:ext cx="23265" cy="20280"/>
            </a:xfrm>
            <a:custGeom>
              <a:rect b="b" l="l" r="r" t="t"/>
              <a:pathLst>
                <a:path extrusionOk="0" h="1413" w="1621">
                  <a:moveTo>
                    <a:pt x="1027" y="0"/>
                  </a:moveTo>
                  <a:cubicBezTo>
                    <a:pt x="1002" y="0"/>
                    <a:pt x="977" y="1"/>
                    <a:pt x="951" y="4"/>
                  </a:cubicBezTo>
                  <a:cubicBezTo>
                    <a:pt x="670" y="39"/>
                    <a:pt x="388" y="215"/>
                    <a:pt x="212" y="462"/>
                  </a:cubicBezTo>
                  <a:cubicBezTo>
                    <a:pt x="71" y="638"/>
                    <a:pt x="1" y="849"/>
                    <a:pt x="36" y="1060"/>
                  </a:cubicBezTo>
                  <a:cubicBezTo>
                    <a:pt x="141" y="1307"/>
                    <a:pt x="353" y="1412"/>
                    <a:pt x="599" y="1412"/>
                  </a:cubicBezTo>
                  <a:cubicBezTo>
                    <a:pt x="810" y="1412"/>
                    <a:pt x="1022" y="1307"/>
                    <a:pt x="1233" y="1166"/>
                  </a:cubicBezTo>
                  <a:cubicBezTo>
                    <a:pt x="1444" y="1025"/>
                    <a:pt x="1620" y="778"/>
                    <a:pt x="1620" y="497"/>
                  </a:cubicBezTo>
                  <a:cubicBezTo>
                    <a:pt x="1587" y="203"/>
                    <a:pt x="1343" y="0"/>
                    <a:pt x="10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45"/>
            <p:cNvSpPr/>
            <p:nvPr/>
          </p:nvSpPr>
          <p:spPr>
            <a:xfrm flipH="1">
              <a:off x="3601832" y="3711530"/>
              <a:ext cx="33370" cy="23868"/>
            </a:xfrm>
            <a:custGeom>
              <a:rect b="b" l="l" r="r" t="t"/>
              <a:pathLst>
                <a:path extrusionOk="0" h="1663" w="2325">
                  <a:moveTo>
                    <a:pt x="1439" y="1"/>
                  </a:moveTo>
                  <a:cubicBezTo>
                    <a:pt x="1417" y="1"/>
                    <a:pt x="1396" y="1"/>
                    <a:pt x="1374" y="3"/>
                  </a:cubicBezTo>
                  <a:cubicBezTo>
                    <a:pt x="951" y="38"/>
                    <a:pt x="564" y="214"/>
                    <a:pt x="283" y="566"/>
                  </a:cubicBezTo>
                  <a:cubicBezTo>
                    <a:pt x="107" y="743"/>
                    <a:pt x="1" y="989"/>
                    <a:pt x="71" y="1271"/>
                  </a:cubicBezTo>
                  <a:cubicBezTo>
                    <a:pt x="200" y="1496"/>
                    <a:pt x="476" y="1662"/>
                    <a:pt x="764" y="1662"/>
                  </a:cubicBezTo>
                  <a:cubicBezTo>
                    <a:pt x="791" y="1662"/>
                    <a:pt x="819" y="1661"/>
                    <a:pt x="846" y="1658"/>
                  </a:cubicBezTo>
                  <a:cubicBezTo>
                    <a:pt x="1128" y="1658"/>
                    <a:pt x="1444" y="1552"/>
                    <a:pt x="1726" y="1376"/>
                  </a:cubicBezTo>
                  <a:cubicBezTo>
                    <a:pt x="2008" y="1200"/>
                    <a:pt x="2325" y="919"/>
                    <a:pt x="2289" y="602"/>
                  </a:cubicBezTo>
                  <a:cubicBezTo>
                    <a:pt x="2256" y="301"/>
                    <a:pt x="1842" y="1"/>
                    <a:pt x="1439" y="1"/>
                  </a:cubicBezTo>
                  <a:close/>
                </a:path>
              </a:pathLst>
            </a:custGeom>
            <a:solidFill>
              <a:srgbClr val="DE32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45"/>
            <p:cNvSpPr/>
            <p:nvPr/>
          </p:nvSpPr>
          <p:spPr>
            <a:xfrm flipH="1">
              <a:off x="3625072" y="3742363"/>
              <a:ext cx="32867" cy="23868"/>
            </a:xfrm>
            <a:custGeom>
              <a:rect b="b" l="l" r="r" t="t"/>
              <a:pathLst>
                <a:path extrusionOk="0" h="1663" w="2290">
                  <a:moveTo>
                    <a:pt x="1404" y="0"/>
                  </a:moveTo>
                  <a:cubicBezTo>
                    <a:pt x="1382" y="0"/>
                    <a:pt x="1360" y="1"/>
                    <a:pt x="1338" y="3"/>
                  </a:cubicBezTo>
                  <a:cubicBezTo>
                    <a:pt x="916" y="38"/>
                    <a:pt x="529" y="249"/>
                    <a:pt x="282" y="566"/>
                  </a:cubicBezTo>
                  <a:cubicBezTo>
                    <a:pt x="71" y="742"/>
                    <a:pt x="1" y="989"/>
                    <a:pt x="36" y="1270"/>
                  </a:cubicBezTo>
                  <a:cubicBezTo>
                    <a:pt x="194" y="1523"/>
                    <a:pt x="438" y="1663"/>
                    <a:pt x="715" y="1663"/>
                  </a:cubicBezTo>
                  <a:cubicBezTo>
                    <a:pt x="747" y="1663"/>
                    <a:pt x="778" y="1661"/>
                    <a:pt x="810" y="1658"/>
                  </a:cubicBezTo>
                  <a:cubicBezTo>
                    <a:pt x="1127" y="1658"/>
                    <a:pt x="1444" y="1552"/>
                    <a:pt x="1691" y="1376"/>
                  </a:cubicBezTo>
                  <a:cubicBezTo>
                    <a:pt x="2007" y="1200"/>
                    <a:pt x="2289" y="953"/>
                    <a:pt x="2254" y="601"/>
                  </a:cubicBezTo>
                  <a:cubicBezTo>
                    <a:pt x="2254" y="301"/>
                    <a:pt x="1810" y="0"/>
                    <a:pt x="1404" y="0"/>
                  </a:cubicBezTo>
                  <a:close/>
                </a:path>
              </a:pathLst>
            </a:custGeom>
            <a:solidFill>
              <a:srgbClr val="DE32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45"/>
            <p:cNvSpPr/>
            <p:nvPr/>
          </p:nvSpPr>
          <p:spPr>
            <a:xfrm flipH="1">
              <a:off x="3570999" y="3731239"/>
              <a:ext cx="32867" cy="23883"/>
            </a:xfrm>
            <a:custGeom>
              <a:rect b="b" l="l" r="r" t="t"/>
              <a:pathLst>
                <a:path extrusionOk="0" h="1664" w="2290">
                  <a:moveTo>
                    <a:pt x="1409" y="1"/>
                  </a:moveTo>
                  <a:cubicBezTo>
                    <a:pt x="1386" y="1"/>
                    <a:pt x="1362" y="1"/>
                    <a:pt x="1339" y="3"/>
                  </a:cubicBezTo>
                  <a:cubicBezTo>
                    <a:pt x="951" y="38"/>
                    <a:pt x="564" y="250"/>
                    <a:pt x="282" y="567"/>
                  </a:cubicBezTo>
                  <a:cubicBezTo>
                    <a:pt x="71" y="743"/>
                    <a:pt x="1" y="989"/>
                    <a:pt x="71" y="1271"/>
                  </a:cubicBezTo>
                  <a:cubicBezTo>
                    <a:pt x="198" y="1524"/>
                    <a:pt x="438" y="1663"/>
                    <a:pt x="716" y="1663"/>
                  </a:cubicBezTo>
                  <a:cubicBezTo>
                    <a:pt x="747" y="1663"/>
                    <a:pt x="778" y="1662"/>
                    <a:pt x="810" y="1658"/>
                  </a:cubicBezTo>
                  <a:cubicBezTo>
                    <a:pt x="1127" y="1658"/>
                    <a:pt x="1444" y="1552"/>
                    <a:pt x="1691" y="1376"/>
                  </a:cubicBezTo>
                  <a:cubicBezTo>
                    <a:pt x="2007" y="1200"/>
                    <a:pt x="2289" y="954"/>
                    <a:pt x="2289" y="602"/>
                  </a:cubicBezTo>
                  <a:cubicBezTo>
                    <a:pt x="2256" y="301"/>
                    <a:pt x="1842" y="1"/>
                    <a:pt x="1409" y="1"/>
                  </a:cubicBezTo>
                  <a:close/>
                </a:path>
              </a:pathLst>
            </a:custGeom>
            <a:solidFill>
              <a:srgbClr val="DE32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45"/>
            <p:cNvSpPr/>
            <p:nvPr/>
          </p:nvSpPr>
          <p:spPr>
            <a:xfrm flipH="1">
              <a:off x="3605880" y="3765647"/>
              <a:ext cx="32853" cy="24327"/>
            </a:xfrm>
            <a:custGeom>
              <a:rect b="b" l="l" r="r" t="t"/>
              <a:pathLst>
                <a:path extrusionOk="0" h="1695" w="2289">
                  <a:moveTo>
                    <a:pt x="1338" y="0"/>
                  </a:moveTo>
                  <a:cubicBezTo>
                    <a:pt x="951" y="71"/>
                    <a:pt x="564" y="247"/>
                    <a:pt x="282" y="564"/>
                  </a:cubicBezTo>
                  <a:cubicBezTo>
                    <a:pt x="71" y="740"/>
                    <a:pt x="0" y="1021"/>
                    <a:pt x="71" y="1268"/>
                  </a:cubicBezTo>
                  <a:cubicBezTo>
                    <a:pt x="200" y="1525"/>
                    <a:pt x="446" y="1695"/>
                    <a:pt x="730" y="1695"/>
                  </a:cubicBezTo>
                  <a:cubicBezTo>
                    <a:pt x="757" y="1695"/>
                    <a:pt x="783" y="1693"/>
                    <a:pt x="810" y="1690"/>
                  </a:cubicBezTo>
                  <a:cubicBezTo>
                    <a:pt x="1127" y="1655"/>
                    <a:pt x="1444" y="1585"/>
                    <a:pt x="1690" y="1409"/>
                  </a:cubicBezTo>
                  <a:cubicBezTo>
                    <a:pt x="2007" y="1197"/>
                    <a:pt x="2289" y="951"/>
                    <a:pt x="2289" y="634"/>
                  </a:cubicBezTo>
                  <a:cubicBezTo>
                    <a:pt x="2254" y="317"/>
                    <a:pt x="1796" y="0"/>
                    <a:pt x="1338" y="0"/>
                  </a:cubicBezTo>
                  <a:close/>
                </a:path>
              </a:pathLst>
            </a:custGeom>
            <a:solidFill>
              <a:srgbClr val="DE32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45"/>
            <p:cNvSpPr/>
            <p:nvPr/>
          </p:nvSpPr>
          <p:spPr>
            <a:xfrm flipH="1">
              <a:off x="3646327" y="3823252"/>
              <a:ext cx="207193" cy="78853"/>
            </a:xfrm>
            <a:custGeom>
              <a:rect b="b" l="l" r="r" t="t"/>
              <a:pathLst>
                <a:path extrusionOk="0" h="5494" w="14436">
                  <a:moveTo>
                    <a:pt x="9969" y="1"/>
                  </a:moveTo>
                  <a:cubicBezTo>
                    <a:pt x="9616" y="1"/>
                    <a:pt x="9260" y="48"/>
                    <a:pt x="8908" y="142"/>
                  </a:cubicBezTo>
                  <a:cubicBezTo>
                    <a:pt x="8028" y="494"/>
                    <a:pt x="7253" y="1022"/>
                    <a:pt x="6655" y="1761"/>
                  </a:cubicBezTo>
                  <a:cubicBezTo>
                    <a:pt x="6514" y="1902"/>
                    <a:pt x="6338" y="2078"/>
                    <a:pt x="6162" y="2219"/>
                  </a:cubicBezTo>
                  <a:cubicBezTo>
                    <a:pt x="4472" y="3803"/>
                    <a:pt x="2324" y="4789"/>
                    <a:pt x="1" y="5071"/>
                  </a:cubicBezTo>
                  <a:lnTo>
                    <a:pt x="71" y="5493"/>
                  </a:lnTo>
                  <a:cubicBezTo>
                    <a:pt x="2465" y="5247"/>
                    <a:pt x="4718" y="4190"/>
                    <a:pt x="6514" y="2536"/>
                  </a:cubicBezTo>
                  <a:cubicBezTo>
                    <a:pt x="6690" y="2395"/>
                    <a:pt x="6831" y="2219"/>
                    <a:pt x="7007" y="2078"/>
                  </a:cubicBezTo>
                  <a:cubicBezTo>
                    <a:pt x="7535" y="1409"/>
                    <a:pt x="8239" y="881"/>
                    <a:pt x="9014" y="564"/>
                  </a:cubicBezTo>
                  <a:cubicBezTo>
                    <a:pt x="9321" y="485"/>
                    <a:pt x="9631" y="445"/>
                    <a:pt x="9940" y="445"/>
                  </a:cubicBezTo>
                  <a:cubicBezTo>
                    <a:pt x="10586" y="445"/>
                    <a:pt x="11223" y="618"/>
                    <a:pt x="11795" y="951"/>
                  </a:cubicBezTo>
                  <a:cubicBezTo>
                    <a:pt x="12640" y="1480"/>
                    <a:pt x="13414" y="2113"/>
                    <a:pt x="14118" y="2853"/>
                  </a:cubicBezTo>
                  <a:lnTo>
                    <a:pt x="14435" y="2536"/>
                  </a:lnTo>
                  <a:cubicBezTo>
                    <a:pt x="13696" y="1761"/>
                    <a:pt x="12886" y="1092"/>
                    <a:pt x="12006" y="564"/>
                  </a:cubicBezTo>
                  <a:cubicBezTo>
                    <a:pt x="11372" y="189"/>
                    <a:pt x="10676" y="1"/>
                    <a:pt x="99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45"/>
            <p:cNvSpPr/>
            <p:nvPr/>
          </p:nvSpPr>
          <p:spPr>
            <a:xfrm flipH="1">
              <a:off x="3525524" y="3691864"/>
              <a:ext cx="37403" cy="226382"/>
            </a:xfrm>
            <a:custGeom>
              <a:rect b="b" l="l" r="r" t="t"/>
              <a:pathLst>
                <a:path extrusionOk="0" h="15773" w="2606">
                  <a:moveTo>
                    <a:pt x="423" y="0"/>
                  </a:moveTo>
                  <a:lnTo>
                    <a:pt x="0" y="141"/>
                  </a:lnTo>
                  <a:cubicBezTo>
                    <a:pt x="1796" y="5140"/>
                    <a:pt x="2148" y="10527"/>
                    <a:pt x="1021" y="15702"/>
                  </a:cubicBezTo>
                  <a:lnTo>
                    <a:pt x="1479" y="15773"/>
                  </a:lnTo>
                  <a:cubicBezTo>
                    <a:pt x="2606" y="10527"/>
                    <a:pt x="2254" y="5070"/>
                    <a:pt x="4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45"/>
            <p:cNvSpPr/>
            <p:nvPr/>
          </p:nvSpPr>
          <p:spPr>
            <a:xfrm flipH="1">
              <a:off x="3546256" y="3555408"/>
              <a:ext cx="164236" cy="364841"/>
            </a:xfrm>
            <a:custGeom>
              <a:rect b="b" l="l" r="r" t="t"/>
              <a:pathLst>
                <a:path extrusionOk="0" h="25420" w="11443">
                  <a:moveTo>
                    <a:pt x="10421" y="0"/>
                  </a:moveTo>
                  <a:lnTo>
                    <a:pt x="1162" y="4260"/>
                  </a:lnTo>
                  <a:lnTo>
                    <a:pt x="845" y="7499"/>
                  </a:lnTo>
                  <a:cubicBezTo>
                    <a:pt x="704" y="13484"/>
                    <a:pt x="423" y="19434"/>
                    <a:pt x="0" y="25420"/>
                  </a:cubicBezTo>
                  <a:lnTo>
                    <a:pt x="11196" y="25420"/>
                  </a:lnTo>
                  <a:lnTo>
                    <a:pt x="11125" y="16160"/>
                  </a:lnTo>
                  <a:lnTo>
                    <a:pt x="114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45"/>
            <p:cNvSpPr/>
            <p:nvPr/>
          </p:nvSpPr>
          <p:spPr>
            <a:xfrm flipH="1">
              <a:off x="3558888" y="3555408"/>
              <a:ext cx="164752" cy="364841"/>
            </a:xfrm>
            <a:custGeom>
              <a:rect b="b" l="l" r="r" t="t"/>
              <a:pathLst>
                <a:path extrusionOk="0" h="25420" w="11479">
                  <a:moveTo>
                    <a:pt x="10457" y="0"/>
                  </a:moveTo>
                  <a:lnTo>
                    <a:pt x="1198" y="4260"/>
                  </a:lnTo>
                  <a:lnTo>
                    <a:pt x="881" y="7499"/>
                  </a:lnTo>
                  <a:cubicBezTo>
                    <a:pt x="740" y="13484"/>
                    <a:pt x="458" y="19434"/>
                    <a:pt x="1" y="25420"/>
                  </a:cubicBezTo>
                  <a:lnTo>
                    <a:pt x="11232" y="25420"/>
                  </a:lnTo>
                  <a:lnTo>
                    <a:pt x="11161" y="16160"/>
                  </a:lnTo>
                  <a:lnTo>
                    <a:pt x="114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45"/>
            <p:cNvSpPr/>
            <p:nvPr/>
          </p:nvSpPr>
          <p:spPr>
            <a:xfrm flipH="1">
              <a:off x="3575568" y="3555408"/>
              <a:ext cx="164752" cy="364841"/>
            </a:xfrm>
            <a:custGeom>
              <a:rect b="b" l="l" r="r" t="t"/>
              <a:pathLst>
                <a:path extrusionOk="0" h="25420" w="11479">
                  <a:moveTo>
                    <a:pt x="10457" y="0"/>
                  </a:moveTo>
                  <a:lnTo>
                    <a:pt x="1163" y="4260"/>
                  </a:lnTo>
                  <a:lnTo>
                    <a:pt x="846" y="7499"/>
                  </a:lnTo>
                  <a:cubicBezTo>
                    <a:pt x="740" y="13484"/>
                    <a:pt x="423" y="19434"/>
                    <a:pt x="1" y="25420"/>
                  </a:cubicBezTo>
                  <a:lnTo>
                    <a:pt x="11197" y="25420"/>
                  </a:lnTo>
                  <a:lnTo>
                    <a:pt x="11126" y="16160"/>
                  </a:lnTo>
                  <a:lnTo>
                    <a:pt x="1147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45"/>
            <p:cNvSpPr/>
            <p:nvPr/>
          </p:nvSpPr>
          <p:spPr>
            <a:xfrm flipH="1">
              <a:off x="3589219" y="3553886"/>
              <a:ext cx="164738" cy="366362"/>
            </a:xfrm>
            <a:custGeom>
              <a:rect b="b" l="l" r="r" t="t"/>
              <a:pathLst>
                <a:path extrusionOk="0" h="25526" w="11478">
                  <a:moveTo>
                    <a:pt x="11478" y="1"/>
                  </a:moveTo>
                  <a:lnTo>
                    <a:pt x="1162" y="4754"/>
                  </a:lnTo>
                  <a:lnTo>
                    <a:pt x="845" y="7993"/>
                  </a:lnTo>
                  <a:cubicBezTo>
                    <a:pt x="704" y="13837"/>
                    <a:pt x="458" y="19681"/>
                    <a:pt x="0" y="25526"/>
                  </a:cubicBezTo>
                  <a:lnTo>
                    <a:pt x="11196" y="25526"/>
                  </a:lnTo>
                  <a:lnTo>
                    <a:pt x="11126" y="16653"/>
                  </a:lnTo>
                  <a:lnTo>
                    <a:pt x="1147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45"/>
            <p:cNvSpPr/>
            <p:nvPr/>
          </p:nvSpPr>
          <p:spPr>
            <a:xfrm flipH="1">
              <a:off x="3621547" y="2516774"/>
              <a:ext cx="74805" cy="55171"/>
            </a:xfrm>
            <a:custGeom>
              <a:rect b="b" l="l" r="r" t="t"/>
              <a:pathLst>
                <a:path extrusionOk="0" h="3844" w="5212">
                  <a:moveTo>
                    <a:pt x="2008" y="428"/>
                  </a:moveTo>
                  <a:cubicBezTo>
                    <a:pt x="2325" y="428"/>
                    <a:pt x="2641" y="463"/>
                    <a:pt x="2958" y="534"/>
                  </a:cubicBezTo>
                  <a:cubicBezTo>
                    <a:pt x="3522" y="675"/>
                    <a:pt x="4050" y="991"/>
                    <a:pt x="4402" y="1449"/>
                  </a:cubicBezTo>
                  <a:cubicBezTo>
                    <a:pt x="4719" y="1907"/>
                    <a:pt x="4754" y="2541"/>
                    <a:pt x="4507" y="3033"/>
                  </a:cubicBezTo>
                  <a:cubicBezTo>
                    <a:pt x="4402" y="3209"/>
                    <a:pt x="4190" y="3350"/>
                    <a:pt x="3979" y="3385"/>
                  </a:cubicBezTo>
                  <a:lnTo>
                    <a:pt x="3944" y="3632"/>
                  </a:lnTo>
                  <a:lnTo>
                    <a:pt x="3944" y="3385"/>
                  </a:lnTo>
                  <a:cubicBezTo>
                    <a:pt x="3803" y="3385"/>
                    <a:pt x="3627" y="3315"/>
                    <a:pt x="3486" y="3245"/>
                  </a:cubicBezTo>
                  <a:cubicBezTo>
                    <a:pt x="2501" y="2752"/>
                    <a:pt x="1620" y="2118"/>
                    <a:pt x="846" y="1379"/>
                  </a:cubicBezTo>
                  <a:cubicBezTo>
                    <a:pt x="670" y="1203"/>
                    <a:pt x="494" y="921"/>
                    <a:pt x="529" y="780"/>
                  </a:cubicBezTo>
                  <a:cubicBezTo>
                    <a:pt x="599" y="639"/>
                    <a:pt x="775" y="534"/>
                    <a:pt x="1128" y="499"/>
                  </a:cubicBezTo>
                  <a:cubicBezTo>
                    <a:pt x="1409" y="463"/>
                    <a:pt x="1726" y="428"/>
                    <a:pt x="2008" y="428"/>
                  </a:cubicBezTo>
                  <a:close/>
                  <a:moveTo>
                    <a:pt x="1985" y="1"/>
                  </a:moveTo>
                  <a:cubicBezTo>
                    <a:pt x="1678" y="1"/>
                    <a:pt x="1368" y="27"/>
                    <a:pt x="1057" y="76"/>
                  </a:cubicBezTo>
                  <a:cubicBezTo>
                    <a:pt x="881" y="111"/>
                    <a:pt x="283" y="182"/>
                    <a:pt x="107" y="639"/>
                  </a:cubicBezTo>
                  <a:cubicBezTo>
                    <a:pt x="1" y="956"/>
                    <a:pt x="142" y="1308"/>
                    <a:pt x="529" y="1696"/>
                  </a:cubicBezTo>
                  <a:cubicBezTo>
                    <a:pt x="1339" y="2470"/>
                    <a:pt x="2254" y="3139"/>
                    <a:pt x="3275" y="3632"/>
                  </a:cubicBezTo>
                  <a:cubicBezTo>
                    <a:pt x="3486" y="3773"/>
                    <a:pt x="3698" y="3843"/>
                    <a:pt x="3944" y="3843"/>
                  </a:cubicBezTo>
                  <a:lnTo>
                    <a:pt x="3979" y="3843"/>
                  </a:lnTo>
                  <a:cubicBezTo>
                    <a:pt x="4331" y="3808"/>
                    <a:pt x="4683" y="3597"/>
                    <a:pt x="4859" y="3280"/>
                  </a:cubicBezTo>
                  <a:cubicBezTo>
                    <a:pt x="5211" y="2611"/>
                    <a:pt x="5141" y="1836"/>
                    <a:pt x="4754" y="1238"/>
                  </a:cubicBezTo>
                  <a:cubicBezTo>
                    <a:pt x="4331" y="639"/>
                    <a:pt x="3733" y="252"/>
                    <a:pt x="3029" y="111"/>
                  </a:cubicBezTo>
                  <a:cubicBezTo>
                    <a:pt x="2689" y="36"/>
                    <a:pt x="2339" y="1"/>
                    <a:pt x="19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45"/>
            <p:cNvSpPr/>
            <p:nvPr/>
          </p:nvSpPr>
          <p:spPr>
            <a:xfrm flipH="1">
              <a:off x="3775321" y="2608314"/>
              <a:ext cx="31202" cy="26437"/>
            </a:xfrm>
            <a:custGeom>
              <a:rect b="b" l="l" r="r" t="t"/>
              <a:pathLst>
                <a:path extrusionOk="0" h="1842" w="2174">
                  <a:moveTo>
                    <a:pt x="959" y="0"/>
                  </a:moveTo>
                  <a:cubicBezTo>
                    <a:pt x="945" y="0"/>
                    <a:pt x="931" y="0"/>
                    <a:pt x="916" y="1"/>
                  </a:cubicBezTo>
                  <a:cubicBezTo>
                    <a:pt x="423" y="1"/>
                    <a:pt x="36" y="388"/>
                    <a:pt x="1" y="881"/>
                  </a:cubicBezTo>
                  <a:cubicBezTo>
                    <a:pt x="1" y="1461"/>
                    <a:pt x="465" y="1842"/>
                    <a:pt x="950" y="1842"/>
                  </a:cubicBezTo>
                  <a:cubicBezTo>
                    <a:pt x="1171" y="1842"/>
                    <a:pt x="1397" y="1762"/>
                    <a:pt x="1585" y="1585"/>
                  </a:cubicBezTo>
                  <a:cubicBezTo>
                    <a:pt x="2174" y="997"/>
                    <a:pt x="1775" y="0"/>
                    <a:pt x="9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45"/>
            <p:cNvSpPr/>
            <p:nvPr/>
          </p:nvSpPr>
          <p:spPr>
            <a:xfrm flipH="1">
              <a:off x="3515920" y="2601682"/>
              <a:ext cx="27801" cy="28676"/>
            </a:xfrm>
            <a:custGeom>
              <a:rect b="b" l="l" r="r" t="t"/>
              <a:pathLst>
                <a:path extrusionOk="0" h="1998" w="1937">
                  <a:moveTo>
                    <a:pt x="1108" y="1"/>
                  </a:moveTo>
                  <a:cubicBezTo>
                    <a:pt x="792" y="1"/>
                    <a:pt x="510" y="170"/>
                    <a:pt x="317" y="428"/>
                  </a:cubicBezTo>
                  <a:cubicBezTo>
                    <a:pt x="106" y="639"/>
                    <a:pt x="0" y="956"/>
                    <a:pt x="35" y="1273"/>
                  </a:cubicBezTo>
                  <a:cubicBezTo>
                    <a:pt x="127" y="1702"/>
                    <a:pt x="512" y="1997"/>
                    <a:pt x="936" y="1997"/>
                  </a:cubicBezTo>
                  <a:cubicBezTo>
                    <a:pt x="999" y="1997"/>
                    <a:pt x="1063" y="1991"/>
                    <a:pt x="1127" y="1977"/>
                  </a:cubicBezTo>
                  <a:cubicBezTo>
                    <a:pt x="1620" y="1836"/>
                    <a:pt x="1937" y="1378"/>
                    <a:pt x="1901" y="886"/>
                  </a:cubicBezTo>
                  <a:cubicBezTo>
                    <a:pt x="1901" y="463"/>
                    <a:pt x="1585" y="76"/>
                    <a:pt x="1197" y="5"/>
                  </a:cubicBezTo>
                  <a:cubicBezTo>
                    <a:pt x="1167" y="2"/>
                    <a:pt x="1138" y="1"/>
                    <a:pt x="11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45"/>
            <p:cNvSpPr/>
            <p:nvPr/>
          </p:nvSpPr>
          <p:spPr>
            <a:xfrm flipH="1">
              <a:off x="2021040" y="4531297"/>
              <a:ext cx="140999" cy="133277"/>
            </a:xfrm>
            <a:custGeom>
              <a:rect b="b" l="l" r="r" t="t"/>
              <a:pathLst>
                <a:path extrusionOk="0" h="9286" w="9824">
                  <a:moveTo>
                    <a:pt x="1620" y="0"/>
                  </a:moveTo>
                  <a:cubicBezTo>
                    <a:pt x="1233" y="2641"/>
                    <a:pt x="670" y="5281"/>
                    <a:pt x="1" y="7851"/>
                  </a:cubicBezTo>
                  <a:cubicBezTo>
                    <a:pt x="1815" y="8808"/>
                    <a:pt x="3835" y="9286"/>
                    <a:pt x="5857" y="9286"/>
                  </a:cubicBezTo>
                  <a:cubicBezTo>
                    <a:pt x="6738" y="9286"/>
                    <a:pt x="7620" y="9195"/>
                    <a:pt x="8486" y="9013"/>
                  </a:cubicBezTo>
                  <a:cubicBezTo>
                    <a:pt x="8169" y="6408"/>
                    <a:pt x="8627" y="3767"/>
                    <a:pt x="9824" y="1444"/>
                  </a:cubicBezTo>
                  <a:lnTo>
                    <a:pt x="9824" y="1444"/>
                  </a:lnTo>
                  <a:cubicBezTo>
                    <a:pt x="9647" y="1448"/>
                    <a:pt x="9471" y="1450"/>
                    <a:pt x="9295" y="1450"/>
                  </a:cubicBezTo>
                  <a:cubicBezTo>
                    <a:pt x="6659" y="1450"/>
                    <a:pt x="4063" y="957"/>
                    <a:pt x="16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45"/>
            <p:cNvSpPr/>
            <p:nvPr/>
          </p:nvSpPr>
          <p:spPr>
            <a:xfrm flipH="1">
              <a:off x="2016008" y="4614296"/>
              <a:ext cx="286017" cy="115609"/>
            </a:xfrm>
            <a:custGeom>
              <a:rect b="b" l="l" r="r" t="t"/>
              <a:pathLst>
                <a:path extrusionOk="0" h="8055" w="19928">
                  <a:moveTo>
                    <a:pt x="8242" y="1"/>
                  </a:moveTo>
                  <a:cubicBezTo>
                    <a:pt x="7940" y="1"/>
                    <a:pt x="7641" y="112"/>
                    <a:pt x="7394" y="309"/>
                  </a:cubicBezTo>
                  <a:cubicBezTo>
                    <a:pt x="7112" y="591"/>
                    <a:pt x="6831" y="943"/>
                    <a:pt x="6584" y="1295"/>
                  </a:cubicBezTo>
                  <a:cubicBezTo>
                    <a:pt x="5775" y="2386"/>
                    <a:pt x="4754" y="2879"/>
                    <a:pt x="3451" y="3266"/>
                  </a:cubicBezTo>
                  <a:cubicBezTo>
                    <a:pt x="2571" y="3513"/>
                    <a:pt x="1409" y="3900"/>
                    <a:pt x="775" y="4534"/>
                  </a:cubicBezTo>
                  <a:cubicBezTo>
                    <a:pt x="1" y="5308"/>
                    <a:pt x="1" y="6717"/>
                    <a:pt x="282" y="7949"/>
                  </a:cubicBezTo>
                  <a:lnTo>
                    <a:pt x="2008" y="8055"/>
                  </a:lnTo>
                  <a:lnTo>
                    <a:pt x="19611" y="8019"/>
                  </a:lnTo>
                  <a:cubicBezTo>
                    <a:pt x="19928" y="6294"/>
                    <a:pt x="19752" y="4499"/>
                    <a:pt x="19188" y="2844"/>
                  </a:cubicBezTo>
                  <a:cubicBezTo>
                    <a:pt x="19012" y="2351"/>
                    <a:pt x="18801" y="1330"/>
                    <a:pt x="18414" y="1048"/>
                  </a:cubicBezTo>
                  <a:cubicBezTo>
                    <a:pt x="18151" y="546"/>
                    <a:pt x="17617" y="328"/>
                    <a:pt x="17082" y="328"/>
                  </a:cubicBezTo>
                  <a:cubicBezTo>
                    <a:pt x="16755" y="328"/>
                    <a:pt x="16427" y="409"/>
                    <a:pt x="16161" y="556"/>
                  </a:cubicBezTo>
                  <a:cubicBezTo>
                    <a:pt x="15492" y="943"/>
                    <a:pt x="15034" y="1647"/>
                    <a:pt x="14365" y="2069"/>
                  </a:cubicBezTo>
                  <a:cubicBezTo>
                    <a:pt x="13913" y="2383"/>
                    <a:pt x="13362" y="2532"/>
                    <a:pt x="12786" y="2532"/>
                  </a:cubicBezTo>
                  <a:cubicBezTo>
                    <a:pt x="11748" y="2532"/>
                    <a:pt x="10629" y="2050"/>
                    <a:pt x="9859" y="1189"/>
                  </a:cubicBezTo>
                  <a:cubicBezTo>
                    <a:pt x="9471" y="767"/>
                    <a:pt x="9154" y="274"/>
                    <a:pt x="8626" y="63"/>
                  </a:cubicBezTo>
                  <a:cubicBezTo>
                    <a:pt x="8500" y="21"/>
                    <a:pt x="8371" y="1"/>
                    <a:pt x="82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45"/>
            <p:cNvSpPr/>
            <p:nvPr/>
          </p:nvSpPr>
          <p:spPr>
            <a:xfrm flipH="1">
              <a:off x="1442980" y="3752498"/>
              <a:ext cx="723093" cy="855065"/>
            </a:xfrm>
            <a:custGeom>
              <a:rect b="b" l="l" r="r" t="t"/>
              <a:pathLst>
                <a:path extrusionOk="0" h="59576" w="50381">
                  <a:moveTo>
                    <a:pt x="31545" y="1"/>
                  </a:moveTo>
                  <a:cubicBezTo>
                    <a:pt x="31405" y="952"/>
                    <a:pt x="31299" y="1937"/>
                    <a:pt x="31158" y="2923"/>
                  </a:cubicBezTo>
                  <a:lnTo>
                    <a:pt x="34855" y="3310"/>
                  </a:lnTo>
                  <a:cubicBezTo>
                    <a:pt x="25314" y="4155"/>
                    <a:pt x="16090" y="6937"/>
                    <a:pt x="7711" y="11478"/>
                  </a:cubicBezTo>
                  <a:cubicBezTo>
                    <a:pt x="6126" y="12358"/>
                    <a:pt x="4472" y="13379"/>
                    <a:pt x="3662" y="15105"/>
                  </a:cubicBezTo>
                  <a:cubicBezTo>
                    <a:pt x="2993" y="16407"/>
                    <a:pt x="2887" y="18027"/>
                    <a:pt x="2782" y="19576"/>
                  </a:cubicBezTo>
                  <a:cubicBezTo>
                    <a:pt x="1831" y="32497"/>
                    <a:pt x="916" y="45382"/>
                    <a:pt x="0" y="58303"/>
                  </a:cubicBezTo>
                  <a:cubicBezTo>
                    <a:pt x="3465" y="58875"/>
                    <a:pt x="3909" y="59575"/>
                    <a:pt x="7072" y="59575"/>
                  </a:cubicBezTo>
                  <a:cubicBezTo>
                    <a:pt x="7220" y="59575"/>
                    <a:pt x="7374" y="59574"/>
                    <a:pt x="7534" y="59571"/>
                  </a:cubicBezTo>
                  <a:cubicBezTo>
                    <a:pt x="8450" y="59571"/>
                    <a:pt x="10950" y="59395"/>
                    <a:pt x="11583" y="58796"/>
                  </a:cubicBezTo>
                  <a:cubicBezTo>
                    <a:pt x="12393" y="58021"/>
                    <a:pt x="12323" y="56367"/>
                    <a:pt x="12323" y="55099"/>
                  </a:cubicBezTo>
                  <a:cubicBezTo>
                    <a:pt x="12393" y="50699"/>
                    <a:pt x="13132" y="47600"/>
                    <a:pt x="14153" y="43481"/>
                  </a:cubicBezTo>
                  <a:cubicBezTo>
                    <a:pt x="14857" y="40665"/>
                    <a:pt x="15632" y="38200"/>
                    <a:pt x="16054" y="35278"/>
                  </a:cubicBezTo>
                  <a:cubicBezTo>
                    <a:pt x="16477" y="32356"/>
                    <a:pt x="16301" y="28976"/>
                    <a:pt x="15315" y="23836"/>
                  </a:cubicBezTo>
                  <a:cubicBezTo>
                    <a:pt x="17500" y="22703"/>
                    <a:pt x="20273" y="22381"/>
                    <a:pt x="23179" y="22381"/>
                  </a:cubicBezTo>
                  <a:cubicBezTo>
                    <a:pt x="26594" y="22381"/>
                    <a:pt x="30192" y="22825"/>
                    <a:pt x="33235" y="22920"/>
                  </a:cubicBezTo>
                  <a:cubicBezTo>
                    <a:pt x="33626" y="22930"/>
                    <a:pt x="34019" y="22936"/>
                    <a:pt x="34412" y="22936"/>
                  </a:cubicBezTo>
                  <a:cubicBezTo>
                    <a:pt x="39698" y="22936"/>
                    <a:pt x="45169" y="21969"/>
                    <a:pt x="47987" y="17710"/>
                  </a:cubicBezTo>
                  <a:cubicBezTo>
                    <a:pt x="50346" y="14189"/>
                    <a:pt x="50381" y="9225"/>
                    <a:pt x="50310" y="4507"/>
                  </a:cubicBezTo>
                  <a:lnTo>
                    <a:pt x="315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5"/>
            <p:cNvSpPr/>
            <p:nvPr/>
          </p:nvSpPr>
          <p:spPr>
            <a:xfrm flipH="1">
              <a:off x="2090258" y="4100212"/>
              <a:ext cx="42971" cy="495707"/>
            </a:xfrm>
            <a:custGeom>
              <a:rect b="b" l="l" r="r" t="t"/>
              <a:pathLst>
                <a:path extrusionOk="0" h="34538" w="2994">
                  <a:moveTo>
                    <a:pt x="2571" y="0"/>
                  </a:moveTo>
                  <a:cubicBezTo>
                    <a:pt x="2747" y="11548"/>
                    <a:pt x="1867" y="23096"/>
                    <a:pt x="1" y="34467"/>
                  </a:cubicBezTo>
                  <a:lnTo>
                    <a:pt x="247" y="34538"/>
                  </a:lnTo>
                  <a:cubicBezTo>
                    <a:pt x="2113" y="23131"/>
                    <a:pt x="2993" y="11548"/>
                    <a:pt x="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45"/>
            <p:cNvSpPr/>
            <p:nvPr/>
          </p:nvSpPr>
          <p:spPr>
            <a:xfrm flipH="1">
              <a:off x="1442975" y="3753015"/>
              <a:ext cx="690255" cy="852452"/>
            </a:xfrm>
            <a:custGeom>
              <a:rect b="b" l="l" r="r" t="t"/>
              <a:pathLst>
                <a:path extrusionOk="0" h="59394" w="48093">
                  <a:moveTo>
                    <a:pt x="29293" y="0"/>
                  </a:moveTo>
                  <a:cubicBezTo>
                    <a:pt x="29152" y="951"/>
                    <a:pt x="29011" y="1937"/>
                    <a:pt x="28870" y="2922"/>
                  </a:cubicBezTo>
                  <a:lnTo>
                    <a:pt x="32567" y="3274"/>
                  </a:lnTo>
                  <a:cubicBezTo>
                    <a:pt x="23061" y="4119"/>
                    <a:pt x="13802" y="6901"/>
                    <a:pt x="5423" y="11442"/>
                  </a:cubicBezTo>
                  <a:cubicBezTo>
                    <a:pt x="3838" y="12322"/>
                    <a:pt x="2219" y="13343"/>
                    <a:pt x="1374" y="15069"/>
                  </a:cubicBezTo>
                  <a:cubicBezTo>
                    <a:pt x="705" y="16371"/>
                    <a:pt x="599" y="17991"/>
                    <a:pt x="494" y="19540"/>
                  </a:cubicBezTo>
                  <a:lnTo>
                    <a:pt x="1" y="26194"/>
                  </a:lnTo>
                  <a:cubicBezTo>
                    <a:pt x="15456" y="28306"/>
                    <a:pt x="9683" y="44748"/>
                    <a:pt x="7394" y="59394"/>
                  </a:cubicBezTo>
                  <a:cubicBezTo>
                    <a:pt x="8204" y="59253"/>
                    <a:pt x="8978" y="59077"/>
                    <a:pt x="9295" y="58760"/>
                  </a:cubicBezTo>
                  <a:cubicBezTo>
                    <a:pt x="10105" y="57985"/>
                    <a:pt x="10035" y="56366"/>
                    <a:pt x="10035" y="55099"/>
                  </a:cubicBezTo>
                  <a:cubicBezTo>
                    <a:pt x="10105" y="50663"/>
                    <a:pt x="10844" y="47564"/>
                    <a:pt x="11865" y="43480"/>
                  </a:cubicBezTo>
                  <a:cubicBezTo>
                    <a:pt x="12569" y="40629"/>
                    <a:pt x="13379" y="38235"/>
                    <a:pt x="13802" y="35277"/>
                  </a:cubicBezTo>
                  <a:cubicBezTo>
                    <a:pt x="14224" y="32320"/>
                    <a:pt x="14048" y="28975"/>
                    <a:pt x="13027" y="23835"/>
                  </a:cubicBezTo>
                  <a:cubicBezTo>
                    <a:pt x="15212" y="22702"/>
                    <a:pt x="17985" y="22380"/>
                    <a:pt x="20891" y="22380"/>
                  </a:cubicBezTo>
                  <a:cubicBezTo>
                    <a:pt x="24306" y="22380"/>
                    <a:pt x="27904" y="22825"/>
                    <a:pt x="30947" y="22920"/>
                  </a:cubicBezTo>
                  <a:cubicBezTo>
                    <a:pt x="31338" y="22929"/>
                    <a:pt x="31731" y="22935"/>
                    <a:pt x="32125" y="22935"/>
                  </a:cubicBezTo>
                  <a:cubicBezTo>
                    <a:pt x="37410" y="22935"/>
                    <a:pt x="42883" y="21969"/>
                    <a:pt x="45734" y="17709"/>
                  </a:cubicBezTo>
                  <a:cubicBezTo>
                    <a:pt x="48058" y="14188"/>
                    <a:pt x="48093" y="9224"/>
                    <a:pt x="48058" y="4507"/>
                  </a:cubicBezTo>
                  <a:lnTo>
                    <a:pt x="292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45"/>
            <p:cNvSpPr/>
            <p:nvPr/>
          </p:nvSpPr>
          <p:spPr>
            <a:xfrm flipH="1">
              <a:off x="2593131" y="4576271"/>
              <a:ext cx="175861" cy="151003"/>
            </a:xfrm>
            <a:custGeom>
              <a:rect b="b" l="l" r="r" t="t"/>
              <a:pathLst>
                <a:path extrusionOk="0" h="10521" w="12253">
                  <a:moveTo>
                    <a:pt x="3205" y="1"/>
                  </a:moveTo>
                  <a:cubicBezTo>
                    <a:pt x="2430" y="3064"/>
                    <a:pt x="1374" y="6056"/>
                    <a:pt x="1" y="8873"/>
                  </a:cubicBezTo>
                  <a:cubicBezTo>
                    <a:pt x="1964" y="9963"/>
                    <a:pt x="4160" y="10520"/>
                    <a:pt x="6384" y="10520"/>
                  </a:cubicBezTo>
                  <a:cubicBezTo>
                    <a:pt x="7390" y="10520"/>
                    <a:pt x="8402" y="10406"/>
                    <a:pt x="9401" y="10175"/>
                  </a:cubicBezTo>
                  <a:cubicBezTo>
                    <a:pt x="9507" y="7113"/>
                    <a:pt x="10492" y="4155"/>
                    <a:pt x="12253" y="1620"/>
                  </a:cubicBezTo>
                  <a:lnTo>
                    <a:pt x="12253" y="1620"/>
                  </a:lnTo>
                  <a:cubicBezTo>
                    <a:pt x="12080" y="1624"/>
                    <a:pt x="11908" y="1626"/>
                    <a:pt x="11735" y="1626"/>
                  </a:cubicBezTo>
                  <a:cubicBezTo>
                    <a:pt x="8814" y="1626"/>
                    <a:pt x="5931" y="1065"/>
                    <a:pt x="32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5"/>
            <p:cNvSpPr/>
            <p:nvPr/>
          </p:nvSpPr>
          <p:spPr>
            <a:xfrm flipH="1">
              <a:off x="2596183" y="4669576"/>
              <a:ext cx="343613" cy="131081"/>
            </a:xfrm>
            <a:custGeom>
              <a:rect b="b" l="l" r="r" t="t"/>
              <a:pathLst>
                <a:path extrusionOk="0" h="9133" w="23941">
                  <a:moveTo>
                    <a:pt x="10967" y="1"/>
                  </a:moveTo>
                  <a:cubicBezTo>
                    <a:pt x="10604" y="1"/>
                    <a:pt x="10251" y="126"/>
                    <a:pt x="9964" y="366"/>
                  </a:cubicBezTo>
                  <a:cubicBezTo>
                    <a:pt x="9541" y="683"/>
                    <a:pt x="9154" y="1070"/>
                    <a:pt x="8802" y="1457"/>
                  </a:cubicBezTo>
                  <a:cubicBezTo>
                    <a:pt x="7605" y="2690"/>
                    <a:pt x="6126" y="3570"/>
                    <a:pt x="4471" y="4028"/>
                  </a:cubicBezTo>
                  <a:cubicBezTo>
                    <a:pt x="3380" y="4309"/>
                    <a:pt x="2183" y="4415"/>
                    <a:pt x="1303" y="5154"/>
                  </a:cubicBezTo>
                  <a:cubicBezTo>
                    <a:pt x="247" y="6034"/>
                    <a:pt x="0" y="7619"/>
                    <a:pt x="106" y="8992"/>
                  </a:cubicBezTo>
                  <a:lnTo>
                    <a:pt x="2148" y="9133"/>
                  </a:lnTo>
                  <a:lnTo>
                    <a:pt x="23166" y="9097"/>
                  </a:lnTo>
                  <a:cubicBezTo>
                    <a:pt x="23800" y="7196"/>
                    <a:pt x="23941" y="5189"/>
                    <a:pt x="23553" y="3218"/>
                  </a:cubicBezTo>
                  <a:cubicBezTo>
                    <a:pt x="23448" y="2690"/>
                    <a:pt x="23377" y="1528"/>
                    <a:pt x="22920" y="1211"/>
                  </a:cubicBezTo>
                  <a:cubicBezTo>
                    <a:pt x="22678" y="639"/>
                    <a:pt x="22079" y="383"/>
                    <a:pt x="21449" y="383"/>
                  </a:cubicBezTo>
                  <a:cubicBezTo>
                    <a:pt x="21070" y="383"/>
                    <a:pt x="20680" y="476"/>
                    <a:pt x="20349" y="648"/>
                  </a:cubicBezTo>
                  <a:cubicBezTo>
                    <a:pt x="19469" y="1070"/>
                    <a:pt x="18800" y="1880"/>
                    <a:pt x="17955" y="2373"/>
                  </a:cubicBezTo>
                  <a:cubicBezTo>
                    <a:pt x="17313" y="2713"/>
                    <a:pt x="16622" y="2877"/>
                    <a:pt x="15940" y="2877"/>
                  </a:cubicBezTo>
                  <a:cubicBezTo>
                    <a:pt x="14716" y="2877"/>
                    <a:pt x="13524" y="2347"/>
                    <a:pt x="12710" y="1352"/>
                  </a:cubicBezTo>
                  <a:cubicBezTo>
                    <a:pt x="12322" y="894"/>
                    <a:pt x="12041" y="296"/>
                    <a:pt x="11477" y="84"/>
                  </a:cubicBezTo>
                  <a:cubicBezTo>
                    <a:pt x="11309" y="28"/>
                    <a:pt x="11137" y="1"/>
                    <a:pt x="109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45"/>
            <p:cNvSpPr/>
            <p:nvPr/>
          </p:nvSpPr>
          <p:spPr>
            <a:xfrm flipH="1">
              <a:off x="1726026" y="3683265"/>
              <a:ext cx="1051048" cy="961115"/>
            </a:xfrm>
            <a:custGeom>
              <a:rect b="b" l="l" r="r" t="t"/>
              <a:pathLst>
                <a:path extrusionOk="0" h="66965" w="73231">
                  <a:moveTo>
                    <a:pt x="50874" y="1"/>
                  </a:moveTo>
                  <a:lnTo>
                    <a:pt x="49783" y="3310"/>
                  </a:lnTo>
                  <a:lnTo>
                    <a:pt x="48902" y="3909"/>
                  </a:lnTo>
                  <a:cubicBezTo>
                    <a:pt x="36756" y="4894"/>
                    <a:pt x="30102" y="7816"/>
                    <a:pt x="19012" y="12886"/>
                  </a:cubicBezTo>
                  <a:cubicBezTo>
                    <a:pt x="16829" y="13872"/>
                    <a:pt x="14611" y="14999"/>
                    <a:pt x="13238" y="16935"/>
                  </a:cubicBezTo>
                  <a:cubicBezTo>
                    <a:pt x="12182" y="18414"/>
                    <a:pt x="11689" y="20209"/>
                    <a:pt x="11267" y="21970"/>
                  </a:cubicBezTo>
                  <a:cubicBezTo>
                    <a:pt x="7500" y="36510"/>
                    <a:pt x="3768" y="51015"/>
                    <a:pt x="1" y="65555"/>
                  </a:cubicBezTo>
                  <a:cubicBezTo>
                    <a:pt x="4309" y="66176"/>
                    <a:pt x="4636" y="66965"/>
                    <a:pt x="8809" y="66965"/>
                  </a:cubicBezTo>
                  <a:cubicBezTo>
                    <a:pt x="8899" y="66965"/>
                    <a:pt x="8990" y="66964"/>
                    <a:pt x="9084" y="66964"/>
                  </a:cubicBezTo>
                  <a:cubicBezTo>
                    <a:pt x="10246" y="66964"/>
                    <a:pt x="13344" y="66788"/>
                    <a:pt x="14259" y="66084"/>
                  </a:cubicBezTo>
                  <a:cubicBezTo>
                    <a:pt x="15421" y="65203"/>
                    <a:pt x="15667" y="63373"/>
                    <a:pt x="15949" y="61964"/>
                  </a:cubicBezTo>
                  <a:cubicBezTo>
                    <a:pt x="16900" y="56965"/>
                    <a:pt x="18449" y="53515"/>
                    <a:pt x="20561" y="48903"/>
                  </a:cubicBezTo>
                  <a:cubicBezTo>
                    <a:pt x="22005" y="45699"/>
                    <a:pt x="23448" y="42988"/>
                    <a:pt x="24575" y="39643"/>
                  </a:cubicBezTo>
                  <a:cubicBezTo>
                    <a:pt x="25701" y="36334"/>
                    <a:pt x="26124" y="32567"/>
                    <a:pt x="25948" y="26793"/>
                  </a:cubicBezTo>
                  <a:cubicBezTo>
                    <a:pt x="28873" y="25516"/>
                    <a:pt x="32362" y="25152"/>
                    <a:pt x="35955" y="25152"/>
                  </a:cubicBezTo>
                  <a:cubicBezTo>
                    <a:pt x="40190" y="25152"/>
                    <a:pt x="44568" y="25658"/>
                    <a:pt x="48339" y="25772"/>
                  </a:cubicBezTo>
                  <a:cubicBezTo>
                    <a:pt x="48846" y="25785"/>
                    <a:pt x="49357" y="25792"/>
                    <a:pt x="49870" y="25792"/>
                  </a:cubicBezTo>
                  <a:cubicBezTo>
                    <a:pt x="56386" y="25792"/>
                    <a:pt x="63330" y="24660"/>
                    <a:pt x="67703" y="19928"/>
                  </a:cubicBezTo>
                  <a:cubicBezTo>
                    <a:pt x="71294" y="15949"/>
                    <a:pt x="72350" y="10387"/>
                    <a:pt x="73230" y="5106"/>
                  </a:cubicBezTo>
                  <a:lnTo>
                    <a:pt x="508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45"/>
            <p:cNvSpPr/>
            <p:nvPr/>
          </p:nvSpPr>
          <p:spPr>
            <a:xfrm flipH="1">
              <a:off x="1726005" y="3735315"/>
              <a:ext cx="906030" cy="908556"/>
            </a:xfrm>
            <a:custGeom>
              <a:rect b="b" l="l" r="r" t="t"/>
              <a:pathLst>
                <a:path extrusionOk="0" h="63303" w="63127">
                  <a:moveTo>
                    <a:pt x="56683" y="1"/>
                  </a:moveTo>
                  <a:cubicBezTo>
                    <a:pt x="46473" y="14541"/>
                    <a:pt x="25737" y="14788"/>
                    <a:pt x="10070" y="18872"/>
                  </a:cubicBezTo>
                  <a:cubicBezTo>
                    <a:pt x="12957" y="24681"/>
                    <a:pt x="10809" y="30455"/>
                    <a:pt x="9331" y="36229"/>
                  </a:cubicBezTo>
                  <a:cubicBezTo>
                    <a:pt x="6937" y="45382"/>
                    <a:pt x="1339" y="54184"/>
                    <a:pt x="1" y="63302"/>
                  </a:cubicBezTo>
                  <a:cubicBezTo>
                    <a:pt x="1409" y="63232"/>
                    <a:pt x="3451" y="62986"/>
                    <a:pt x="4155" y="62458"/>
                  </a:cubicBezTo>
                  <a:cubicBezTo>
                    <a:pt x="5317" y="61613"/>
                    <a:pt x="5563" y="59747"/>
                    <a:pt x="5810" y="58338"/>
                  </a:cubicBezTo>
                  <a:cubicBezTo>
                    <a:pt x="6761" y="53339"/>
                    <a:pt x="8345" y="49889"/>
                    <a:pt x="10422" y="45277"/>
                  </a:cubicBezTo>
                  <a:cubicBezTo>
                    <a:pt x="11865" y="42073"/>
                    <a:pt x="13344" y="39362"/>
                    <a:pt x="14436" y="36017"/>
                  </a:cubicBezTo>
                  <a:cubicBezTo>
                    <a:pt x="15562" y="32708"/>
                    <a:pt x="16020" y="28941"/>
                    <a:pt x="15809" y="23167"/>
                  </a:cubicBezTo>
                  <a:cubicBezTo>
                    <a:pt x="18750" y="21890"/>
                    <a:pt x="22241" y="21526"/>
                    <a:pt x="25830" y="21526"/>
                  </a:cubicBezTo>
                  <a:cubicBezTo>
                    <a:pt x="30061" y="21526"/>
                    <a:pt x="34429" y="22032"/>
                    <a:pt x="38200" y="22146"/>
                  </a:cubicBezTo>
                  <a:cubicBezTo>
                    <a:pt x="38722" y="22159"/>
                    <a:pt x="39247" y="22166"/>
                    <a:pt x="39775" y="22166"/>
                  </a:cubicBezTo>
                  <a:cubicBezTo>
                    <a:pt x="46303" y="22166"/>
                    <a:pt x="53199" y="21057"/>
                    <a:pt x="57564" y="16302"/>
                  </a:cubicBezTo>
                  <a:cubicBezTo>
                    <a:pt x="61190" y="12358"/>
                    <a:pt x="62246" y="6761"/>
                    <a:pt x="63126" y="1480"/>
                  </a:cubicBezTo>
                  <a:lnTo>
                    <a:pt x="566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5"/>
            <p:cNvSpPr/>
            <p:nvPr/>
          </p:nvSpPr>
          <p:spPr>
            <a:xfrm flipH="1">
              <a:off x="2059002" y="3859641"/>
              <a:ext cx="606379" cy="782226"/>
            </a:xfrm>
            <a:custGeom>
              <a:rect b="b" l="l" r="r" t="t"/>
              <a:pathLst>
                <a:path extrusionOk="0" h="54501" w="42249">
                  <a:moveTo>
                    <a:pt x="42142" y="1"/>
                  </a:moveTo>
                  <a:cubicBezTo>
                    <a:pt x="33306" y="3873"/>
                    <a:pt x="23905" y="6408"/>
                    <a:pt x="14329" y="7465"/>
                  </a:cubicBezTo>
                  <a:cubicBezTo>
                    <a:pt x="13308" y="7570"/>
                    <a:pt x="12076" y="7711"/>
                    <a:pt x="11302" y="8556"/>
                  </a:cubicBezTo>
                  <a:cubicBezTo>
                    <a:pt x="10809" y="9154"/>
                    <a:pt x="10703" y="9999"/>
                    <a:pt x="11090" y="10704"/>
                  </a:cubicBezTo>
                  <a:cubicBezTo>
                    <a:pt x="11126" y="10774"/>
                    <a:pt x="11126" y="10844"/>
                    <a:pt x="11055" y="10880"/>
                  </a:cubicBezTo>
                  <a:cubicBezTo>
                    <a:pt x="11034" y="10921"/>
                    <a:pt x="10990" y="10938"/>
                    <a:pt x="10949" y="10938"/>
                  </a:cubicBezTo>
                  <a:cubicBezTo>
                    <a:pt x="10920" y="10938"/>
                    <a:pt x="10894" y="10929"/>
                    <a:pt x="10879" y="10915"/>
                  </a:cubicBezTo>
                  <a:lnTo>
                    <a:pt x="10703" y="10809"/>
                  </a:lnTo>
                  <a:cubicBezTo>
                    <a:pt x="10492" y="10704"/>
                    <a:pt x="10281" y="10598"/>
                    <a:pt x="10034" y="10528"/>
                  </a:cubicBezTo>
                  <a:cubicBezTo>
                    <a:pt x="10002" y="10523"/>
                    <a:pt x="9971" y="10521"/>
                    <a:pt x="9940" y="10521"/>
                  </a:cubicBezTo>
                  <a:cubicBezTo>
                    <a:pt x="9734" y="10521"/>
                    <a:pt x="9558" y="10621"/>
                    <a:pt x="9436" y="10774"/>
                  </a:cubicBezTo>
                  <a:cubicBezTo>
                    <a:pt x="9295" y="10985"/>
                    <a:pt x="9295" y="11267"/>
                    <a:pt x="9436" y="11443"/>
                  </a:cubicBezTo>
                  <a:lnTo>
                    <a:pt x="10140" y="12464"/>
                  </a:lnTo>
                  <a:cubicBezTo>
                    <a:pt x="10210" y="12605"/>
                    <a:pt x="10245" y="12781"/>
                    <a:pt x="10175" y="12957"/>
                  </a:cubicBezTo>
                  <a:cubicBezTo>
                    <a:pt x="10105" y="13062"/>
                    <a:pt x="9999" y="13168"/>
                    <a:pt x="9858" y="13203"/>
                  </a:cubicBezTo>
                  <a:cubicBezTo>
                    <a:pt x="9612" y="13238"/>
                    <a:pt x="9400" y="13450"/>
                    <a:pt x="9365" y="13696"/>
                  </a:cubicBezTo>
                  <a:cubicBezTo>
                    <a:pt x="9295" y="14189"/>
                    <a:pt x="9365" y="14717"/>
                    <a:pt x="9612" y="15140"/>
                  </a:cubicBezTo>
                  <a:cubicBezTo>
                    <a:pt x="10809" y="17674"/>
                    <a:pt x="10421" y="20491"/>
                    <a:pt x="9893" y="22427"/>
                  </a:cubicBezTo>
                  <a:cubicBezTo>
                    <a:pt x="9330" y="24293"/>
                    <a:pt x="8626" y="26124"/>
                    <a:pt x="7746" y="27884"/>
                  </a:cubicBezTo>
                  <a:lnTo>
                    <a:pt x="7253" y="28905"/>
                  </a:lnTo>
                  <a:cubicBezTo>
                    <a:pt x="3591" y="37003"/>
                    <a:pt x="1127" y="45629"/>
                    <a:pt x="0" y="54430"/>
                  </a:cubicBezTo>
                  <a:lnTo>
                    <a:pt x="282" y="54501"/>
                  </a:lnTo>
                  <a:cubicBezTo>
                    <a:pt x="1408" y="45699"/>
                    <a:pt x="3838" y="37109"/>
                    <a:pt x="7534" y="29046"/>
                  </a:cubicBezTo>
                  <a:lnTo>
                    <a:pt x="7992" y="27990"/>
                  </a:lnTo>
                  <a:cubicBezTo>
                    <a:pt x="8872" y="26230"/>
                    <a:pt x="9612" y="24399"/>
                    <a:pt x="10175" y="22498"/>
                  </a:cubicBezTo>
                  <a:cubicBezTo>
                    <a:pt x="10703" y="20526"/>
                    <a:pt x="11090" y="17639"/>
                    <a:pt x="9858" y="15034"/>
                  </a:cubicBezTo>
                  <a:cubicBezTo>
                    <a:pt x="9647" y="14647"/>
                    <a:pt x="9576" y="14189"/>
                    <a:pt x="9682" y="13767"/>
                  </a:cubicBezTo>
                  <a:cubicBezTo>
                    <a:pt x="9752" y="13485"/>
                    <a:pt x="9823" y="13485"/>
                    <a:pt x="9893" y="13485"/>
                  </a:cubicBezTo>
                  <a:cubicBezTo>
                    <a:pt x="10140" y="13450"/>
                    <a:pt x="10351" y="13309"/>
                    <a:pt x="10457" y="13062"/>
                  </a:cubicBezTo>
                  <a:cubicBezTo>
                    <a:pt x="10562" y="12816"/>
                    <a:pt x="10527" y="12534"/>
                    <a:pt x="10386" y="12288"/>
                  </a:cubicBezTo>
                  <a:lnTo>
                    <a:pt x="9682" y="11302"/>
                  </a:lnTo>
                  <a:cubicBezTo>
                    <a:pt x="9612" y="11196"/>
                    <a:pt x="9612" y="11056"/>
                    <a:pt x="9682" y="10950"/>
                  </a:cubicBezTo>
                  <a:cubicBezTo>
                    <a:pt x="9752" y="10844"/>
                    <a:pt x="9858" y="10809"/>
                    <a:pt x="9964" y="10809"/>
                  </a:cubicBezTo>
                  <a:cubicBezTo>
                    <a:pt x="10175" y="10880"/>
                    <a:pt x="10386" y="10950"/>
                    <a:pt x="10562" y="11091"/>
                  </a:cubicBezTo>
                  <a:lnTo>
                    <a:pt x="10738" y="11196"/>
                  </a:lnTo>
                  <a:cubicBezTo>
                    <a:pt x="10797" y="11220"/>
                    <a:pt x="10859" y="11232"/>
                    <a:pt x="10922" y="11232"/>
                  </a:cubicBezTo>
                  <a:cubicBezTo>
                    <a:pt x="11047" y="11232"/>
                    <a:pt x="11172" y="11185"/>
                    <a:pt x="11266" y="11091"/>
                  </a:cubicBezTo>
                  <a:cubicBezTo>
                    <a:pt x="11407" y="10950"/>
                    <a:pt x="11442" y="10739"/>
                    <a:pt x="11337" y="10563"/>
                  </a:cubicBezTo>
                  <a:cubicBezTo>
                    <a:pt x="11020" y="9964"/>
                    <a:pt x="11090" y="9260"/>
                    <a:pt x="11513" y="8732"/>
                  </a:cubicBezTo>
                  <a:cubicBezTo>
                    <a:pt x="12217" y="7993"/>
                    <a:pt x="13414" y="7852"/>
                    <a:pt x="14329" y="7746"/>
                  </a:cubicBezTo>
                  <a:cubicBezTo>
                    <a:pt x="23976" y="6690"/>
                    <a:pt x="33376" y="4155"/>
                    <a:pt x="42248" y="282"/>
                  </a:cubicBezTo>
                  <a:lnTo>
                    <a:pt x="421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45"/>
            <p:cNvSpPr/>
            <p:nvPr/>
          </p:nvSpPr>
          <p:spPr>
            <a:xfrm flipH="1">
              <a:off x="1426727" y="2864545"/>
              <a:ext cx="194046" cy="206690"/>
            </a:xfrm>
            <a:custGeom>
              <a:rect b="b" l="l" r="r" t="t"/>
              <a:pathLst>
                <a:path extrusionOk="0" h="14401" w="13520">
                  <a:moveTo>
                    <a:pt x="458" y="1"/>
                  </a:moveTo>
                  <a:cubicBezTo>
                    <a:pt x="282" y="4789"/>
                    <a:pt x="141" y="9577"/>
                    <a:pt x="0" y="14400"/>
                  </a:cubicBezTo>
                  <a:cubicBezTo>
                    <a:pt x="4331" y="13274"/>
                    <a:pt x="9083" y="12957"/>
                    <a:pt x="13519" y="12464"/>
                  </a:cubicBezTo>
                  <a:cubicBezTo>
                    <a:pt x="11477" y="8943"/>
                    <a:pt x="10034" y="4402"/>
                    <a:pt x="9964" y="282"/>
                  </a:cubicBezTo>
                  <a:cubicBezTo>
                    <a:pt x="8780" y="375"/>
                    <a:pt x="7592" y="422"/>
                    <a:pt x="6405" y="422"/>
                  </a:cubicBezTo>
                  <a:cubicBezTo>
                    <a:pt x="4412" y="422"/>
                    <a:pt x="2421" y="288"/>
                    <a:pt x="458" y="1"/>
                  </a:cubicBezTo>
                  <a:close/>
                </a:path>
              </a:pathLst>
            </a:custGeom>
            <a:solidFill>
              <a:srgbClr val="FCB7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45"/>
            <p:cNvSpPr/>
            <p:nvPr/>
          </p:nvSpPr>
          <p:spPr>
            <a:xfrm flipH="1">
              <a:off x="1484353" y="2688987"/>
              <a:ext cx="243562" cy="311621"/>
            </a:xfrm>
            <a:custGeom>
              <a:rect b="b" l="l" r="r" t="t"/>
              <a:pathLst>
                <a:path extrusionOk="0" h="21712" w="16970">
                  <a:moveTo>
                    <a:pt x="8860" y="1"/>
                  </a:moveTo>
                  <a:cubicBezTo>
                    <a:pt x="8019" y="1"/>
                    <a:pt x="7165" y="105"/>
                    <a:pt x="6338" y="225"/>
                  </a:cubicBezTo>
                  <a:cubicBezTo>
                    <a:pt x="5352" y="331"/>
                    <a:pt x="4366" y="542"/>
                    <a:pt x="3451" y="894"/>
                  </a:cubicBezTo>
                  <a:cubicBezTo>
                    <a:pt x="2500" y="1246"/>
                    <a:pt x="1725" y="1915"/>
                    <a:pt x="1197" y="2760"/>
                  </a:cubicBezTo>
                  <a:lnTo>
                    <a:pt x="352" y="3746"/>
                  </a:lnTo>
                  <a:cubicBezTo>
                    <a:pt x="176" y="5260"/>
                    <a:pt x="0" y="6809"/>
                    <a:pt x="599" y="8217"/>
                  </a:cubicBezTo>
                  <a:cubicBezTo>
                    <a:pt x="845" y="8675"/>
                    <a:pt x="1057" y="9133"/>
                    <a:pt x="1162" y="9626"/>
                  </a:cubicBezTo>
                  <a:cubicBezTo>
                    <a:pt x="1268" y="10259"/>
                    <a:pt x="1021" y="10893"/>
                    <a:pt x="916" y="11527"/>
                  </a:cubicBezTo>
                  <a:cubicBezTo>
                    <a:pt x="704" y="12829"/>
                    <a:pt x="1197" y="14202"/>
                    <a:pt x="1690" y="15470"/>
                  </a:cubicBezTo>
                  <a:lnTo>
                    <a:pt x="3451" y="20188"/>
                  </a:lnTo>
                  <a:cubicBezTo>
                    <a:pt x="3556" y="20645"/>
                    <a:pt x="3803" y="21032"/>
                    <a:pt x="4155" y="21385"/>
                  </a:cubicBezTo>
                  <a:cubicBezTo>
                    <a:pt x="4467" y="21634"/>
                    <a:pt x="4864" y="21712"/>
                    <a:pt x="5275" y="21712"/>
                  </a:cubicBezTo>
                  <a:cubicBezTo>
                    <a:pt x="5561" y="21712"/>
                    <a:pt x="5852" y="21674"/>
                    <a:pt x="6126" y="21631"/>
                  </a:cubicBezTo>
                  <a:cubicBezTo>
                    <a:pt x="7605" y="21420"/>
                    <a:pt x="9048" y="21138"/>
                    <a:pt x="10492" y="20786"/>
                  </a:cubicBezTo>
                  <a:cubicBezTo>
                    <a:pt x="12428" y="20293"/>
                    <a:pt x="14435" y="19624"/>
                    <a:pt x="15667" y="18040"/>
                  </a:cubicBezTo>
                  <a:cubicBezTo>
                    <a:pt x="16794" y="16596"/>
                    <a:pt x="16970" y="14660"/>
                    <a:pt x="16935" y="12794"/>
                  </a:cubicBezTo>
                  <a:cubicBezTo>
                    <a:pt x="16864" y="10576"/>
                    <a:pt x="16477" y="8358"/>
                    <a:pt x="15808" y="6210"/>
                  </a:cubicBezTo>
                  <a:cubicBezTo>
                    <a:pt x="15456" y="5013"/>
                    <a:pt x="14928" y="3852"/>
                    <a:pt x="14224" y="2831"/>
                  </a:cubicBezTo>
                  <a:cubicBezTo>
                    <a:pt x="13555" y="1774"/>
                    <a:pt x="12569" y="965"/>
                    <a:pt x="11407" y="437"/>
                  </a:cubicBezTo>
                  <a:cubicBezTo>
                    <a:pt x="10599" y="113"/>
                    <a:pt x="9736" y="1"/>
                    <a:pt x="8860" y="1"/>
                  </a:cubicBezTo>
                  <a:close/>
                </a:path>
              </a:pathLst>
            </a:custGeom>
            <a:solidFill>
              <a:srgbClr val="FCB7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45"/>
            <p:cNvSpPr/>
            <p:nvPr/>
          </p:nvSpPr>
          <p:spPr>
            <a:xfrm flipH="1">
              <a:off x="1427252" y="2627521"/>
              <a:ext cx="354736" cy="335030"/>
            </a:xfrm>
            <a:custGeom>
              <a:rect b="b" l="l" r="r" t="t"/>
              <a:pathLst>
                <a:path extrusionOk="0" h="23343" w="24716">
                  <a:moveTo>
                    <a:pt x="5211" y="1"/>
                  </a:moveTo>
                  <a:cubicBezTo>
                    <a:pt x="5105" y="987"/>
                    <a:pt x="5457" y="1937"/>
                    <a:pt x="6126" y="2641"/>
                  </a:cubicBezTo>
                  <a:lnTo>
                    <a:pt x="3943" y="2712"/>
                  </a:lnTo>
                  <a:cubicBezTo>
                    <a:pt x="3239" y="2712"/>
                    <a:pt x="2324" y="2571"/>
                    <a:pt x="1831" y="1902"/>
                  </a:cubicBezTo>
                  <a:lnTo>
                    <a:pt x="1831" y="1902"/>
                  </a:lnTo>
                  <a:cubicBezTo>
                    <a:pt x="1690" y="2536"/>
                    <a:pt x="2042" y="3170"/>
                    <a:pt x="2676" y="3381"/>
                  </a:cubicBezTo>
                  <a:cubicBezTo>
                    <a:pt x="1655" y="3381"/>
                    <a:pt x="810" y="2641"/>
                    <a:pt x="634" y="1691"/>
                  </a:cubicBezTo>
                  <a:lnTo>
                    <a:pt x="634" y="1691"/>
                  </a:lnTo>
                  <a:cubicBezTo>
                    <a:pt x="71" y="3134"/>
                    <a:pt x="564" y="4824"/>
                    <a:pt x="1831" y="5740"/>
                  </a:cubicBezTo>
                  <a:cubicBezTo>
                    <a:pt x="1056" y="5493"/>
                    <a:pt x="423" y="5000"/>
                    <a:pt x="0" y="4296"/>
                  </a:cubicBezTo>
                  <a:lnTo>
                    <a:pt x="0" y="4296"/>
                  </a:lnTo>
                  <a:cubicBezTo>
                    <a:pt x="317" y="6232"/>
                    <a:pt x="1761" y="7852"/>
                    <a:pt x="3556" y="8767"/>
                  </a:cubicBezTo>
                  <a:lnTo>
                    <a:pt x="3556" y="8803"/>
                  </a:lnTo>
                  <a:cubicBezTo>
                    <a:pt x="4155" y="9507"/>
                    <a:pt x="4964" y="9964"/>
                    <a:pt x="5880" y="10140"/>
                  </a:cubicBezTo>
                  <a:cubicBezTo>
                    <a:pt x="7042" y="10352"/>
                    <a:pt x="7992" y="11232"/>
                    <a:pt x="8309" y="12394"/>
                  </a:cubicBezTo>
                  <a:cubicBezTo>
                    <a:pt x="8908" y="14753"/>
                    <a:pt x="9752" y="17076"/>
                    <a:pt x="11478" y="18625"/>
                  </a:cubicBezTo>
                  <a:cubicBezTo>
                    <a:pt x="13942" y="20914"/>
                    <a:pt x="18625" y="20808"/>
                    <a:pt x="21511" y="23343"/>
                  </a:cubicBezTo>
                  <a:cubicBezTo>
                    <a:pt x="22180" y="20280"/>
                    <a:pt x="22955" y="18168"/>
                    <a:pt x="23729" y="15105"/>
                  </a:cubicBezTo>
                  <a:cubicBezTo>
                    <a:pt x="24046" y="13767"/>
                    <a:pt x="24715" y="12112"/>
                    <a:pt x="24469" y="10739"/>
                  </a:cubicBezTo>
                  <a:cubicBezTo>
                    <a:pt x="24082" y="8345"/>
                    <a:pt x="23272" y="5986"/>
                    <a:pt x="22040" y="3874"/>
                  </a:cubicBezTo>
                  <a:cubicBezTo>
                    <a:pt x="21723" y="3205"/>
                    <a:pt x="21230" y="2641"/>
                    <a:pt x="20666" y="2184"/>
                  </a:cubicBezTo>
                  <a:cubicBezTo>
                    <a:pt x="19822" y="1550"/>
                    <a:pt x="18730" y="1480"/>
                    <a:pt x="17709" y="1409"/>
                  </a:cubicBezTo>
                  <a:cubicBezTo>
                    <a:pt x="16696" y="1369"/>
                    <a:pt x="15683" y="1274"/>
                    <a:pt x="14676" y="1274"/>
                  </a:cubicBezTo>
                  <a:cubicBezTo>
                    <a:pt x="13898" y="1274"/>
                    <a:pt x="13125" y="1331"/>
                    <a:pt x="12358" y="1515"/>
                  </a:cubicBezTo>
                  <a:cubicBezTo>
                    <a:pt x="11442" y="1374"/>
                    <a:pt x="10562" y="1092"/>
                    <a:pt x="9717" y="635"/>
                  </a:cubicBezTo>
                  <a:lnTo>
                    <a:pt x="9717" y="635"/>
                  </a:lnTo>
                  <a:cubicBezTo>
                    <a:pt x="9823" y="1022"/>
                    <a:pt x="10034" y="1409"/>
                    <a:pt x="10386" y="1656"/>
                  </a:cubicBezTo>
                  <a:cubicBezTo>
                    <a:pt x="9612" y="1656"/>
                    <a:pt x="8872" y="1374"/>
                    <a:pt x="8344" y="846"/>
                  </a:cubicBezTo>
                  <a:lnTo>
                    <a:pt x="8344" y="846"/>
                  </a:lnTo>
                  <a:cubicBezTo>
                    <a:pt x="8344" y="1409"/>
                    <a:pt x="8555" y="1937"/>
                    <a:pt x="8978" y="2360"/>
                  </a:cubicBezTo>
                  <a:cubicBezTo>
                    <a:pt x="8872" y="2360"/>
                    <a:pt x="8767" y="2395"/>
                    <a:pt x="8661" y="2395"/>
                  </a:cubicBezTo>
                  <a:lnTo>
                    <a:pt x="8520" y="2395"/>
                  </a:lnTo>
                  <a:cubicBezTo>
                    <a:pt x="7112" y="2184"/>
                    <a:pt x="5880" y="1268"/>
                    <a:pt x="5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45"/>
            <p:cNvSpPr/>
            <p:nvPr/>
          </p:nvSpPr>
          <p:spPr>
            <a:xfrm flipH="1">
              <a:off x="1597026" y="2804988"/>
              <a:ext cx="65706" cy="112624"/>
            </a:xfrm>
            <a:custGeom>
              <a:rect b="b" l="l" r="r" t="t"/>
              <a:pathLst>
                <a:path extrusionOk="0" h="7847" w="4578">
                  <a:moveTo>
                    <a:pt x="2343" y="1"/>
                  </a:moveTo>
                  <a:cubicBezTo>
                    <a:pt x="2133" y="1"/>
                    <a:pt x="1920" y="55"/>
                    <a:pt x="1726" y="171"/>
                  </a:cubicBezTo>
                  <a:cubicBezTo>
                    <a:pt x="1233" y="524"/>
                    <a:pt x="1163" y="1157"/>
                    <a:pt x="1057" y="1721"/>
                  </a:cubicBezTo>
                  <a:cubicBezTo>
                    <a:pt x="954" y="2303"/>
                    <a:pt x="585" y="2919"/>
                    <a:pt x="46" y="2919"/>
                  </a:cubicBezTo>
                  <a:cubicBezTo>
                    <a:pt x="31" y="2919"/>
                    <a:pt x="16" y="2919"/>
                    <a:pt x="1" y="2918"/>
                  </a:cubicBezTo>
                  <a:lnTo>
                    <a:pt x="1" y="2918"/>
                  </a:lnTo>
                  <a:lnTo>
                    <a:pt x="1620" y="7776"/>
                  </a:lnTo>
                  <a:cubicBezTo>
                    <a:pt x="1773" y="7823"/>
                    <a:pt x="1937" y="7847"/>
                    <a:pt x="2104" y="7847"/>
                  </a:cubicBezTo>
                  <a:cubicBezTo>
                    <a:pt x="2438" y="7847"/>
                    <a:pt x="2782" y="7753"/>
                    <a:pt x="3064" y="7565"/>
                  </a:cubicBezTo>
                  <a:cubicBezTo>
                    <a:pt x="3486" y="7248"/>
                    <a:pt x="3803" y="6861"/>
                    <a:pt x="3979" y="6403"/>
                  </a:cubicBezTo>
                  <a:cubicBezTo>
                    <a:pt x="4578" y="5030"/>
                    <a:pt x="4367" y="3481"/>
                    <a:pt x="4050" y="2073"/>
                  </a:cubicBezTo>
                  <a:cubicBezTo>
                    <a:pt x="3944" y="1474"/>
                    <a:pt x="3698" y="911"/>
                    <a:pt x="3310" y="453"/>
                  </a:cubicBezTo>
                  <a:cubicBezTo>
                    <a:pt x="3065" y="163"/>
                    <a:pt x="2707" y="1"/>
                    <a:pt x="2343" y="1"/>
                  </a:cubicBezTo>
                  <a:close/>
                </a:path>
              </a:pathLst>
            </a:custGeom>
            <a:solidFill>
              <a:srgbClr val="FCB7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45"/>
            <p:cNvSpPr/>
            <p:nvPr/>
          </p:nvSpPr>
          <p:spPr>
            <a:xfrm flipH="1">
              <a:off x="1381252" y="2999049"/>
              <a:ext cx="291069" cy="91913"/>
            </a:xfrm>
            <a:custGeom>
              <a:rect b="b" l="l" r="r" t="t"/>
              <a:pathLst>
                <a:path extrusionOk="0" h="6404" w="20280">
                  <a:moveTo>
                    <a:pt x="11535" y="1"/>
                  </a:moveTo>
                  <a:cubicBezTo>
                    <a:pt x="7538" y="1"/>
                    <a:pt x="3762" y="1846"/>
                    <a:pt x="0" y="4397"/>
                  </a:cubicBezTo>
                  <a:cubicBezTo>
                    <a:pt x="282" y="5664"/>
                    <a:pt x="599" y="5136"/>
                    <a:pt x="915" y="6403"/>
                  </a:cubicBezTo>
                  <a:cubicBezTo>
                    <a:pt x="5912" y="5745"/>
                    <a:pt x="10951" y="5407"/>
                    <a:pt x="15999" y="5407"/>
                  </a:cubicBezTo>
                  <a:cubicBezTo>
                    <a:pt x="17425" y="5407"/>
                    <a:pt x="18852" y="5434"/>
                    <a:pt x="20279" y="5488"/>
                  </a:cubicBezTo>
                  <a:cubicBezTo>
                    <a:pt x="19962" y="3446"/>
                    <a:pt x="19504" y="4749"/>
                    <a:pt x="19751" y="2707"/>
                  </a:cubicBezTo>
                  <a:cubicBezTo>
                    <a:pt x="16877" y="796"/>
                    <a:pt x="14158" y="1"/>
                    <a:pt x="115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45"/>
            <p:cNvSpPr/>
            <p:nvPr/>
          </p:nvSpPr>
          <p:spPr>
            <a:xfrm flipH="1">
              <a:off x="1413081" y="3030026"/>
              <a:ext cx="225894" cy="38192"/>
            </a:xfrm>
            <a:custGeom>
              <a:rect b="b" l="l" r="r" t="t"/>
              <a:pathLst>
                <a:path extrusionOk="0" h="2661" w="15739">
                  <a:moveTo>
                    <a:pt x="9731" y="1"/>
                  </a:moveTo>
                  <a:cubicBezTo>
                    <a:pt x="9088" y="1"/>
                    <a:pt x="8447" y="44"/>
                    <a:pt x="7817" y="126"/>
                  </a:cubicBezTo>
                  <a:cubicBezTo>
                    <a:pt x="5106" y="514"/>
                    <a:pt x="2536" y="1535"/>
                    <a:pt x="1" y="2555"/>
                  </a:cubicBezTo>
                  <a:cubicBezTo>
                    <a:pt x="1292" y="2625"/>
                    <a:pt x="2586" y="2660"/>
                    <a:pt x="3880" y="2660"/>
                  </a:cubicBezTo>
                  <a:cubicBezTo>
                    <a:pt x="7843" y="2660"/>
                    <a:pt x="11810" y="2330"/>
                    <a:pt x="15738" y="1640"/>
                  </a:cubicBezTo>
                  <a:cubicBezTo>
                    <a:pt x="13982" y="478"/>
                    <a:pt x="11852" y="1"/>
                    <a:pt x="97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45"/>
            <p:cNvSpPr/>
            <p:nvPr/>
          </p:nvSpPr>
          <p:spPr>
            <a:xfrm flipH="1">
              <a:off x="1263080" y="3050840"/>
              <a:ext cx="861552" cy="966268"/>
            </a:xfrm>
            <a:custGeom>
              <a:rect b="b" l="l" r="r" t="t"/>
              <a:pathLst>
                <a:path extrusionOk="0" h="67324" w="60028">
                  <a:moveTo>
                    <a:pt x="45461" y="0"/>
                  </a:moveTo>
                  <a:cubicBezTo>
                    <a:pt x="44987" y="0"/>
                    <a:pt x="44513" y="7"/>
                    <a:pt x="44044" y="14"/>
                  </a:cubicBezTo>
                  <a:cubicBezTo>
                    <a:pt x="40417" y="85"/>
                    <a:pt x="36756" y="120"/>
                    <a:pt x="33200" y="894"/>
                  </a:cubicBezTo>
                  <a:cubicBezTo>
                    <a:pt x="29644" y="1634"/>
                    <a:pt x="26159" y="3077"/>
                    <a:pt x="23518" y="5612"/>
                  </a:cubicBezTo>
                  <a:cubicBezTo>
                    <a:pt x="20314" y="8675"/>
                    <a:pt x="18695" y="13005"/>
                    <a:pt x="17639" y="17301"/>
                  </a:cubicBezTo>
                  <a:cubicBezTo>
                    <a:pt x="16583" y="21596"/>
                    <a:pt x="15984" y="26032"/>
                    <a:pt x="14435" y="30151"/>
                  </a:cubicBezTo>
                  <a:cubicBezTo>
                    <a:pt x="12815" y="34411"/>
                    <a:pt x="10245" y="38249"/>
                    <a:pt x="6901" y="41311"/>
                  </a:cubicBezTo>
                  <a:cubicBezTo>
                    <a:pt x="6126" y="42016"/>
                    <a:pt x="5316" y="42720"/>
                    <a:pt x="4612" y="43494"/>
                  </a:cubicBezTo>
                  <a:lnTo>
                    <a:pt x="0" y="47332"/>
                  </a:lnTo>
                  <a:cubicBezTo>
                    <a:pt x="1268" y="50712"/>
                    <a:pt x="2535" y="54056"/>
                    <a:pt x="4331" y="57154"/>
                  </a:cubicBezTo>
                  <a:cubicBezTo>
                    <a:pt x="6161" y="60253"/>
                    <a:pt x="8555" y="63104"/>
                    <a:pt x="11689" y="64900"/>
                  </a:cubicBezTo>
                  <a:cubicBezTo>
                    <a:pt x="14636" y="66619"/>
                    <a:pt x="18091" y="67323"/>
                    <a:pt x="21546" y="67323"/>
                  </a:cubicBezTo>
                  <a:cubicBezTo>
                    <a:pt x="22548" y="67323"/>
                    <a:pt x="23550" y="67264"/>
                    <a:pt x="24539" y="67153"/>
                  </a:cubicBezTo>
                  <a:cubicBezTo>
                    <a:pt x="28975" y="66660"/>
                    <a:pt x="33200" y="65252"/>
                    <a:pt x="37425" y="63844"/>
                  </a:cubicBezTo>
                  <a:cubicBezTo>
                    <a:pt x="38727" y="63421"/>
                    <a:pt x="40171" y="62893"/>
                    <a:pt x="41016" y="61767"/>
                  </a:cubicBezTo>
                  <a:cubicBezTo>
                    <a:pt x="41368" y="61238"/>
                    <a:pt x="41650" y="60675"/>
                    <a:pt x="41861" y="60041"/>
                  </a:cubicBezTo>
                  <a:lnTo>
                    <a:pt x="43903" y="54725"/>
                  </a:lnTo>
                  <a:cubicBezTo>
                    <a:pt x="45100" y="52965"/>
                    <a:pt x="46156" y="51099"/>
                    <a:pt x="47107" y="49198"/>
                  </a:cubicBezTo>
                  <a:cubicBezTo>
                    <a:pt x="52071" y="39481"/>
                    <a:pt x="54817" y="34446"/>
                    <a:pt x="57950" y="23990"/>
                  </a:cubicBezTo>
                  <a:cubicBezTo>
                    <a:pt x="59006" y="20469"/>
                    <a:pt x="60027" y="11245"/>
                    <a:pt x="58373" y="7971"/>
                  </a:cubicBezTo>
                  <a:cubicBezTo>
                    <a:pt x="57281" y="5929"/>
                    <a:pt x="57422" y="4521"/>
                    <a:pt x="55591" y="3147"/>
                  </a:cubicBezTo>
                  <a:cubicBezTo>
                    <a:pt x="54253" y="2162"/>
                    <a:pt x="52740" y="1352"/>
                    <a:pt x="51155" y="824"/>
                  </a:cubicBezTo>
                  <a:cubicBezTo>
                    <a:pt x="49372" y="116"/>
                    <a:pt x="47407" y="0"/>
                    <a:pt x="45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45"/>
            <p:cNvSpPr/>
            <p:nvPr/>
          </p:nvSpPr>
          <p:spPr>
            <a:xfrm flipH="1">
              <a:off x="1779995" y="3335063"/>
              <a:ext cx="317850" cy="498749"/>
            </a:xfrm>
            <a:custGeom>
              <a:rect b="b" l="l" r="r" t="t"/>
              <a:pathLst>
                <a:path extrusionOk="0" h="34750" w="22146">
                  <a:moveTo>
                    <a:pt x="21863" y="0"/>
                  </a:moveTo>
                  <a:cubicBezTo>
                    <a:pt x="20103" y="5528"/>
                    <a:pt x="17568" y="12675"/>
                    <a:pt x="13801" y="19188"/>
                  </a:cubicBezTo>
                  <a:cubicBezTo>
                    <a:pt x="9964" y="25772"/>
                    <a:pt x="5316" y="30912"/>
                    <a:pt x="0" y="34503"/>
                  </a:cubicBezTo>
                  <a:lnTo>
                    <a:pt x="176" y="34749"/>
                  </a:lnTo>
                  <a:cubicBezTo>
                    <a:pt x="5528" y="31158"/>
                    <a:pt x="10175" y="25983"/>
                    <a:pt x="14048" y="19329"/>
                  </a:cubicBezTo>
                  <a:cubicBezTo>
                    <a:pt x="17850" y="12780"/>
                    <a:pt x="20350" y="5633"/>
                    <a:pt x="22145" y="106"/>
                  </a:cubicBezTo>
                  <a:lnTo>
                    <a:pt x="218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45"/>
            <p:cNvSpPr/>
            <p:nvPr/>
          </p:nvSpPr>
          <p:spPr>
            <a:xfrm flipH="1">
              <a:off x="1271653" y="3211182"/>
              <a:ext cx="685203" cy="814390"/>
            </a:xfrm>
            <a:custGeom>
              <a:rect b="b" l="l" r="r" t="t"/>
              <a:pathLst>
                <a:path extrusionOk="0" h="56742" w="47741">
                  <a:moveTo>
                    <a:pt x="31385" y="1"/>
                  </a:moveTo>
                  <a:cubicBezTo>
                    <a:pt x="31110" y="1"/>
                    <a:pt x="30835" y="2"/>
                    <a:pt x="30560" y="5"/>
                  </a:cubicBezTo>
                  <a:cubicBezTo>
                    <a:pt x="27145" y="40"/>
                    <a:pt x="23484" y="392"/>
                    <a:pt x="20773" y="2539"/>
                  </a:cubicBezTo>
                  <a:cubicBezTo>
                    <a:pt x="17534" y="5039"/>
                    <a:pt x="16513" y="9405"/>
                    <a:pt x="15492" y="13383"/>
                  </a:cubicBezTo>
                  <a:cubicBezTo>
                    <a:pt x="12217" y="26374"/>
                    <a:pt x="7218" y="38908"/>
                    <a:pt x="635" y="50597"/>
                  </a:cubicBezTo>
                  <a:cubicBezTo>
                    <a:pt x="318" y="51160"/>
                    <a:pt x="1" y="51758"/>
                    <a:pt x="142" y="52392"/>
                  </a:cubicBezTo>
                  <a:cubicBezTo>
                    <a:pt x="282" y="53026"/>
                    <a:pt x="881" y="53484"/>
                    <a:pt x="1409" y="53836"/>
                  </a:cubicBezTo>
                  <a:cubicBezTo>
                    <a:pt x="4657" y="55820"/>
                    <a:pt x="8423" y="56742"/>
                    <a:pt x="12223" y="56742"/>
                  </a:cubicBezTo>
                  <a:cubicBezTo>
                    <a:pt x="15838" y="56742"/>
                    <a:pt x="19483" y="55908"/>
                    <a:pt x="22744" y="54364"/>
                  </a:cubicBezTo>
                  <a:cubicBezTo>
                    <a:pt x="29469" y="51230"/>
                    <a:pt x="34644" y="45386"/>
                    <a:pt x="38165" y="38873"/>
                  </a:cubicBezTo>
                  <a:cubicBezTo>
                    <a:pt x="41685" y="32324"/>
                    <a:pt x="43657" y="25072"/>
                    <a:pt x="45206" y="17819"/>
                  </a:cubicBezTo>
                  <a:cubicBezTo>
                    <a:pt x="45945" y="14475"/>
                    <a:pt x="46579" y="11095"/>
                    <a:pt x="47178" y="7750"/>
                  </a:cubicBezTo>
                  <a:cubicBezTo>
                    <a:pt x="47494" y="6060"/>
                    <a:pt x="47741" y="4159"/>
                    <a:pt x="46790" y="2751"/>
                  </a:cubicBezTo>
                  <a:cubicBezTo>
                    <a:pt x="45804" y="1342"/>
                    <a:pt x="43868" y="920"/>
                    <a:pt x="42108" y="674"/>
                  </a:cubicBezTo>
                  <a:cubicBezTo>
                    <a:pt x="38543" y="216"/>
                    <a:pt x="34978" y="1"/>
                    <a:pt x="313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5"/>
            <p:cNvSpPr/>
            <p:nvPr/>
          </p:nvSpPr>
          <p:spPr>
            <a:xfrm flipH="1">
              <a:off x="1756763" y="3107140"/>
              <a:ext cx="367869" cy="658421"/>
            </a:xfrm>
            <a:custGeom>
              <a:rect b="b" l="l" r="r" t="t"/>
              <a:pathLst>
                <a:path extrusionOk="0" h="45875" w="25631">
                  <a:moveTo>
                    <a:pt x="25631" y="0"/>
                  </a:moveTo>
                  <a:lnTo>
                    <a:pt x="25631" y="0"/>
                  </a:lnTo>
                  <a:cubicBezTo>
                    <a:pt x="24856" y="493"/>
                    <a:pt x="24152" y="1056"/>
                    <a:pt x="23518" y="1690"/>
                  </a:cubicBezTo>
                  <a:cubicBezTo>
                    <a:pt x="20314" y="4753"/>
                    <a:pt x="18695" y="9083"/>
                    <a:pt x="17639" y="13379"/>
                  </a:cubicBezTo>
                  <a:cubicBezTo>
                    <a:pt x="16583" y="17674"/>
                    <a:pt x="15984" y="22110"/>
                    <a:pt x="14435" y="26229"/>
                  </a:cubicBezTo>
                  <a:cubicBezTo>
                    <a:pt x="12815" y="30489"/>
                    <a:pt x="10245" y="34327"/>
                    <a:pt x="6901" y="37389"/>
                  </a:cubicBezTo>
                  <a:cubicBezTo>
                    <a:pt x="6126" y="38094"/>
                    <a:pt x="5316" y="38798"/>
                    <a:pt x="4612" y="39572"/>
                  </a:cubicBezTo>
                  <a:lnTo>
                    <a:pt x="0" y="43410"/>
                  </a:lnTo>
                  <a:cubicBezTo>
                    <a:pt x="282" y="44255"/>
                    <a:pt x="599" y="45065"/>
                    <a:pt x="916" y="45874"/>
                  </a:cubicBezTo>
                  <a:cubicBezTo>
                    <a:pt x="17111" y="37636"/>
                    <a:pt x="15949" y="14540"/>
                    <a:pt x="25631" y="0"/>
                  </a:cubicBezTo>
                  <a:close/>
                </a:path>
              </a:pathLst>
            </a:custGeom>
            <a:solidFill>
              <a:srgbClr val="85C3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5"/>
            <p:cNvSpPr/>
            <p:nvPr/>
          </p:nvSpPr>
          <p:spPr>
            <a:xfrm flipH="1">
              <a:off x="1753773" y="3222867"/>
              <a:ext cx="645274" cy="428006"/>
            </a:xfrm>
            <a:custGeom>
              <a:rect b="b" l="l" r="r" t="t"/>
              <a:pathLst>
                <a:path extrusionOk="0" h="29821" w="44959">
                  <a:moveTo>
                    <a:pt x="34397" y="0"/>
                  </a:moveTo>
                  <a:cubicBezTo>
                    <a:pt x="30595" y="3556"/>
                    <a:pt x="24609" y="16583"/>
                    <a:pt x="19434" y="17709"/>
                  </a:cubicBezTo>
                  <a:cubicBezTo>
                    <a:pt x="17744" y="18061"/>
                    <a:pt x="16512" y="18836"/>
                    <a:pt x="14787" y="18942"/>
                  </a:cubicBezTo>
                  <a:cubicBezTo>
                    <a:pt x="7253" y="19364"/>
                    <a:pt x="8274" y="19786"/>
                    <a:pt x="704" y="20209"/>
                  </a:cubicBezTo>
                  <a:lnTo>
                    <a:pt x="0" y="26124"/>
                  </a:lnTo>
                  <a:cubicBezTo>
                    <a:pt x="12111" y="26863"/>
                    <a:pt x="12111" y="29116"/>
                    <a:pt x="24222" y="29820"/>
                  </a:cubicBezTo>
                  <a:cubicBezTo>
                    <a:pt x="29151" y="25596"/>
                    <a:pt x="40488" y="14153"/>
                    <a:pt x="44959" y="6267"/>
                  </a:cubicBezTo>
                  <a:lnTo>
                    <a:pt x="34397" y="0"/>
                  </a:lnTo>
                  <a:close/>
                </a:path>
              </a:pathLst>
            </a:custGeom>
            <a:solidFill>
              <a:srgbClr val="FCB7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5"/>
            <p:cNvSpPr/>
            <p:nvPr/>
          </p:nvSpPr>
          <p:spPr>
            <a:xfrm flipH="1">
              <a:off x="2338438" y="3494616"/>
              <a:ext cx="276917" cy="113729"/>
            </a:xfrm>
            <a:custGeom>
              <a:rect b="b" l="l" r="r" t="t"/>
              <a:pathLst>
                <a:path extrusionOk="0" h="7924" w="19294">
                  <a:moveTo>
                    <a:pt x="11690" y="0"/>
                  </a:moveTo>
                  <a:cubicBezTo>
                    <a:pt x="11585" y="0"/>
                    <a:pt x="11479" y="4"/>
                    <a:pt x="11372" y="11"/>
                  </a:cubicBezTo>
                  <a:cubicBezTo>
                    <a:pt x="10598" y="81"/>
                    <a:pt x="9859" y="257"/>
                    <a:pt x="9154" y="503"/>
                  </a:cubicBezTo>
                  <a:cubicBezTo>
                    <a:pt x="7817" y="855"/>
                    <a:pt x="6514" y="1419"/>
                    <a:pt x="5317" y="2158"/>
                  </a:cubicBezTo>
                  <a:cubicBezTo>
                    <a:pt x="3381" y="3531"/>
                    <a:pt x="2148" y="5890"/>
                    <a:pt x="1" y="6876"/>
                  </a:cubicBezTo>
                  <a:cubicBezTo>
                    <a:pt x="381" y="7170"/>
                    <a:pt x="846" y="7285"/>
                    <a:pt x="1329" y="7285"/>
                  </a:cubicBezTo>
                  <a:cubicBezTo>
                    <a:pt x="1830" y="7285"/>
                    <a:pt x="2351" y="7161"/>
                    <a:pt x="2817" y="6981"/>
                  </a:cubicBezTo>
                  <a:cubicBezTo>
                    <a:pt x="3768" y="6594"/>
                    <a:pt x="4648" y="6101"/>
                    <a:pt x="5634" y="6031"/>
                  </a:cubicBezTo>
                  <a:cubicBezTo>
                    <a:pt x="5688" y="6028"/>
                    <a:pt x="5742" y="6026"/>
                    <a:pt x="5796" y="6026"/>
                  </a:cubicBezTo>
                  <a:cubicBezTo>
                    <a:pt x="7001" y="6026"/>
                    <a:pt x="8114" y="6756"/>
                    <a:pt x="9260" y="7228"/>
                  </a:cubicBezTo>
                  <a:cubicBezTo>
                    <a:pt x="10301" y="7695"/>
                    <a:pt x="11416" y="7923"/>
                    <a:pt x="12529" y="7923"/>
                  </a:cubicBezTo>
                  <a:cubicBezTo>
                    <a:pt x="13599" y="7923"/>
                    <a:pt x="14667" y="7712"/>
                    <a:pt x="15668" y="7298"/>
                  </a:cubicBezTo>
                  <a:cubicBezTo>
                    <a:pt x="17710" y="6348"/>
                    <a:pt x="19118" y="4411"/>
                    <a:pt x="19294" y="2158"/>
                  </a:cubicBezTo>
                  <a:cubicBezTo>
                    <a:pt x="16654" y="2023"/>
                    <a:pt x="14307" y="0"/>
                    <a:pt x="11690" y="0"/>
                  </a:cubicBezTo>
                  <a:close/>
                </a:path>
              </a:pathLst>
            </a:custGeom>
            <a:solidFill>
              <a:srgbClr val="FCB7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45"/>
            <p:cNvSpPr/>
            <p:nvPr/>
          </p:nvSpPr>
          <p:spPr>
            <a:xfrm flipH="1">
              <a:off x="1741143" y="3268343"/>
              <a:ext cx="657904" cy="383040"/>
            </a:xfrm>
            <a:custGeom>
              <a:rect b="b" l="l" r="r" t="t"/>
              <a:pathLst>
                <a:path extrusionOk="0" h="26688" w="45839">
                  <a:moveTo>
                    <a:pt x="39607" y="1"/>
                  </a:moveTo>
                  <a:cubicBezTo>
                    <a:pt x="30170" y="9861"/>
                    <a:pt x="29822" y="22044"/>
                    <a:pt x="14392" y="22044"/>
                  </a:cubicBezTo>
                  <a:cubicBezTo>
                    <a:pt x="11805" y="22044"/>
                    <a:pt x="8794" y="21702"/>
                    <a:pt x="5246" y="20949"/>
                  </a:cubicBezTo>
                  <a:cubicBezTo>
                    <a:pt x="4771" y="20851"/>
                    <a:pt x="4246" y="20796"/>
                    <a:pt x="3718" y="20796"/>
                  </a:cubicBezTo>
                  <a:cubicBezTo>
                    <a:pt x="1975" y="20796"/>
                    <a:pt x="189" y="21389"/>
                    <a:pt x="0" y="22956"/>
                  </a:cubicBezTo>
                  <a:lnTo>
                    <a:pt x="0" y="22991"/>
                  </a:lnTo>
                  <a:cubicBezTo>
                    <a:pt x="12111" y="23695"/>
                    <a:pt x="12076" y="25983"/>
                    <a:pt x="24222" y="26688"/>
                  </a:cubicBezTo>
                  <a:cubicBezTo>
                    <a:pt x="31193" y="22920"/>
                    <a:pt x="41403" y="11232"/>
                    <a:pt x="45839" y="3346"/>
                  </a:cubicBezTo>
                  <a:lnTo>
                    <a:pt x="39607" y="1"/>
                  </a:lnTo>
                  <a:close/>
                </a:path>
              </a:pathLst>
            </a:custGeom>
            <a:solidFill>
              <a:srgbClr val="D885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45"/>
            <p:cNvSpPr/>
            <p:nvPr/>
          </p:nvSpPr>
          <p:spPr>
            <a:xfrm flipH="1">
              <a:off x="1632933" y="3087933"/>
              <a:ext cx="313817" cy="300154"/>
            </a:xfrm>
            <a:custGeom>
              <a:rect b="b" l="l" r="r" t="t"/>
              <a:pathLst>
                <a:path extrusionOk="0" h="20913" w="21865">
                  <a:moveTo>
                    <a:pt x="16442" y="0"/>
                  </a:moveTo>
                  <a:cubicBezTo>
                    <a:pt x="11866" y="247"/>
                    <a:pt x="10880" y="1232"/>
                    <a:pt x="8521" y="2641"/>
                  </a:cubicBezTo>
                  <a:cubicBezTo>
                    <a:pt x="5388" y="4542"/>
                    <a:pt x="3662" y="7218"/>
                    <a:pt x="1022" y="10069"/>
                  </a:cubicBezTo>
                  <a:cubicBezTo>
                    <a:pt x="635" y="10492"/>
                    <a:pt x="283" y="10949"/>
                    <a:pt x="1" y="11478"/>
                  </a:cubicBezTo>
                  <a:cubicBezTo>
                    <a:pt x="4014" y="14294"/>
                    <a:pt x="7817" y="17463"/>
                    <a:pt x="11373" y="20913"/>
                  </a:cubicBezTo>
                  <a:cubicBezTo>
                    <a:pt x="12781" y="19399"/>
                    <a:pt x="14224" y="17885"/>
                    <a:pt x="15668" y="16512"/>
                  </a:cubicBezTo>
                  <a:cubicBezTo>
                    <a:pt x="17393" y="14752"/>
                    <a:pt x="18872" y="12815"/>
                    <a:pt x="20104" y="10703"/>
                  </a:cubicBezTo>
                  <a:cubicBezTo>
                    <a:pt x="21266" y="8731"/>
                    <a:pt x="21864" y="6337"/>
                    <a:pt x="21230" y="4155"/>
                  </a:cubicBezTo>
                  <a:cubicBezTo>
                    <a:pt x="20596" y="2085"/>
                    <a:pt x="19582" y="301"/>
                    <a:pt x="17529" y="301"/>
                  </a:cubicBezTo>
                  <a:cubicBezTo>
                    <a:pt x="17416" y="301"/>
                    <a:pt x="17301" y="306"/>
                    <a:pt x="17182" y="317"/>
                  </a:cubicBezTo>
                  <a:lnTo>
                    <a:pt x="164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45"/>
            <p:cNvSpPr/>
            <p:nvPr/>
          </p:nvSpPr>
          <p:spPr>
            <a:xfrm flipH="1">
              <a:off x="2263621" y="4634895"/>
              <a:ext cx="162212" cy="139320"/>
            </a:xfrm>
            <a:custGeom>
              <a:rect b="b" l="l" r="r" t="t"/>
              <a:pathLst>
                <a:path extrusionOk="0" h="9707" w="11302">
                  <a:moveTo>
                    <a:pt x="6443" y="1"/>
                  </a:moveTo>
                  <a:cubicBezTo>
                    <a:pt x="2148" y="1"/>
                    <a:pt x="0" y="5211"/>
                    <a:pt x="3028" y="8274"/>
                  </a:cubicBezTo>
                  <a:cubicBezTo>
                    <a:pt x="4018" y="9264"/>
                    <a:pt x="5232" y="9706"/>
                    <a:pt x="6422" y="9706"/>
                  </a:cubicBezTo>
                  <a:cubicBezTo>
                    <a:pt x="8914" y="9706"/>
                    <a:pt x="11301" y="7767"/>
                    <a:pt x="11301" y="4859"/>
                  </a:cubicBezTo>
                  <a:cubicBezTo>
                    <a:pt x="11301" y="2184"/>
                    <a:pt x="9119" y="1"/>
                    <a:pt x="64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45"/>
            <p:cNvSpPr/>
            <p:nvPr/>
          </p:nvSpPr>
          <p:spPr>
            <a:xfrm flipH="1">
              <a:off x="998671" y="4636919"/>
              <a:ext cx="162729" cy="139305"/>
            </a:xfrm>
            <a:custGeom>
              <a:rect b="b" l="l" r="r" t="t"/>
              <a:pathLst>
                <a:path extrusionOk="0" h="9706" w="11338">
                  <a:moveTo>
                    <a:pt x="6479" y="1"/>
                  </a:moveTo>
                  <a:cubicBezTo>
                    <a:pt x="2184" y="1"/>
                    <a:pt x="1" y="5211"/>
                    <a:pt x="3064" y="8274"/>
                  </a:cubicBezTo>
                  <a:cubicBezTo>
                    <a:pt x="4054" y="9264"/>
                    <a:pt x="5268" y="9706"/>
                    <a:pt x="6458" y="9706"/>
                  </a:cubicBezTo>
                  <a:cubicBezTo>
                    <a:pt x="8950" y="9706"/>
                    <a:pt x="11337" y="7766"/>
                    <a:pt x="11337" y="4859"/>
                  </a:cubicBezTo>
                  <a:cubicBezTo>
                    <a:pt x="11337" y="2183"/>
                    <a:pt x="9155" y="1"/>
                    <a:pt x="64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45"/>
            <p:cNvSpPr/>
            <p:nvPr/>
          </p:nvSpPr>
          <p:spPr>
            <a:xfrm flipH="1">
              <a:off x="1030499" y="4668758"/>
              <a:ext cx="88440" cy="75839"/>
            </a:xfrm>
            <a:custGeom>
              <a:rect b="b" l="l" r="r" t="t"/>
              <a:pathLst>
                <a:path extrusionOk="0" h="5284" w="6162">
                  <a:moveTo>
                    <a:pt x="3521" y="1"/>
                  </a:moveTo>
                  <a:cubicBezTo>
                    <a:pt x="1162" y="1"/>
                    <a:pt x="0" y="2852"/>
                    <a:pt x="1655" y="4507"/>
                  </a:cubicBezTo>
                  <a:cubicBezTo>
                    <a:pt x="2191" y="5043"/>
                    <a:pt x="2852" y="5284"/>
                    <a:pt x="3502" y="5284"/>
                  </a:cubicBezTo>
                  <a:cubicBezTo>
                    <a:pt x="4858" y="5284"/>
                    <a:pt x="6161" y="4236"/>
                    <a:pt x="6161" y="2641"/>
                  </a:cubicBezTo>
                  <a:cubicBezTo>
                    <a:pt x="6161" y="1162"/>
                    <a:pt x="5000" y="1"/>
                    <a:pt x="35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45"/>
            <p:cNvSpPr/>
            <p:nvPr/>
          </p:nvSpPr>
          <p:spPr>
            <a:xfrm flipH="1">
              <a:off x="2328802" y="4668758"/>
              <a:ext cx="44981" cy="75810"/>
            </a:xfrm>
            <a:custGeom>
              <a:rect b="b" l="l" r="r" t="t"/>
              <a:pathLst>
                <a:path extrusionOk="0" h="5282" w="3134">
                  <a:moveTo>
                    <a:pt x="1549" y="1"/>
                  </a:moveTo>
                  <a:cubicBezTo>
                    <a:pt x="669" y="1"/>
                    <a:pt x="0" y="1198"/>
                    <a:pt x="0" y="2641"/>
                  </a:cubicBezTo>
                  <a:cubicBezTo>
                    <a:pt x="0" y="4085"/>
                    <a:pt x="705" y="5282"/>
                    <a:pt x="1549" y="5282"/>
                  </a:cubicBezTo>
                  <a:cubicBezTo>
                    <a:pt x="2430" y="5282"/>
                    <a:pt x="3134" y="4120"/>
                    <a:pt x="3134" y="2641"/>
                  </a:cubicBezTo>
                  <a:cubicBezTo>
                    <a:pt x="3134" y="1162"/>
                    <a:pt x="2430" y="1"/>
                    <a:pt x="1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45"/>
            <p:cNvSpPr/>
            <p:nvPr/>
          </p:nvSpPr>
          <p:spPr>
            <a:xfrm flipH="1">
              <a:off x="1045328" y="3883901"/>
              <a:ext cx="1313799" cy="909561"/>
            </a:xfrm>
            <a:custGeom>
              <a:rect b="b" l="l" r="r" t="t"/>
              <a:pathLst>
                <a:path extrusionOk="0" h="63373" w="91538">
                  <a:moveTo>
                    <a:pt x="43833" y="1"/>
                  </a:moveTo>
                  <a:lnTo>
                    <a:pt x="43833" y="15456"/>
                  </a:lnTo>
                  <a:lnTo>
                    <a:pt x="42812" y="15456"/>
                  </a:lnTo>
                  <a:lnTo>
                    <a:pt x="42812" y="42319"/>
                  </a:lnTo>
                  <a:lnTo>
                    <a:pt x="41791" y="42319"/>
                  </a:lnTo>
                  <a:cubicBezTo>
                    <a:pt x="41791" y="42319"/>
                    <a:pt x="38587" y="46509"/>
                    <a:pt x="30806" y="47424"/>
                  </a:cubicBezTo>
                  <a:cubicBezTo>
                    <a:pt x="24363" y="48199"/>
                    <a:pt x="7640" y="49572"/>
                    <a:pt x="1937" y="50029"/>
                  </a:cubicBezTo>
                  <a:cubicBezTo>
                    <a:pt x="845" y="50135"/>
                    <a:pt x="0" y="51050"/>
                    <a:pt x="0" y="52142"/>
                  </a:cubicBezTo>
                  <a:lnTo>
                    <a:pt x="0" y="53304"/>
                  </a:lnTo>
                  <a:lnTo>
                    <a:pt x="40136" y="50029"/>
                  </a:lnTo>
                  <a:lnTo>
                    <a:pt x="40136" y="50029"/>
                  </a:lnTo>
                  <a:cubicBezTo>
                    <a:pt x="39397" y="50663"/>
                    <a:pt x="38622" y="51226"/>
                    <a:pt x="37847" y="51790"/>
                  </a:cubicBezTo>
                  <a:cubicBezTo>
                    <a:pt x="37143" y="52177"/>
                    <a:pt x="36545" y="52705"/>
                    <a:pt x="36017" y="53304"/>
                  </a:cubicBezTo>
                  <a:cubicBezTo>
                    <a:pt x="35770" y="53620"/>
                    <a:pt x="35594" y="53972"/>
                    <a:pt x="35489" y="54325"/>
                  </a:cubicBezTo>
                  <a:lnTo>
                    <a:pt x="33130" y="54325"/>
                  </a:lnTo>
                  <a:lnTo>
                    <a:pt x="33130" y="63373"/>
                  </a:lnTo>
                  <a:lnTo>
                    <a:pt x="41051" y="63373"/>
                  </a:lnTo>
                  <a:lnTo>
                    <a:pt x="41051" y="54325"/>
                  </a:lnTo>
                  <a:lnTo>
                    <a:pt x="38552" y="54325"/>
                  </a:lnTo>
                  <a:cubicBezTo>
                    <a:pt x="38587" y="54078"/>
                    <a:pt x="38622" y="53867"/>
                    <a:pt x="38657" y="53620"/>
                  </a:cubicBezTo>
                  <a:cubicBezTo>
                    <a:pt x="41791" y="53127"/>
                    <a:pt x="44748" y="51754"/>
                    <a:pt x="47107" y="49642"/>
                  </a:cubicBezTo>
                  <a:lnTo>
                    <a:pt x="91537" y="53268"/>
                  </a:lnTo>
                  <a:lnTo>
                    <a:pt x="91537" y="52142"/>
                  </a:lnTo>
                  <a:cubicBezTo>
                    <a:pt x="91537" y="51050"/>
                    <a:pt x="90692" y="50100"/>
                    <a:pt x="89566" y="50029"/>
                  </a:cubicBezTo>
                  <a:cubicBezTo>
                    <a:pt x="83898" y="49572"/>
                    <a:pt x="67139" y="48199"/>
                    <a:pt x="60732" y="47424"/>
                  </a:cubicBezTo>
                  <a:cubicBezTo>
                    <a:pt x="52916" y="46509"/>
                    <a:pt x="49677" y="42319"/>
                    <a:pt x="49677" y="42319"/>
                  </a:cubicBezTo>
                  <a:lnTo>
                    <a:pt x="48691" y="42319"/>
                  </a:lnTo>
                  <a:lnTo>
                    <a:pt x="48691" y="15456"/>
                  </a:lnTo>
                  <a:lnTo>
                    <a:pt x="47670" y="15456"/>
                  </a:lnTo>
                  <a:lnTo>
                    <a:pt x="476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45"/>
            <p:cNvSpPr/>
            <p:nvPr/>
          </p:nvSpPr>
          <p:spPr>
            <a:xfrm flipH="1">
              <a:off x="1660188" y="3883901"/>
              <a:ext cx="84909" cy="513403"/>
            </a:xfrm>
            <a:custGeom>
              <a:rect b="b" l="l" r="r" t="t"/>
              <a:pathLst>
                <a:path extrusionOk="0" h="35771" w="5916">
                  <a:moveTo>
                    <a:pt x="1021" y="1"/>
                  </a:moveTo>
                  <a:lnTo>
                    <a:pt x="1021" y="15456"/>
                  </a:lnTo>
                  <a:lnTo>
                    <a:pt x="0" y="15456"/>
                  </a:lnTo>
                  <a:lnTo>
                    <a:pt x="0" y="35771"/>
                  </a:lnTo>
                  <a:lnTo>
                    <a:pt x="5915" y="35771"/>
                  </a:lnTo>
                  <a:lnTo>
                    <a:pt x="5915" y="15456"/>
                  </a:lnTo>
                  <a:lnTo>
                    <a:pt x="4894" y="15456"/>
                  </a:lnTo>
                  <a:lnTo>
                    <a:pt x="48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5"/>
            <p:cNvSpPr/>
            <p:nvPr/>
          </p:nvSpPr>
          <p:spPr>
            <a:xfrm flipH="1">
              <a:off x="1056471" y="3935075"/>
              <a:ext cx="1445684" cy="344316"/>
            </a:xfrm>
            <a:custGeom>
              <a:rect b="b" l="l" r="r" t="t"/>
              <a:pathLst>
                <a:path extrusionOk="0" h="23990" w="100727">
                  <a:moveTo>
                    <a:pt x="19423" y="1"/>
                  </a:moveTo>
                  <a:cubicBezTo>
                    <a:pt x="16703" y="1"/>
                    <a:pt x="13637" y="474"/>
                    <a:pt x="9612" y="1717"/>
                  </a:cubicBezTo>
                  <a:cubicBezTo>
                    <a:pt x="8274" y="2139"/>
                    <a:pt x="6866" y="2632"/>
                    <a:pt x="5810" y="3583"/>
                  </a:cubicBezTo>
                  <a:cubicBezTo>
                    <a:pt x="4719" y="4533"/>
                    <a:pt x="4050" y="6047"/>
                    <a:pt x="4472" y="7420"/>
                  </a:cubicBezTo>
                  <a:lnTo>
                    <a:pt x="494" y="8089"/>
                  </a:lnTo>
                  <a:cubicBezTo>
                    <a:pt x="1" y="8969"/>
                    <a:pt x="388" y="10131"/>
                    <a:pt x="1092" y="10870"/>
                  </a:cubicBezTo>
                  <a:cubicBezTo>
                    <a:pt x="1867" y="11539"/>
                    <a:pt x="2782" y="12032"/>
                    <a:pt x="3733" y="12349"/>
                  </a:cubicBezTo>
                  <a:cubicBezTo>
                    <a:pt x="15386" y="16820"/>
                    <a:pt x="27145" y="21362"/>
                    <a:pt x="39503" y="23052"/>
                  </a:cubicBezTo>
                  <a:cubicBezTo>
                    <a:pt x="44820" y="23792"/>
                    <a:pt x="50194" y="23989"/>
                    <a:pt x="55571" y="23989"/>
                  </a:cubicBezTo>
                  <a:cubicBezTo>
                    <a:pt x="58632" y="23989"/>
                    <a:pt x="61694" y="23925"/>
                    <a:pt x="64746" y="23862"/>
                  </a:cubicBezTo>
                  <a:lnTo>
                    <a:pt x="88897" y="23369"/>
                  </a:lnTo>
                  <a:cubicBezTo>
                    <a:pt x="91221" y="23334"/>
                    <a:pt x="93615" y="23263"/>
                    <a:pt x="95798" y="22453"/>
                  </a:cubicBezTo>
                  <a:cubicBezTo>
                    <a:pt x="97981" y="21608"/>
                    <a:pt x="99917" y="19813"/>
                    <a:pt x="100304" y="17524"/>
                  </a:cubicBezTo>
                  <a:cubicBezTo>
                    <a:pt x="100727" y="14954"/>
                    <a:pt x="99002" y="12384"/>
                    <a:pt x="96784" y="11011"/>
                  </a:cubicBezTo>
                  <a:cubicBezTo>
                    <a:pt x="94530" y="9603"/>
                    <a:pt x="91890" y="9110"/>
                    <a:pt x="89285" y="8617"/>
                  </a:cubicBezTo>
                  <a:cubicBezTo>
                    <a:pt x="76047" y="6012"/>
                    <a:pt x="52212" y="5836"/>
                    <a:pt x="38869" y="3723"/>
                  </a:cubicBezTo>
                  <a:cubicBezTo>
                    <a:pt x="29717" y="2295"/>
                    <a:pt x="25411" y="1"/>
                    <a:pt x="19423" y="1"/>
                  </a:cubicBezTo>
                  <a:close/>
                </a:path>
              </a:pathLst>
            </a:custGeom>
            <a:solidFill>
              <a:srgbClr val="022A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45"/>
            <p:cNvSpPr/>
            <p:nvPr/>
          </p:nvSpPr>
          <p:spPr>
            <a:xfrm flipH="1">
              <a:off x="1148829" y="2730444"/>
              <a:ext cx="638729" cy="821307"/>
            </a:xfrm>
            <a:custGeom>
              <a:rect b="b" l="l" r="r" t="t"/>
              <a:pathLst>
                <a:path extrusionOk="0" h="57224" w="44503">
                  <a:moveTo>
                    <a:pt x="39612" y="1"/>
                  </a:moveTo>
                  <a:cubicBezTo>
                    <a:pt x="36582" y="1"/>
                    <a:pt x="33604" y="1401"/>
                    <a:pt x="31440" y="3534"/>
                  </a:cubicBezTo>
                  <a:cubicBezTo>
                    <a:pt x="29011" y="5963"/>
                    <a:pt x="27497" y="9202"/>
                    <a:pt x="26688" y="12547"/>
                  </a:cubicBezTo>
                  <a:cubicBezTo>
                    <a:pt x="25878" y="15821"/>
                    <a:pt x="25596" y="19377"/>
                    <a:pt x="23730" y="22158"/>
                  </a:cubicBezTo>
                  <a:cubicBezTo>
                    <a:pt x="21231" y="25890"/>
                    <a:pt x="16583" y="27369"/>
                    <a:pt x="12323" y="28777"/>
                  </a:cubicBezTo>
                  <a:cubicBezTo>
                    <a:pt x="8063" y="30185"/>
                    <a:pt x="3451" y="32157"/>
                    <a:pt x="1620" y="36241"/>
                  </a:cubicBezTo>
                  <a:cubicBezTo>
                    <a:pt x="1" y="39867"/>
                    <a:pt x="1128" y="44162"/>
                    <a:pt x="3134" y="47612"/>
                  </a:cubicBezTo>
                  <a:cubicBezTo>
                    <a:pt x="5141" y="51028"/>
                    <a:pt x="7993" y="53914"/>
                    <a:pt x="10140" y="57224"/>
                  </a:cubicBezTo>
                  <a:cubicBezTo>
                    <a:pt x="16055" y="50887"/>
                    <a:pt x="27216" y="51556"/>
                    <a:pt x="32673" y="44831"/>
                  </a:cubicBezTo>
                  <a:cubicBezTo>
                    <a:pt x="34891" y="42120"/>
                    <a:pt x="35771" y="38564"/>
                    <a:pt x="36088" y="35079"/>
                  </a:cubicBezTo>
                  <a:cubicBezTo>
                    <a:pt x="36369" y="31593"/>
                    <a:pt x="36088" y="28108"/>
                    <a:pt x="36299" y="24623"/>
                  </a:cubicBezTo>
                  <a:cubicBezTo>
                    <a:pt x="36721" y="16384"/>
                    <a:pt x="39573" y="8498"/>
                    <a:pt x="44502" y="1879"/>
                  </a:cubicBezTo>
                  <a:lnTo>
                    <a:pt x="40876" y="83"/>
                  </a:lnTo>
                  <a:cubicBezTo>
                    <a:pt x="40455" y="28"/>
                    <a:pt x="40033" y="1"/>
                    <a:pt x="396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45"/>
            <p:cNvSpPr/>
            <p:nvPr/>
          </p:nvSpPr>
          <p:spPr>
            <a:xfrm flipH="1">
              <a:off x="1140245" y="2738899"/>
              <a:ext cx="638715" cy="821451"/>
            </a:xfrm>
            <a:custGeom>
              <a:rect b="b" l="l" r="r" t="t"/>
              <a:pathLst>
                <a:path extrusionOk="0" h="57234" w="44502">
                  <a:moveTo>
                    <a:pt x="39533" y="0"/>
                  </a:moveTo>
                  <a:cubicBezTo>
                    <a:pt x="36545" y="0"/>
                    <a:pt x="33591" y="1419"/>
                    <a:pt x="31440" y="3508"/>
                  </a:cubicBezTo>
                  <a:cubicBezTo>
                    <a:pt x="28975" y="5937"/>
                    <a:pt x="27497" y="9212"/>
                    <a:pt x="26652" y="12556"/>
                  </a:cubicBezTo>
                  <a:cubicBezTo>
                    <a:pt x="25842" y="15830"/>
                    <a:pt x="25596" y="19351"/>
                    <a:pt x="23730" y="22168"/>
                  </a:cubicBezTo>
                  <a:cubicBezTo>
                    <a:pt x="21230" y="25864"/>
                    <a:pt x="16548" y="27343"/>
                    <a:pt x="12288" y="28751"/>
                  </a:cubicBezTo>
                  <a:cubicBezTo>
                    <a:pt x="8028" y="30159"/>
                    <a:pt x="3416" y="32166"/>
                    <a:pt x="1620" y="36250"/>
                  </a:cubicBezTo>
                  <a:cubicBezTo>
                    <a:pt x="0" y="39877"/>
                    <a:pt x="1127" y="44172"/>
                    <a:pt x="3134" y="47587"/>
                  </a:cubicBezTo>
                  <a:cubicBezTo>
                    <a:pt x="5141" y="51037"/>
                    <a:pt x="7957" y="53889"/>
                    <a:pt x="10105" y="57233"/>
                  </a:cubicBezTo>
                  <a:cubicBezTo>
                    <a:pt x="16019" y="50896"/>
                    <a:pt x="27215" y="51565"/>
                    <a:pt x="32672" y="44841"/>
                  </a:cubicBezTo>
                  <a:cubicBezTo>
                    <a:pt x="34855" y="42130"/>
                    <a:pt x="35735" y="38574"/>
                    <a:pt x="36052" y="35088"/>
                  </a:cubicBezTo>
                  <a:cubicBezTo>
                    <a:pt x="36369" y="31603"/>
                    <a:pt x="36087" y="28082"/>
                    <a:pt x="36263" y="24597"/>
                  </a:cubicBezTo>
                  <a:cubicBezTo>
                    <a:pt x="36721" y="16394"/>
                    <a:pt x="39573" y="8472"/>
                    <a:pt x="44502" y="1889"/>
                  </a:cubicBezTo>
                  <a:lnTo>
                    <a:pt x="40840" y="93"/>
                  </a:lnTo>
                  <a:cubicBezTo>
                    <a:pt x="40405" y="30"/>
                    <a:pt x="39968" y="0"/>
                    <a:pt x="395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45"/>
            <p:cNvSpPr/>
            <p:nvPr/>
          </p:nvSpPr>
          <p:spPr>
            <a:xfrm flipH="1">
              <a:off x="946249" y="3118566"/>
              <a:ext cx="1082867" cy="1212829"/>
            </a:xfrm>
            <a:custGeom>
              <a:rect b="b" l="l" r="r" t="t"/>
              <a:pathLst>
                <a:path extrusionOk="0" h="84503" w="75448">
                  <a:moveTo>
                    <a:pt x="64212" y="1"/>
                  </a:moveTo>
                  <a:cubicBezTo>
                    <a:pt x="60441" y="1"/>
                    <a:pt x="56678" y="111"/>
                    <a:pt x="52916" y="331"/>
                  </a:cubicBezTo>
                  <a:cubicBezTo>
                    <a:pt x="48937" y="577"/>
                    <a:pt x="44818" y="1000"/>
                    <a:pt x="41262" y="3077"/>
                  </a:cubicBezTo>
                  <a:cubicBezTo>
                    <a:pt x="37214" y="5471"/>
                    <a:pt x="34327" y="9801"/>
                    <a:pt x="31792" y="14167"/>
                  </a:cubicBezTo>
                  <a:cubicBezTo>
                    <a:pt x="21335" y="32228"/>
                    <a:pt x="15069" y="53422"/>
                    <a:pt x="3134" y="70216"/>
                  </a:cubicBezTo>
                  <a:cubicBezTo>
                    <a:pt x="1655" y="72293"/>
                    <a:pt x="0" y="74722"/>
                    <a:pt x="388" y="77363"/>
                  </a:cubicBezTo>
                  <a:cubicBezTo>
                    <a:pt x="880" y="80391"/>
                    <a:pt x="3803" y="81940"/>
                    <a:pt x="6373" y="82679"/>
                  </a:cubicBezTo>
                  <a:cubicBezTo>
                    <a:pt x="11257" y="84107"/>
                    <a:pt x="16298" y="84502"/>
                    <a:pt x="21359" y="84502"/>
                  </a:cubicBezTo>
                  <a:cubicBezTo>
                    <a:pt x="24287" y="84502"/>
                    <a:pt x="27221" y="84370"/>
                    <a:pt x="30137" y="84228"/>
                  </a:cubicBezTo>
                  <a:cubicBezTo>
                    <a:pt x="39396" y="83735"/>
                    <a:pt x="48691" y="83172"/>
                    <a:pt x="57950" y="82468"/>
                  </a:cubicBezTo>
                  <a:cubicBezTo>
                    <a:pt x="60309" y="82292"/>
                    <a:pt x="62809" y="82080"/>
                    <a:pt x="64675" y="80391"/>
                  </a:cubicBezTo>
                  <a:cubicBezTo>
                    <a:pt x="66541" y="78736"/>
                    <a:pt x="67350" y="76131"/>
                    <a:pt x="68054" y="73596"/>
                  </a:cubicBezTo>
                  <a:cubicBezTo>
                    <a:pt x="74110" y="51768"/>
                    <a:pt x="74779" y="28496"/>
                    <a:pt x="75413" y="5576"/>
                  </a:cubicBezTo>
                  <a:cubicBezTo>
                    <a:pt x="75448" y="4098"/>
                    <a:pt x="75413" y="2443"/>
                    <a:pt x="74568" y="1387"/>
                  </a:cubicBezTo>
                  <a:cubicBezTo>
                    <a:pt x="73688" y="295"/>
                    <a:pt x="72279" y="155"/>
                    <a:pt x="71012" y="119"/>
                  </a:cubicBezTo>
                  <a:cubicBezTo>
                    <a:pt x="68741" y="40"/>
                    <a:pt x="66475" y="1"/>
                    <a:pt x="642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45"/>
            <p:cNvSpPr/>
            <p:nvPr/>
          </p:nvSpPr>
          <p:spPr>
            <a:xfrm flipH="1">
              <a:off x="953743" y="2692160"/>
              <a:ext cx="481569" cy="647987"/>
            </a:xfrm>
            <a:custGeom>
              <a:rect b="b" l="l" r="r" t="t"/>
              <a:pathLst>
                <a:path extrusionOk="0" h="45148" w="33553">
                  <a:moveTo>
                    <a:pt x="22487" y="1"/>
                  </a:moveTo>
                  <a:cubicBezTo>
                    <a:pt x="20810" y="1"/>
                    <a:pt x="19142" y="108"/>
                    <a:pt x="17499" y="462"/>
                  </a:cubicBezTo>
                  <a:cubicBezTo>
                    <a:pt x="14752" y="1061"/>
                    <a:pt x="12042" y="2469"/>
                    <a:pt x="10387" y="4863"/>
                  </a:cubicBezTo>
                  <a:cubicBezTo>
                    <a:pt x="8697" y="7327"/>
                    <a:pt x="8380" y="10461"/>
                    <a:pt x="7958" y="13453"/>
                  </a:cubicBezTo>
                  <a:cubicBezTo>
                    <a:pt x="6796" y="21586"/>
                    <a:pt x="4613" y="29508"/>
                    <a:pt x="1444" y="37042"/>
                  </a:cubicBezTo>
                  <a:cubicBezTo>
                    <a:pt x="740" y="38696"/>
                    <a:pt x="1" y="40527"/>
                    <a:pt x="635" y="42182"/>
                  </a:cubicBezTo>
                  <a:cubicBezTo>
                    <a:pt x="1480" y="44330"/>
                    <a:pt x="4191" y="44893"/>
                    <a:pt x="6479" y="45034"/>
                  </a:cubicBezTo>
                  <a:cubicBezTo>
                    <a:pt x="7779" y="45110"/>
                    <a:pt x="9079" y="45148"/>
                    <a:pt x="10378" y="45148"/>
                  </a:cubicBezTo>
                  <a:cubicBezTo>
                    <a:pt x="15691" y="45148"/>
                    <a:pt x="20982" y="44511"/>
                    <a:pt x="26159" y="43238"/>
                  </a:cubicBezTo>
                  <a:cubicBezTo>
                    <a:pt x="27673" y="42851"/>
                    <a:pt x="29222" y="42393"/>
                    <a:pt x="30208" y="41161"/>
                  </a:cubicBezTo>
                  <a:cubicBezTo>
                    <a:pt x="31053" y="40140"/>
                    <a:pt x="31300" y="38732"/>
                    <a:pt x="31511" y="37394"/>
                  </a:cubicBezTo>
                  <a:cubicBezTo>
                    <a:pt x="33060" y="27290"/>
                    <a:pt x="33553" y="17044"/>
                    <a:pt x="32954" y="6870"/>
                  </a:cubicBezTo>
                  <a:cubicBezTo>
                    <a:pt x="32849" y="5039"/>
                    <a:pt x="32637" y="3103"/>
                    <a:pt x="31405" y="1800"/>
                  </a:cubicBezTo>
                  <a:cubicBezTo>
                    <a:pt x="30067" y="356"/>
                    <a:pt x="27920" y="180"/>
                    <a:pt x="25983" y="110"/>
                  </a:cubicBezTo>
                  <a:cubicBezTo>
                    <a:pt x="24816" y="52"/>
                    <a:pt x="23649" y="1"/>
                    <a:pt x="224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45"/>
            <p:cNvSpPr/>
            <p:nvPr/>
          </p:nvSpPr>
          <p:spPr>
            <a:xfrm flipH="1">
              <a:off x="1337319" y="3149586"/>
              <a:ext cx="437593" cy="805462"/>
            </a:xfrm>
            <a:custGeom>
              <a:rect b="b" l="l" r="r" t="t"/>
              <a:pathLst>
                <a:path extrusionOk="0" h="56120" w="30489">
                  <a:moveTo>
                    <a:pt x="30489" y="0"/>
                  </a:moveTo>
                  <a:lnTo>
                    <a:pt x="30489" y="0"/>
                  </a:lnTo>
                  <a:cubicBezTo>
                    <a:pt x="24081" y="705"/>
                    <a:pt x="17779" y="2078"/>
                    <a:pt x="11654" y="4084"/>
                  </a:cubicBezTo>
                  <a:cubicBezTo>
                    <a:pt x="6971" y="5598"/>
                    <a:pt x="1796" y="8168"/>
                    <a:pt x="775" y="12992"/>
                  </a:cubicBezTo>
                  <a:cubicBezTo>
                    <a:pt x="0" y="16618"/>
                    <a:pt x="1937" y="20209"/>
                    <a:pt x="3486" y="23554"/>
                  </a:cubicBezTo>
                  <a:cubicBezTo>
                    <a:pt x="8168" y="33728"/>
                    <a:pt x="9964" y="44994"/>
                    <a:pt x="8696" y="56120"/>
                  </a:cubicBezTo>
                  <a:lnTo>
                    <a:pt x="28201" y="21476"/>
                  </a:lnTo>
                  <a:lnTo>
                    <a:pt x="304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45"/>
            <p:cNvSpPr/>
            <p:nvPr/>
          </p:nvSpPr>
          <p:spPr>
            <a:xfrm flipH="1">
              <a:off x="1226646" y="3159692"/>
              <a:ext cx="542711" cy="1138971"/>
            </a:xfrm>
            <a:custGeom>
              <a:rect b="b" l="l" r="r" t="t"/>
              <a:pathLst>
                <a:path extrusionOk="0" h="79357" w="37813">
                  <a:moveTo>
                    <a:pt x="29292" y="1"/>
                  </a:moveTo>
                  <a:cubicBezTo>
                    <a:pt x="29222" y="212"/>
                    <a:pt x="23025" y="18378"/>
                    <a:pt x="18449" y="27955"/>
                  </a:cubicBezTo>
                  <a:lnTo>
                    <a:pt x="18378" y="28131"/>
                  </a:lnTo>
                  <a:lnTo>
                    <a:pt x="24117" y="32074"/>
                  </a:lnTo>
                  <a:lnTo>
                    <a:pt x="17392" y="48128"/>
                  </a:lnTo>
                  <a:lnTo>
                    <a:pt x="12921" y="49431"/>
                  </a:lnTo>
                  <a:lnTo>
                    <a:pt x="12886" y="49571"/>
                  </a:lnTo>
                  <a:cubicBezTo>
                    <a:pt x="12851" y="49748"/>
                    <a:pt x="8626" y="69111"/>
                    <a:pt x="352" y="78969"/>
                  </a:cubicBezTo>
                  <a:lnTo>
                    <a:pt x="0" y="79356"/>
                  </a:lnTo>
                  <a:lnTo>
                    <a:pt x="37812" y="77631"/>
                  </a:lnTo>
                  <a:lnTo>
                    <a:pt x="37812" y="77209"/>
                  </a:lnTo>
                  <a:lnTo>
                    <a:pt x="986" y="78863"/>
                  </a:lnTo>
                  <a:cubicBezTo>
                    <a:pt x="8767" y="69252"/>
                    <a:pt x="12921" y="51473"/>
                    <a:pt x="13308" y="49818"/>
                  </a:cubicBezTo>
                  <a:lnTo>
                    <a:pt x="17709" y="48480"/>
                  </a:lnTo>
                  <a:lnTo>
                    <a:pt x="24610" y="32109"/>
                  </a:lnTo>
                  <a:lnTo>
                    <a:pt x="24680" y="31933"/>
                  </a:lnTo>
                  <a:lnTo>
                    <a:pt x="18906" y="27990"/>
                  </a:lnTo>
                  <a:cubicBezTo>
                    <a:pt x="23518" y="18343"/>
                    <a:pt x="29644" y="353"/>
                    <a:pt x="29715" y="141"/>
                  </a:cubicBezTo>
                  <a:lnTo>
                    <a:pt x="292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45"/>
            <p:cNvSpPr/>
            <p:nvPr/>
          </p:nvSpPr>
          <p:spPr>
            <a:xfrm flipH="1">
              <a:off x="1105795" y="4242725"/>
              <a:ext cx="32853" cy="25777"/>
            </a:xfrm>
            <a:custGeom>
              <a:rect b="b" l="l" r="r" t="t"/>
              <a:pathLst>
                <a:path extrusionOk="0" h="1796" w="2289">
                  <a:moveTo>
                    <a:pt x="2042" y="0"/>
                  </a:moveTo>
                  <a:lnTo>
                    <a:pt x="0" y="1444"/>
                  </a:lnTo>
                  <a:lnTo>
                    <a:pt x="247" y="1796"/>
                  </a:lnTo>
                  <a:lnTo>
                    <a:pt x="2289" y="352"/>
                  </a:lnTo>
                  <a:lnTo>
                    <a:pt x="20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45"/>
            <p:cNvSpPr/>
            <p:nvPr/>
          </p:nvSpPr>
          <p:spPr>
            <a:xfrm flipH="1">
              <a:off x="977985" y="3113614"/>
              <a:ext cx="360291" cy="39010"/>
            </a:xfrm>
            <a:custGeom>
              <a:rect b="b" l="l" r="r" t="t"/>
              <a:pathLst>
                <a:path extrusionOk="0" h="2718" w="25103">
                  <a:moveTo>
                    <a:pt x="20965" y="0"/>
                  </a:moveTo>
                  <a:cubicBezTo>
                    <a:pt x="20782" y="0"/>
                    <a:pt x="20600" y="3"/>
                    <a:pt x="20420" y="7"/>
                  </a:cubicBezTo>
                  <a:lnTo>
                    <a:pt x="5035" y="359"/>
                  </a:lnTo>
                  <a:cubicBezTo>
                    <a:pt x="3240" y="429"/>
                    <a:pt x="775" y="676"/>
                    <a:pt x="1" y="2577"/>
                  </a:cubicBezTo>
                  <a:lnTo>
                    <a:pt x="388" y="2718"/>
                  </a:lnTo>
                  <a:cubicBezTo>
                    <a:pt x="1092" y="1098"/>
                    <a:pt x="3380" y="852"/>
                    <a:pt x="5035" y="816"/>
                  </a:cubicBezTo>
                  <a:lnTo>
                    <a:pt x="20420" y="429"/>
                  </a:lnTo>
                  <a:cubicBezTo>
                    <a:pt x="20599" y="425"/>
                    <a:pt x="20779" y="423"/>
                    <a:pt x="20959" y="423"/>
                  </a:cubicBezTo>
                  <a:cubicBezTo>
                    <a:pt x="22418" y="423"/>
                    <a:pt x="23909" y="592"/>
                    <a:pt x="24786" y="1626"/>
                  </a:cubicBezTo>
                  <a:lnTo>
                    <a:pt x="25103" y="1345"/>
                  </a:lnTo>
                  <a:cubicBezTo>
                    <a:pt x="24128" y="180"/>
                    <a:pt x="22506" y="0"/>
                    <a:pt x="209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45"/>
            <p:cNvSpPr/>
            <p:nvPr/>
          </p:nvSpPr>
          <p:spPr>
            <a:xfrm flipH="1">
              <a:off x="1647085" y="3757048"/>
              <a:ext cx="302694" cy="496955"/>
            </a:xfrm>
            <a:custGeom>
              <a:rect b="b" l="l" r="r" t="t"/>
              <a:pathLst>
                <a:path extrusionOk="0" h="34625" w="21090">
                  <a:moveTo>
                    <a:pt x="20984" y="1"/>
                  </a:moveTo>
                  <a:lnTo>
                    <a:pt x="20984" y="1"/>
                  </a:lnTo>
                  <a:cubicBezTo>
                    <a:pt x="19787" y="423"/>
                    <a:pt x="18695" y="1127"/>
                    <a:pt x="17780" y="2043"/>
                  </a:cubicBezTo>
                  <a:lnTo>
                    <a:pt x="15069" y="5071"/>
                  </a:lnTo>
                  <a:cubicBezTo>
                    <a:pt x="10211" y="11689"/>
                    <a:pt x="5739" y="18555"/>
                    <a:pt x="1691" y="25702"/>
                  </a:cubicBezTo>
                  <a:cubicBezTo>
                    <a:pt x="846" y="27180"/>
                    <a:pt x="1" y="28905"/>
                    <a:pt x="634" y="30490"/>
                  </a:cubicBezTo>
                  <a:cubicBezTo>
                    <a:pt x="1163" y="31863"/>
                    <a:pt x="2641" y="32602"/>
                    <a:pt x="3979" y="33201"/>
                  </a:cubicBezTo>
                  <a:cubicBezTo>
                    <a:pt x="5569" y="33913"/>
                    <a:pt x="7352" y="34625"/>
                    <a:pt x="9035" y="34625"/>
                  </a:cubicBezTo>
                  <a:cubicBezTo>
                    <a:pt x="9848" y="34625"/>
                    <a:pt x="10638" y="34459"/>
                    <a:pt x="11372" y="34046"/>
                  </a:cubicBezTo>
                  <a:cubicBezTo>
                    <a:pt x="12710" y="33271"/>
                    <a:pt x="13520" y="31828"/>
                    <a:pt x="14189" y="30419"/>
                  </a:cubicBezTo>
                  <a:cubicBezTo>
                    <a:pt x="18766" y="20949"/>
                    <a:pt x="21089" y="10528"/>
                    <a:pt x="209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45"/>
            <p:cNvSpPr/>
            <p:nvPr/>
          </p:nvSpPr>
          <p:spPr>
            <a:xfrm flipH="1">
              <a:off x="1647077" y="3757048"/>
              <a:ext cx="245586" cy="496955"/>
            </a:xfrm>
            <a:custGeom>
              <a:rect b="b" l="l" r="r" t="t"/>
              <a:pathLst>
                <a:path extrusionOk="0" h="34625" w="17111">
                  <a:moveTo>
                    <a:pt x="16970" y="1"/>
                  </a:moveTo>
                  <a:cubicBezTo>
                    <a:pt x="15773" y="423"/>
                    <a:pt x="14681" y="1127"/>
                    <a:pt x="13801" y="2043"/>
                  </a:cubicBezTo>
                  <a:lnTo>
                    <a:pt x="13062" y="2923"/>
                  </a:lnTo>
                  <a:cubicBezTo>
                    <a:pt x="10914" y="10844"/>
                    <a:pt x="8238" y="22498"/>
                    <a:pt x="3450" y="30877"/>
                  </a:cubicBezTo>
                  <a:cubicBezTo>
                    <a:pt x="2641" y="32497"/>
                    <a:pt x="1831" y="33165"/>
                    <a:pt x="0" y="33201"/>
                  </a:cubicBezTo>
                  <a:cubicBezTo>
                    <a:pt x="1567" y="33913"/>
                    <a:pt x="3357" y="34625"/>
                    <a:pt x="5037" y="34625"/>
                  </a:cubicBezTo>
                  <a:cubicBezTo>
                    <a:pt x="5849" y="34625"/>
                    <a:pt x="6636" y="34459"/>
                    <a:pt x="7358" y="34046"/>
                  </a:cubicBezTo>
                  <a:cubicBezTo>
                    <a:pt x="8731" y="33271"/>
                    <a:pt x="9541" y="31828"/>
                    <a:pt x="10210" y="30419"/>
                  </a:cubicBezTo>
                  <a:cubicBezTo>
                    <a:pt x="14787" y="20949"/>
                    <a:pt x="17110" y="10528"/>
                    <a:pt x="169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45"/>
            <p:cNvSpPr/>
            <p:nvPr/>
          </p:nvSpPr>
          <p:spPr>
            <a:xfrm flipH="1">
              <a:off x="1680427" y="3776255"/>
              <a:ext cx="174842" cy="472987"/>
            </a:xfrm>
            <a:custGeom>
              <a:rect b="b" l="l" r="r" t="t"/>
              <a:pathLst>
                <a:path extrusionOk="0" h="32955" w="12182">
                  <a:moveTo>
                    <a:pt x="11724" y="1"/>
                  </a:moveTo>
                  <a:cubicBezTo>
                    <a:pt x="10245" y="5563"/>
                    <a:pt x="8696" y="11196"/>
                    <a:pt x="7112" y="16724"/>
                  </a:cubicBezTo>
                  <a:cubicBezTo>
                    <a:pt x="6232" y="20068"/>
                    <a:pt x="5140" y="23343"/>
                    <a:pt x="3873" y="26582"/>
                  </a:cubicBezTo>
                  <a:cubicBezTo>
                    <a:pt x="3028" y="28624"/>
                    <a:pt x="1901" y="30947"/>
                    <a:pt x="0" y="32602"/>
                  </a:cubicBezTo>
                  <a:lnTo>
                    <a:pt x="282" y="32954"/>
                  </a:lnTo>
                  <a:cubicBezTo>
                    <a:pt x="2254" y="31194"/>
                    <a:pt x="3451" y="28694"/>
                    <a:pt x="4260" y="26722"/>
                  </a:cubicBezTo>
                  <a:cubicBezTo>
                    <a:pt x="5563" y="23519"/>
                    <a:pt x="6654" y="20209"/>
                    <a:pt x="7535" y="16865"/>
                  </a:cubicBezTo>
                  <a:cubicBezTo>
                    <a:pt x="9119" y="11302"/>
                    <a:pt x="10703" y="5669"/>
                    <a:pt x="12182" y="141"/>
                  </a:cubicBezTo>
                  <a:lnTo>
                    <a:pt x="117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45"/>
            <p:cNvSpPr/>
            <p:nvPr/>
          </p:nvSpPr>
          <p:spPr>
            <a:xfrm flipH="1">
              <a:off x="1422682" y="3197330"/>
              <a:ext cx="214771" cy="303139"/>
            </a:xfrm>
            <a:custGeom>
              <a:rect b="b" l="l" r="r" t="t"/>
              <a:pathLst>
                <a:path extrusionOk="0" h="21121" w="14964">
                  <a:moveTo>
                    <a:pt x="12698" y="1"/>
                  </a:moveTo>
                  <a:cubicBezTo>
                    <a:pt x="12246" y="1"/>
                    <a:pt x="11775" y="94"/>
                    <a:pt x="11337" y="195"/>
                  </a:cubicBezTo>
                  <a:cubicBezTo>
                    <a:pt x="9224" y="688"/>
                    <a:pt x="7182" y="1322"/>
                    <a:pt x="5211" y="2167"/>
                  </a:cubicBezTo>
                  <a:cubicBezTo>
                    <a:pt x="3521" y="2871"/>
                    <a:pt x="1796" y="3751"/>
                    <a:pt x="951" y="5370"/>
                  </a:cubicBezTo>
                  <a:cubicBezTo>
                    <a:pt x="0" y="7201"/>
                    <a:pt x="493" y="9454"/>
                    <a:pt x="1233" y="11356"/>
                  </a:cubicBezTo>
                  <a:cubicBezTo>
                    <a:pt x="1972" y="13292"/>
                    <a:pt x="2993" y="15193"/>
                    <a:pt x="3028" y="17235"/>
                  </a:cubicBezTo>
                  <a:cubicBezTo>
                    <a:pt x="2993" y="18010"/>
                    <a:pt x="3028" y="18784"/>
                    <a:pt x="3099" y="19524"/>
                  </a:cubicBezTo>
                  <a:cubicBezTo>
                    <a:pt x="3275" y="20263"/>
                    <a:pt x="3803" y="21037"/>
                    <a:pt x="4577" y="21108"/>
                  </a:cubicBezTo>
                  <a:cubicBezTo>
                    <a:pt x="4641" y="21117"/>
                    <a:pt x="4704" y="21121"/>
                    <a:pt x="4767" y="21121"/>
                  </a:cubicBezTo>
                  <a:cubicBezTo>
                    <a:pt x="5695" y="21121"/>
                    <a:pt x="6406" y="20172"/>
                    <a:pt x="6901" y="19347"/>
                  </a:cubicBezTo>
                  <a:cubicBezTo>
                    <a:pt x="9823" y="14383"/>
                    <a:pt x="12745" y="9314"/>
                    <a:pt x="14435" y="3786"/>
                  </a:cubicBezTo>
                  <a:cubicBezTo>
                    <a:pt x="14752" y="2624"/>
                    <a:pt x="14963" y="1181"/>
                    <a:pt x="14048" y="441"/>
                  </a:cubicBezTo>
                  <a:cubicBezTo>
                    <a:pt x="13662" y="111"/>
                    <a:pt x="13191" y="1"/>
                    <a:pt x="126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45"/>
            <p:cNvSpPr/>
            <p:nvPr/>
          </p:nvSpPr>
          <p:spPr>
            <a:xfrm flipH="1">
              <a:off x="1422676" y="3197273"/>
              <a:ext cx="169804" cy="303197"/>
            </a:xfrm>
            <a:custGeom>
              <a:rect b="b" l="l" r="r" t="t"/>
              <a:pathLst>
                <a:path extrusionOk="0" h="21125" w="11831">
                  <a:moveTo>
                    <a:pt x="9594" y="1"/>
                  </a:moveTo>
                  <a:cubicBezTo>
                    <a:pt x="9133" y="1"/>
                    <a:pt x="8651" y="96"/>
                    <a:pt x="8204" y="199"/>
                  </a:cubicBezTo>
                  <a:cubicBezTo>
                    <a:pt x="7711" y="305"/>
                    <a:pt x="7218" y="445"/>
                    <a:pt x="6725" y="586"/>
                  </a:cubicBezTo>
                  <a:cubicBezTo>
                    <a:pt x="9788" y="1290"/>
                    <a:pt x="986" y="17873"/>
                    <a:pt x="1" y="19492"/>
                  </a:cubicBezTo>
                  <a:cubicBezTo>
                    <a:pt x="1" y="19492"/>
                    <a:pt x="1" y="19528"/>
                    <a:pt x="1" y="19528"/>
                  </a:cubicBezTo>
                  <a:cubicBezTo>
                    <a:pt x="142" y="20267"/>
                    <a:pt x="670" y="21006"/>
                    <a:pt x="1444" y="21112"/>
                  </a:cubicBezTo>
                  <a:cubicBezTo>
                    <a:pt x="1508" y="21121"/>
                    <a:pt x="1571" y="21125"/>
                    <a:pt x="1634" y="21125"/>
                  </a:cubicBezTo>
                  <a:cubicBezTo>
                    <a:pt x="2562" y="21125"/>
                    <a:pt x="3273" y="20176"/>
                    <a:pt x="3768" y="19351"/>
                  </a:cubicBezTo>
                  <a:cubicBezTo>
                    <a:pt x="6690" y="14352"/>
                    <a:pt x="9647" y="9318"/>
                    <a:pt x="11302" y="3790"/>
                  </a:cubicBezTo>
                  <a:cubicBezTo>
                    <a:pt x="11619" y="2628"/>
                    <a:pt x="11830" y="1185"/>
                    <a:pt x="10915" y="410"/>
                  </a:cubicBezTo>
                  <a:cubicBezTo>
                    <a:pt x="10537" y="104"/>
                    <a:pt x="10076" y="1"/>
                    <a:pt x="95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45"/>
            <p:cNvSpPr/>
            <p:nvPr/>
          </p:nvSpPr>
          <p:spPr>
            <a:xfrm flipH="1">
              <a:off x="1460079" y="3198608"/>
              <a:ext cx="133909" cy="295618"/>
            </a:xfrm>
            <a:custGeom>
              <a:rect b="b" l="l" r="r" t="t"/>
              <a:pathLst>
                <a:path extrusionOk="0" h="20597" w="9330">
                  <a:moveTo>
                    <a:pt x="8555" y="0"/>
                  </a:moveTo>
                  <a:lnTo>
                    <a:pt x="8168" y="212"/>
                  </a:lnTo>
                  <a:cubicBezTo>
                    <a:pt x="8907" y="1655"/>
                    <a:pt x="8309" y="3380"/>
                    <a:pt x="7675" y="4894"/>
                  </a:cubicBezTo>
                  <a:cubicBezTo>
                    <a:pt x="6267" y="8415"/>
                    <a:pt x="4683" y="11935"/>
                    <a:pt x="3169" y="15351"/>
                  </a:cubicBezTo>
                  <a:cubicBezTo>
                    <a:pt x="2429" y="17040"/>
                    <a:pt x="1549" y="19012"/>
                    <a:pt x="0" y="20279"/>
                  </a:cubicBezTo>
                  <a:lnTo>
                    <a:pt x="282" y="20596"/>
                  </a:lnTo>
                  <a:cubicBezTo>
                    <a:pt x="1901" y="19258"/>
                    <a:pt x="2817" y="17287"/>
                    <a:pt x="3591" y="15527"/>
                  </a:cubicBezTo>
                  <a:cubicBezTo>
                    <a:pt x="5105" y="12112"/>
                    <a:pt x="6689" y="8591"/>
                    <a:pt x="8098" y="5070"/>
                  </a:cubicBezTo>
                  <a:cubicBezTo>
                    <a:pt x="8802" y="3345"/>
                    <a:pt x="9330" y="1514"/>
                    <a:pt x="85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45"/>
            <p:cNvSpPr/>
            <p:nvPr/>
          </p:nvSpPr>
          <p:spPr>
            <a:xfrm flipH="1">
              <a:off x="970383" y="2767522"/>
              <a:ext cx="197577" cy="328959"/>
            </a:xfrm>
            <a:custGeom>
              <a:rect b="b" l="l" r="r" t="t"/>
              <a:pathLst>
                <a:path extrusionOk="0" h="22920" w="13766">
                  <a:moveTo>
                    <a:pt x="3310" y="0"/>
                  </a:moveTo>
                  <a:cubicBezTo>
                    <a:pt x="1796" y="0"/>
                    <a:pt x="528" y="1127"/>
                    <a:pt x="352" y="2605"/>
                  </a:cubicBezTo>
                  <a:lnTo>
                    <a:pt x="35" y="5809"/>
                  </a:lnTo>
                  <a:cubicBezTo>
                    <a:pt x="0" y="6126"/>
                    <a:pt x="0" y="6478"/>
                    <a:pt x="71" y="6795"/>
                  </a:cubicBezTo>
                  <a:lnTo>
                    <a:pt x="3732" y="22920"/>
                  </a:lnTo>
                  <a:lnTo>
                    <a:pt x="8168" y="22356"/>
                  </a:lnTo>
                  <a:lnTo>
                    <a:pt x="13555" y="5598"/>
                  </a:lnTo>
                  <a:cubicBezTo>
                    <a:pt x="13766" y="4929"/>
                    <a:pt x="13731" y="4190"/>
                    <a:pt x="13414" y="3521"/>
                  </a:cubicBezTo>
                  <a:lnTo>
                    <a:pt x="12428" y="1620"/>
                  </a:lnTo>
                  <a:cubicBezTo>
                    <a:pt x="11970" y="704"/>
                    <a:pt x="11055" y="106"/>
                    <a:pt x="10034" y="106"/>
                  </a:cubicBezTo>
                  <a:cubicBezTo>
                    <a:pt x="8239" y="71"/>
                    <a:pt x="5387" y="0"/>
                    <a:pt x="3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45"/>
            <p:cNvSpPr/>
            <p:nvPr/>
          </p:nvSpPr>
          <p:spPr>
            <a:xfrm flipH="1">
              <a:off x="1092663" y="2760947"/>
              <a:ext cx="55587" cy="339078"/>
            </a:xfrm>
            <a:custGeom>
              <a:rect b="b" l="l" r="r" t="t"/>
              <a:pathLst>
                <a:path extrusionOk="0" h="23625" w="3873">
                  <a:moveTo>
                    <a:pt x="1866" y="0"/>
                  </a:moveTo>
                  <a:cubicBezTo>
                    <a:pt x="775" y="1655"/>
                    <a:pt x="176" y="3592"/>
                    <a:pt x="106" y="5563"/>
                  </a:cubicBezTo>
                  <a:cubicBezTo>
                    <a:pt x="0" y="7464"/>
                    <a:pt x="423" y="9330"/>
                    <a:pt x="810" y="11161"/>
                  </a:cubicBezTo>
                  <a:lnTo>
                    <a:pt x="3450" y="23624"/>
                  </a:lnTo>
                  <a:lnTo>
                    <a:pt x="3873" y="23519"/>
                  </a:lnTo>
                  <a:lnTo>
                    <a:pt x="1197" y="11055"/>
                  </a:lnTo>
                  <a:cubicBezTo>
                    <a:pt x="810" y="9260"/>
                    <a:pt x="423" y="7429"/>
                    <a:pt x="528" y="5563"/>
                  </a:cubicBezTo>
                  <a:cubicBezTo>
                    <a:pt x="599" y="3662"/>
                    <a:pt x="1197" y="1831"/>
                    <a:pt x="2218" y="247"/>
                  </a:cubicBezTo>
                  <a:lnTo>
                    <a:pt x="18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45"/>
            <p:cNvSpPr/>
            <p:nvPr/>
          </p:nvSpPr>
          <p:spPr>
            <a:xfrm flipH="1">
              <a:off x="2014517" y="4015246"/>
              <a:ext cx="504304" cy="250753"/>
            </a:xfrm>
            <a:custGeom>
              <a:rect b="b" l="l" r="r" t="t"/>
              <a:pathLst>
                <a:path extrusionOk="0" h="17471" w="35137">
                  <a:moveTo>
                    <a:pt x="28672" y="1"/>
                  </a:moveTo>
                  <a:cubicBezTo>
                    <a:pt x="26297" y="1"/>
                    <a:pt x="23952" y="2240"/>
                    <a:pt x="24433" y="4546"/>
                  </a:cubicBezTo>
                  <a:lnTo>
                    <a:pt x="7253" y="1448"/>
                  </a:lnTo>
                  <a:cubicBezTo>
                    <a:pt x="6315" y="1280"/>
                    <a:pt x="5360" y="1111"/>
                    <a:pt x="4423" y="1111"/>
                  </a:cubicBezTo>
                  <a:cubicBezTo>
                    <a:pt x="3988" y="1111"/>
                    <a:pt x="3557" y="1147"/>
                    <a:pt x="3134" y="1237"/>
                  </a:cubicBezTo>
                  <a:cubicBezTo>
                    <a:pt x="1760" y="1553"/>
                    <a:pt x="493" y="2504"/>
                    <a:pt x="211" y="3877"/>
                  </a:cubicBezTo>
                  <a:cubicBezTo>
                    <a:pt x="0" y="5109"/>
                    <a:pt x="704" y="6342"/>
                    <a:pt x="1655" y="7116"/>
                  </a:cubicBezTo>
                  <a:cubicBezTo>
                    <a:pt x="2676" y="7855"/>
                    <a:pt x="3802" y="8384"/>
                    <a:pt x="4999" y="8736"/>
                  </a:cubicBezTo>
                  <a:lnTo>
                    <a:pt x="29996" y="17291"/>
                  </a:lnTo>
                  <a:cubicBezTo>
                    <a:pt x="30363" y="17413"/>
                    <a:pt x="30733" y="17471"/>
                    <a:pt x="31095" y="17471"/>
                  </a:cubicBezTo>
                  <a:cubicBezTo>
                    <a:pt x="32818" y="17471"/>
                    <a:pt x="34363" y="16167"/>
                    <a:pt x="34538" y="14333"/>
                  </a:cubicBezTo>
                  <a:cubicBezTo>
                    <a:pt x="34643" y="13418"/>
                    <a:pt x="34749" y="12468"/>
                    <a:pt x="34855" y="11517"/>
                  </a:cubicBezTo>
                  <a:cubicBezTo>
                    <a:pt x="35066" y="9123"/>
                    <a:pt x="35136" y="6588"/>
                    <a:pt x="34221" y="4335"/>
                  </a:cubicBezTo>
                  <a:cubicBezTo>
                    <a:pt x="33341" y="2082"/>
                    <a:pt x="31264" y="110"/>
                    <a:pt x="28834" y="4"/>
                  </a:cubicBezTo>
                  <a:cubicBezTo>
                    <a:pt x="28780" y="2"/>
                    <a:pt x="28726" y="1"/>
                    <a:pt x="286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45"/>
            <p:cNvSpPr/>
            <p:nvPr/>
          </p:nvSpPr>
          <p:spPr>
            <a:xfrm flipH="1">
              <a:off x="2152474" y="4049066"/>
              <a:ext cx="367367" cy="90062"/>
            </a:xfrm>
            <a:custGeom>
              <a:rect b="b" l="l" r="r" t="t"/>
              <a:pathLst>
                <a:path extrusionOk="0" h="6275" w="25596">
                  <a:moveTo>
                    <a:pt x="2064" y="1"/>
                  </a:moveTo>
                  <a:cubicBezTo>
                    <a:pt x="1975" y="1"/>
                    <a:pt x="1886" y="3"/>
                    <a:pt x="1796" y="7"/>
                  </a:cubicBezTo>
                  <a:cubicBezTo>
                    <a:pt x="1057" y="42"/>
                    <a:pt x="388" y="500"/>
                    <a:pt x="1" y="1134"/>
                  </a:cubicBezTo>
                  <a:lnTo>
                    <a:pt x="423" y="1345"/>
                  </a:lnTo>
                  <a:cubicBezTo>
                    <a:pt x="705" y="817"/>
                    <a:pt x="1233" y="465"/>
                    <a:pt x="1867" y="465"/>
                  </a:cubicBezTo>
                  <a:cubicBezTo>
                    <a:pt x="1949" y="460"/>
                    <a:pt x="2030" y="458"/>
                    <a:pt x="2112" y="458"/>
                  </a:cubicBezTo>
                  <a:cubicBezTo>
                    <a:pt x="2664" y="458"/>
                    <a:pt x="3216" y="558"/>
                    <a:pt x="3768" y="711"/>
                  </a:cubicBezTo>
                  <a:lnTo>
                    <a:pt x="25490" y="6274"/>
                  </a:lnTo>
                  <a:lnTo>
                    <a:pt x="25596" y="5816"/>
                  </a:lnTo>
                  <a:lnTo>
                    <a:pt x="3873" y="289"/>
                  </a:lnTo>
                  <a:cubicBezTo>
                    <a:pt x="3289" y="104"/>
                    <a:pt x="2679" y="1"/>
                    <a:pt x="20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45"/>
            <p:cNvSpPr/>
            <p:nvPr/>
          </p:nvSpPr>
          <p:spPr>
            <a:xfrm flipH="1">
              <a:off x="2048826" y="4029615"/>
              <a:ext cx="107141" cy="233802"/>
            </a:xfrm>
            <a:custGeom>
              <a:rect b="b" l="l" r="r" t="t"/>
              <a:pathLst>
                <a:path extrusionOk="0" h="16290" w="7465">
                  <a:moveTo>
                    <a:pt x="2756" y="0"/>
                  </a:moveTo>
                  <a:cubicBezTo>
                    <a:pt x="1641" y="0"/>
                    <a:pt x="560" y="497"/>
                    <a:pt x="0" y="1397"/>
                  </a:cubicBezTo>
                  <a:lnTo>
                    <a:pt x="388" y="1609"/>
                  </a:lnTo>
                  <a:cubicBezTo>
                    <a:pt x="849" y="855"/>
                    <a:pt x="1798" y="421"/>
                    <a:pt x="2770" y="421"/>
                  </a:cubicBezTo>
                  <a:cubicBezTo>
                    <a:pt x="3205" y="421"/>
                    <a:pt x="3646" y="508"/>
                    <a:pt x="4049" y="693"/>
                  </a:cubicBezTo>
                  <a:cubicBezTo>
                    <a:pt x="5352" y="1362"/>
                    <a:pt x="6267" y="2559"/>
                    <a:pt x="6584" y="3968"/>
                  </a:cubicBezTo>
                  <a:cubicBezTo>
                    <a:pt x="6901" y="5376"/>
                    <a:pt x="7007" y="6819"/>
                    <a:pt x="6901" y="8298"/>
                  </a:cubicBezTo>
                  <a:cubicBezTo>
                    <a:pt x="6830" y="9988"/>
                    <a:pt x="6760" y="11678"/>
                    <a:pt x="6654" y="13368"/>
                  </a:cubicBezTo>
                  <a:cubicBezTo>
                    <a:pt x="6584" y="14353"/>
                    <a:pt x="6478" y="15374"/>
                    <a:pt x="5810" y="15973"/>
                  </a:cubicBezTo>
                  <a:lnTo>
                    <a:pt x="6091" y="16290"/>
                  </a:lnTo>
                  <a:cubicBezTo>
                    <a:pt x="6901" y="15586"/>
                    <a:pt x="7042" y="14424"/>
                    <a:pt x="7112" y="13403"/>
                  </a:cubicBezTo>
                  <a:cubicBezTo>
                    <a:pt x="7218" y="11713"/>
                    <a:pt x="7288" y="9988"/>
                    <a:pt x="7323" y="8298"/>
                  </a:cubicBezTo>
                  <a:cubicBezTo>
                    <a:pt x="7464" y="6784"/>
                    <a:pt x="7359" y="5305"/>
                    <a:pt x="7007" y="3827"/>
                  </a:cubicBezTo>
                  <a:cubicBezTo>
                    <a:pt x="6654" y="2313"/>
                    <a:pt x="5633" y="1010"/>
                    <a:pt x="4225" y="306"/>
                  </a:cubicBezTo>
                  <a:cubicBezTo>
                    <a:pt x="3758" y="99"/>
                    <a:pt x="3253" y="0"/>
                    <a:pt x="27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42" name="Google Shape;642;p45"/>
          <p:cNvCxnSpPr/>
          <p:nvPr/>
        </p:nvCxnSpPr>
        <p:spPr>
          <a:xfrm>
            <a:off x="-3175" y="2701925"/>
            <a:ext cx="45645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43" name="Google Shape;643;p45"/>
          <p:cNvGrpSpPr/>
          <p:nvPr/>
        </p:nvGrpSpPr>
        <p:grpSpPr>
          <a:xfrm>
            <a:off x="513075" y="852100"/>
            <a:ext cx="8082200" cy="3384525"/>
            <a:chOff x="513075" y="852100"/>
            <a:chExt cx="8082200" cy="3384525"/>
          </a:xfrm>
        </p:grpSpPr>
        <p:sp>
          <p:nvSpPr>
            <p:cNvPr id="644" name="Google Shape;644;p45"/>
            <p:cNvSpPr/>
            <p:nvPr/>
          </p:nvSpPr>
          <p:spPr>
            <a:xfrm>
              <a:off x="7189925" y="190372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45"/>
            <p:cNvSpPr/>
            <p:nvPr/>
          </p:nvSpPr>
          <p:spPr>
            <a:xfrm>
              <a:off x="513075" y="171412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45"/>
            <p:cNvSpPr/>
            <p:nvPr/>
          </p:nvSpPr>
          <p:spPr>
            <a:xfrm>
              <a:off x="6709213" y="852100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5"/>
            <p:cNvSpPr/>
            <p:nvPr/>
          </p:nvSpPr>
          <p:spPr>
            <a:xfrm flipH="1" rot="10800000">
              <a:off x="2127125" y="338032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5"/>
            <p:cNvSpPr/>
            <p:nvPr/>
          </p:nvSpPr>
          <p:spPr>
            <a:xfrm flipH="1" rot="10800000">
              <a:off x="3747975" y="409532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45"/>
            <p:cNvSpPr/>
            <p:nvPr/>
          </p:nvSpPr>
          <p:spPr>
            <a:xfrm flipH="1" rot="10800000">
              <a:off x="8453975" y="144737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50" name="Google Shape;650;p45"/>
            <p:cNvGrpSpPr/>
            <p:nvPr/>
          </p:nvGrpSpPr>
          <p:grpSpPr>
            <a:xfrm rot="-7546048">
              <a:off x="3607059" y="3077631"/>
              <a:ext cx="161701" cy="641985"/>
              <a:chOff x="7004550" y="3676293"/>
              <a:chExt cx="161700" cy="641982"/>
            </a:xfrm>
          </p:grpSpPr>
          <p:sp>
            <p:nvSpPr>
              <p:cNvPr id="651" name="Google Shape;651;p45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45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45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45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5" name="Google Shape;655;p45"/>
            <p:cNvGrpSpPr/>
            <p:nvPr/>
          </p:nvGrpSpPr>
          <p:grpSpPr>
            <a:xfrm>
              <a:off x="1135320" y="2873426"/>
              <a:ext cx="545147" cy="506901"/>
              <a:chOff x="4818730" y="3307263"/>
              <a:chExt cx="1827512" cy="1699300"/>
            </a:xfrm>
          </p:grpSpPr>
          <p:sp>
            <p:nvSpPr>
              <p:cNvPr id="656" name="Google Shape;656;p45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45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45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45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45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45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45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45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45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45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45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45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45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45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45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45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45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45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45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45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45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45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45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45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45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54"/>
          <p:cNvSpPr txBox="1"/>
          <p:nvPr>
            <p:ph type="title"/>
          </p:nvPr>
        </p:nvSpPr>
        <p:spPr>
          <a:xfrm>
            <a:off x="550400" y="966650"/>
            <a:ext cx="651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4"/>
                </a:solidFill>
              </a:rPr>
              <a:t>Containers (2)</a:t>
            </a:r>
            <a:endParaRPr sz="3100"/>
          </a:p>
        </p:txBody>
      </p:sp>
      <p:sp>
        <p:nvSpPr>
          <p:cNvPr id="1123" name="Google Shape;1123;p54"/>
          <p:cNvSpPr txBox="1"/>
          <p:nvPr>
            <p:ph idx="4294967295" type="subTitle"/>
          </p:nvPr>
        </p:nvSpPr>
        <p:spPr>
          <a:xfrm>
            <a:off x="696150" y="1731925"/>
            <a:ext cx="7699200" cy="29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Declaring an array pre-allocates space in memory. </a:t>
            </a:r>
            <a:endParaRPr sz="1700"/>
          </a:p>
        </p:txBody>
      </p:sp>
      <p:pic>
        <p:nvPicPr>
          <p:cNvPr id="1124" name="Google Shape;112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6800" y="2230800"/>
            <a:ext cx="4358001" cy="225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5" name="Google Shape;1125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3750" y="2433550"/>
            <a:ext cx="2628797" cy="52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6" name="Google Shape;1126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3750" y="3618975"/>
            <a:ext cx="2867200" cy="4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55"/>
          <p:cNvSpPr txBox="1"/>
          <p:nvPr>
            <p:ph type="title"/>
          </p:nvPr>
        </p:nvSpPr>
        <p:spPr>
          <a:xfrm>
            <a:off x="550400" y="966650"/>
            <a:ext cx="651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4"/>
                </a:solidFill>
              </a:rPr>
              <a:t>Containers (3)</a:t>
            </a:r>
            <a:endParaRPr sz="3100"/>
          </a:p>
        </p:txBody>
      </p:sp>
      <p:sp>
        <p:nvSpPr>
          <p:cNvPr id="1132" name="Google Shape;1132;p55"/>
          <p:cNvSpPr txBox="1"/>
          <p:nvPr>
            <p:ph idx="4294967295" type="subTitle"/>
          </p:nvPr>
        </p:nvSpPr>
        <p:spPr>
          <a:xfrm>
            <a:off x="696150" y="1731925"/>
            <a:ext cx="7699200" cy="29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Lists are dynamic arrays.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Lists  have useful functions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endParaRPr/>
          </a:p>
        </p:txBody>
      </p:sp>
      <p:pic>
        <p:nvPicPr>
          <p:cNvPr id="1133" name="Google Shape;1133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2275" y="2192900"/>
            <a:ext cx="5239450" cy="40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4" name="Google Shape;1134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7425" y="3093221"/>
            <a:ext cx="2329138" cy="153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56"/>
          <p:cNvSpPr txBox="1"/>
          <p:nvPr>
            <p:ph type="title"/>
          </p:nvPr>
        </p:nvSpPr>
        <p:spPr>
          <a:xfrm>
            <a:off x="550400" y="966650"/>
            <a:ext cx="651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4"/>
                </a:solidFill>
              </a:rPr>
              <a:t>Containers (4)</a:t>
            </a:r>
            <a:endParaRPr sz="3100"/>
          </a:p>
        </p:txBody>
      </p:sp>
      <p:sp>
        <p:nvSpPr>
          <p:cNvPr id="1140" name="Google Shape;1140;p56"/>
          <p:cNvSpPr txBox="1"/>
          <p:nvPr>
            <p:ph idx="4294967295" type="subTitle"/>
          </p:nvPr>
        </p:nvSpPr>
        <p:spPr>
          <a:xfrm>
            <a:off x="696150" y="1731925"/>
            <a:ext cx="7699200" cy="29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Lists are also indexed like an Array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Both containers will through this error.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endParaRPr/>
          </a:p>
        </p:txBody>
      </p:sp>
      <p:pic>
        <p:nvPicPr>
          <p:cNvPr id="1141" name="Google Shape;1141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4450" y="2187125"/>
            <a:ext cx="3015094" cy="66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2" name="Google Shape;1142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8965" y="3633301"/>
            <a:ext cx="6706074" cy="95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p57"/>
          <p:cNvSpPr txBox="1"/>
          <p:nvPr>
            <p:ph type="title"/>
          </p:nvPr>
        </p:nvSpPr>
        <p:spPr>
          <a:xfrm>
            <a:off x="550400" y="966650"/>
            <a:ext cx="651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4"/>
                </a:solidFill>
              </a:rPr>
              <a:t>Containers (5)</a:t>
            </a:r>
            <a:endParaRPr sz="3100"/>
          </a:p>
        </p:txBody>
      </p:sp>
      <p:sp>
        <p:nvSpPr>
          <p:cNvPr id="1148" name="Google Shape;1148;p57"/>
          <p:cNvSpPr txBox="1"/>
          <p:nvPr>
            <p:ph idx="4294967295" type="subTitle"/>
          </p:nvPr>
        </p:nvSpPr>
        <p:spPr>
          <a:xfrm>
            <a:off x="696150" y="1731925"/>
            <a:ext cx="77517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Dictionaries are a key-value container.</a:t>
            </a:r>
            <a:endParaRPr sz="1700"/>
          </a:p>
        </p:txBody>
      </p:sp>
      <p:pic>
        <p:nvPicPr>
          <p:cNvPr id="1149" name="Google Shape;1149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3514" y="3136100"/>
            <a:ext cx="4256975" cy="156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0" name="Google Shape;1150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9000" y="2406052"/>
            <a:ext cx="7205999" cy="452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1" name="Google Shape;1151;p57"/>
          <p:cNvCxnSpPr/>
          <p:nvPr/>
        </p:nvCxnSpPr>
        <p:spPr>
          <a:xfrm>
            <a:off x="2499350" y="2752025"/>
            <a:ext cx="374400" cy="5325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2" name="Google Shape;1152;p57"/>
          <p:cNvCxnSpPr/>
          <p:nvPr/>
        </p:nvCxnSpPr>
        <p:spPr>
          <a:xfrm>
            <a:off x="3131675" y="2735400"/>
            <a:ext cx="1289700" cy="5823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58"/>
          <p:cNvSpPr txBox="1"/>
          <p:nvPr>
            <p:ph type="title"/>
          </p:nvPr>
        </p:nvSpPr>
        <p:spPr>
          <a:xfrm>
            <a:off x="550400" y="966650"/>
            <a:ext cx="651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4"/>
                </a:solidFill>
              </a:rPr>
              <a:t>Containers (6)</a:t>
            </a:r>
            <a:endParaRPr sz="3100"/>
          </a:p>
        </p:txBody>
      </p:sp>
      <p:sp>
        <p:nvSpPr>
          <p:cNvPr id="1158" name="Google Shape;1158;p58"/>
          <p:cNvSpPr txBox="1"/>
          <p:nvPr>
            <p:ph idx="4294967295" type="subTitle"/>
          </p:nvPr>
        </p:nvSpPr>
        <p:spPr>
          <a:xfrm>
            <a:off x="696150" y="1731925"/>
            <a:ext cx="7699200" cy="29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Keys are unique, values are not.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access elements through ‘Key’ not and index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Useful functions.</a:t>
            </a:r>
            <a:endParaRPr/>
          </a:p>
        </p:txBody>
      </p:sp>
      <p:pic>
        <p:nvPicPr>
          <p:cNvPr id="1159" name="Google Shape;1159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4550" y="2269663"/>
            <a:ext cx="3274900" cy="35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0" name="Google Shape;1160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7462" y="3197850"/>
            <a:ext cx="2429072" cy="39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1" name="Google Shape;1161;p58"/>
          <p:cNvPicPr preferRelativeResize="0"/>
          <p:nvPr/>
        </p:nvPicPr>
        <p:blipFill rotWithShape="1">
          <a:blip r:embed="rId5">
            <a:alphaModFix/>
          </a:blip>
          <a:srcRect b="-2192" l="-2192" r="-2192" t="-2192"/>
          <a:stretch/>
        </p:blipFill>
        <p:spPr>
          <a:xfrm>
            <a:off x="3196523" y="4052474"/>
            <a:ext cx="2750950" cy="90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59"/>
          <p:cNvSpPr txBox="1"/>
          <p:nvPr>
            <p:ph type="title"/>
          </p:nvPr>
        </p:nvSpPr>
        <p:spPr>
          <a:xfrm>
            <a:off x="550400" y="966650"/>
            <a:ext cx="651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4"/>
                </a:solidFill>
              </a:rPr>
              <a:t>Functions In Depth (1)</a:t>
            </a:r>
            <a:endParaRPr sz="3100"/>
          </a:p>
        </p:txBody>
      </p:sp>
      <p:sp>
        <p:nvSpPr>
          <p:cNvPr id="1167" name="Google Shape;1167;p59"/>
          <p:cNvSpPr txBox="1"/>
          <p:nvPr>
            <p:ph idx="4294967295" type="subTitle"/>
          </p:nvPr>
        </p:nvSpPr>
        <p:spPr>
          <a:xfrm>
            <a:off x="696150" y="1731925"/>
            <a:ext cx="77517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Reusable blocks of code that perform a specific task</a:t>
            </a:r>
            <a:endParaRPr sz="1700"/>
          </a:p>
        </p:txBody>
      </p:sp>
      <p:pic>
        <p:nvPicPr>
          <p:cNvPr id="1168" name="Google Shape;1168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5938" y="2568300"/>
            <a:ext cx="4352126" cy="164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60"/>
          <p:cNvSpPr txBox="1"/>
          <p:nvPr>
            <p:ph type="title"/>
          </p:nvPr>
        </p:nvSpPr>
        <p:spPr>
          <a:xfrm>
            <a:off x="550400" y="966650"/>
            <a:ext cx="651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4"/>
                </a:solidFill>
              </a:rPr>
              <a:t>Functions In Depth (2)</a:t>
            </a:r>
            <a:endParaRPr sz="3100"/>
          </a:p>
        </p:txBody>
      </p:sp>
      <p:pic>
        <p:nvPicPr>
          <p:cNvPr id="1174" name="Google Shape;1174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9675" y="2286125"/>
            <a:ext cx="4364651" cy="1644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5" name="Google Shape;1175;p60"/>
          <p:cNvCxnSpPr/>
          <p:nvPr/>
        </p:nvCxnSpPr>
        <p:spPr>
          <a:xfrm flipH="1">
            <a:off x="5561200" y="2019850"/>
            <a:ext cx="407700" cy="4575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6" name="Google Shape;1176;p60"/>
          <p:cNvCxnSpPr/>
          <p:nvPr/>
        </p:nvCxnSpPr>
        <p:spPr>
          <a:xfrm>
            <a:off x="1941875" y="2319375"/>
            <a:ext cx="518700" cy="3105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7" name="Google Shape;1177;p60"/>
          <p:cNvCxnSpPr/>
          <p:nvPr/>
        </p:nvCxnSpPr>
        <p:spPr>
          <a:xfrm flipH="1" rot="10800000">
            <a:off x="2840475" y="3534125"/>
            <a:ext cx="307800" cy="6906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8" name="Google Shape;1178;p60"/>
          <p:cNvSpPr txBox="1"/>
          <p:nvPr>
            <p:ph idx="4294967295" type="subTitle"/>
          </p:nvPr>
        </p:nvSpPr>
        <p:spPr>
          <a:xfrm>
            <a:off x="712800" y="2019850"/>
            <a:ext cx="1403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/>
              <a:t>Return Type</a:t>
            </a:r>
            <a:endParaRPr sz="1200"/>
          </a:p>
        </p:txBody>
      </p:sp>
      <p:sp>
        <p:nvSpPr>
          <p:cNvPr id="1179" name="Google Shape;1179;p60"/>
          <p:cNvSpPr txBox="1"/>
          <p:nvPr>
            <p:ph idx="4294967295" type="subTitle"/>
          </p:nvPr>
        </p:nvSpPr>
        <p:spPr>
          <a:xfrm>
            <a:off x="5350625" y="1656400"/>
            <a:ext cx="1403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/>
              <a:t>Parameters</a:t>
            </a:r>
            <a:endParaRPr sz="1200"/>
          </a:p>
        </p:txBody>
      </p:sp>
      <p:sp>
        <p:nvSpPr>
          <p:cNvPr id="1180" name="Google Shape;1180;p60"/>
          <p:cNvSpPr txBox="1"/>
          <p:nvPr>
            <p:ph idx="4294967295" type="subTitle"/>
          </p:nvPr>
        </p:nvSpPr>
        <p:spPr>
          <a:xfrm>
            <a:off x="1941875" y="4279950"/>
            <a:ext cx="1403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/>
              <a:t>return value</a:t>
            </a:r>
            <a:endParaRPr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4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61"/>
          <p:cNvSpPr txBox="1"/>
          <p:nvPr>
            <p:ph type="title"/>
          </p:nvPr>
        </p:nvSpPr>
        <p:spPr>
          <a:xfrm>
            <a:off x="550400" y="966650"/>
            <a:ext cx="651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4"/>
                </a:solidFill>
              </a:rPr>
              <a:t>Functions In Depth (3)</a:t>
            </a:r>
            <a:endParaRPr sz="3100"/>
          </a:p>
        </p:txBody>
      </p:sp>
      <p:sp>
        <p:nvSpPr>
          <p:cNvPr id="1186" name="Google Shape;1186;p61"/>
          <p:cNvSpPr txBox="1"/>
          <p:nvPr>
            <p:ph idx="4294967295" type="subTitle"/>
          </p:nvPr>
        </p:nvSpPr>
        <p:spPr>
          <a:xfrm>
            <a:off x="696150" y="1731925"/>
            <a:ext cx="3725100" cy="29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Functions are called my using the name and passing in the values you want.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If the function has void return type then it cannot be assigned to a value.</a:t>
            </a:r>
            <a:endParaRPr sz="1400"/>
          </a:p>
        </p:txBody>
      </p:sp>
      <p:pic>
        <p:nvPicPr>
          <p:cNvPr id="1187" name="Google Shape;1187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8550" y="1693850"/>
            <a:ext cx="3193301" cy="130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8" name="Google Shape;1188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4721" y="3393800"/>
            <a:ext cx="4365349" cy="107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p62"/>
          <p:cNvSpPr txBox="1"/>
          <p:nvPr>
            <p:ph type="title"/>
          </p:nvPr>
        </p:nvSpPr>
        <p:spPr>
          <a:xfrm>
            <a:off x="550400" y="966650"/>
            <a:ext cx="651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4"/>
                </a:solidFill>
              </a:rPr>
              <a:t>Functions</a:t>
            </a:r>
            <a:endParaRPr sz="3100"/>
          </a:p>
        </p:txBody>
      </p:sp>
      <p:sp>
        <p:nvSpPr>
          <p:cNvPr id="1194" name="Google Shape;1194;p62"/>
          <p:cNvSpPr txBox="1"/>
          <p:nvPr>
            <p:ph idx="4294967295" type="subTitle"/>
          </p:nvPr>
        </p:nvSpPr>
        <p:spPr>
          <a:xfrm>
            <a:off x="696150" y="1731925"/>
            <a:ext cx="7499700" cy="30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63"/>
          <p:cNvSpPr txBox="1"/>
          <p:nvPr>
            <p:ph type="title"/>
          </p:nvPr>
        </p:nvSpPr>
        <p:spPr>
          <a:xfrm>
            <a:off x="550400" y="966650"/>
            <a:ext cx="651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4"/>
                </a:solidFill>
              </a:rPr>
              <a:t>Loops (1)</a:t>
            </a:r>
            <a:endParaRPr sz="3100"/>
          </a:p>
        </p:txBody>
      </p:sp>
      <p:sp>
        <p:nvSpPr>
          <p:cNvPr id="1200" name="Google Shape;1200;p63"/>
          <p:cNvSpPr txBox="1"/>
          <p:nvPr>
            <p:ph idx="4294967295" type="subTitle"/>
          </p:nvPr>
        </p:nvSpPr>
        <p:spPr>
          <a:xfrm>
            <a:off x="696150" y="1731925"/>
            <a:ext cx="7751700" cy="7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Code that repeats a block of code as long as the condition is true.</a:t>
            </a:r>
            <a:endParaRPr sz="1700"/>
          </a:p>
        </p:txBody>
      </p:sp>
      <p:pic>
        <p:nvPicPr>
          <p:cNvPr id="1201" name="Google Shape;1201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9175" y="2745600"/>
            <a:ext cx="4476950" cy="146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41454"/>
            </a:gs>
            <a:gs pos="100000">
              <a:srgbClr val="4E2CB3"/>
            </a:gs>
          </a:gsLst>
          <a:lin ang="5400012" scaled="0"/>
        </a:gradFill>
      </p:bgPr>
    </p:bg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46"/>
          <p:cNvSpPr txBox="1"/>
          <p:nvPr>
            <p:ph type="title"/>
          </p:nvPr>
        </p:nvSpPr>
        <p:spPr>
          <a:xfrm>
            <a:off x="2549400" y="1443450"/>
            <a:ext cx="4045200" cy="9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686" name="Google Shape;686;p46"/>
          <p:cNvSpPr txBox="1"/>
          <p:nvPr>
            <p:ph idx="1" type="subTitle"/>
          </p:nvPr>
        </p:nvSpPr>
        <p:spPr>
          <a:xfrm>
            <a:off x="2116050" y="2726875"/>
            <a:ext cx="4911900" cy="111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UI Principles &amp; Scripting Basics</a:t>
            </a:r>
            <a:endParaRPr/>
          </a:p>
        </p:txBody>
      </p:sp>
      <p:grpSp>
        <p:nvGrpSpPr>
          <p:cNvPr id="687" name="Google Shape;687;p46"/>
          <p:cNvGrpSpPr/>
          <p:nvPr/>
        </p:nvGrpSpPr>
        <p:grpSpPr>
          <a:xfrm>
            <a:off x="2490250" y="2421875"/>
            <a:ext cx="4129800" cy="141300"/>
            <a:chOff x="2490250" y="2498075"/>
            <a:chExt cx="4129800" cy="141300"/>
          </a:xfrm>
        </p:grpSpPr>
        <p:cxnSp>
          <p:nvCxnSpPr>
            <p:cNvPr id="688" name="Google Shape;688;p46"/>
            <p:cNvCxnSpPr/>
            <p:nvPr/>
          </p:nvCxnSpPr>
          <p:spPr>
            <a:xfrm rot="10800000">
              <a:off x="2631538" y="2572100"/>
              <a:ext cx="3847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89" name="Google Shape;689;p46"/>
            <p:cNvSpPr/>
            <p:nvPr/>
          </p:nvSpPr>
          <p:spPr>
            <a:xfrm flipH="1" rot="10800000">
              <a:off x="2490250" y="249807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46"/>
            <p:cNvSpPr/>
            <p:nvPr/>
          </p:nvSpPr>
          <p:spPr>
            <a:xfrm flipH="1" rot="10800000">
              <a:off x="6478750" y="249807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1" name="Google Shape;691;p46"/>
          <p:cNvGrpSpPr/>
          <p:nvPr/>
        </p:nvGrpSpPr>
        <p:grpSpPr>
          <a:xfrm>
            <a:off x="646775" y="876913"/>
            <a:ext cx="7783992" cy="3700813"/>
            <a:chOff x="646775" y="876913"/>
            <a:chExt cx="7783992" cy="3700813"/>
          </a:xfrm>
        </p:grpSpPr>
        <p:sp>
          <p:nvSpPr>
            <p:cNvPr id="692" name="Google Shape;692;p46"/>
            <p:cNvSpPr/>
            <p:nvPr/>
          </p:nvSpPr>
          <p:spPr>
            <a:xfrm>
              <a:off x="646775" y="3501750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46"/>
            <p:cNvSpPr/>
            <p:nvPr/>
          </p:nvSpPr>
          <p:spPr>
            <a:xfrm>
              <a:off x="5094600" y="876913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46"/>
            <p:cNvSpPr/>
            <p:nvPr/>
          </p:nvSpPr>
          <p:spPr>
            <a:xfrm>
              <a:off x="6825500" y="409857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46"/>
            <p:cNvSpPr/>
            <p:nvPr/>
          </p:nvSpPr>
          <p:spPr>
            <a:xfrm>
              <a:off x="2716650" y="438812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46"/>
            <p:cNvSpPr/>
            <p:nvPr/>
          </p:nvSpPr>
          <p:spPr>
            <a:xfrm>
              <a:off x="7991850" y="263937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6"/>
            <p:cNvSpPr/>
            <p:nvPr/>
          </p:nvSpPr>
          <p:spPr>
            <a:xfrm>
              <a:off x="1437575" y="1651950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98" name="Google Shape;698;p46"/>
            <p:cNvGrpSpPr/>
            <p:nvPr/>
          </p:nvGrpSpPr>
          <p:grpSpPr>
            <a:xfrm rot="-7546048">
              <a:off x="1451522" y="3852493"/>
              <a:ext cx="161701" cy="641985"/>
              <a:chOff x="7004550" y="3676293"/>
              <a:chExt cx="161700" cy="641982"/>
            </a:xfrm>
          </p:grpSpPr>
          <p:sp>
            <p:nvSpPr>
              <p:cNvPr id="699" name="Google Shape;699;p46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46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46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46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3" name="Google Shape;703;p46"/>
            <p:cNvGrpSpPr/>
            <p:nvPr/>
          </p:nvGrpSpPr>
          <p:grpSpPr>
            <a:xfrm>
              <a:off x="7885620" y="1519651"/>
              <a:ext cx="545147" cy="506901"/>
              <a:chOff x="4818730" y="3307263"/>
              <a:chExt cx="1827512" cy="1699300"/>
            </a:xfrm>
          </p:grpSpPr>
          <p:sp>
            <p:nvSpPr>
              <p:cNvPr id="704" name="Google Shape;704;p46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46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46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46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46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46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46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46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46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46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46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46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46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46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46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46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46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46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46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46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46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46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46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46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46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64"/>
          <p:cNvSpPr txBox="1"/>
          <p:nvPr>
            <p:ph type="title"/>
          </p:nvPr>
        </p:nvSpPr>
        <p:spPr>
          <a:xfrm>
            <a:off x="550400" y="966650"/>
            <a:ext cx="651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4"/>
                </a:solidFill>
              </a:rPr>
              <a:t>Loops (2)</a:t>
            </a:r>
            <a:endParaRPr sz="3100"/>
          </a:p>
        </p:txBody>
      </p:sp>
      <p:sp>
        <p:nvSpPr>
          <p:cNvPr id="1207" name="Google Shape;1207;p64"/>
          <p:cNvSpPr txBox="1"/>
          <p:nvPr>
            <p:ph idx="4294967295" type="subTitle"/>
          </p:nvPr>
        </p:nvSpPr>
        <p:spPr>
          <a:xfrm>
            <a:off x="696150" y="1731925"/>
            <a:ext cx="7751700" cy="7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Loops are very useful for iterating through containers</a:t>
            </a:r>
            <a:endParaRPr sz="1700"/>
          </a:p>
        </p:txBody>
      </p:sp>
      <p:pic>
        <p:nvPicPr>
          <p:cNvPr id="1208" name="Google Shape;1208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3211" y="3189750"/>
            <a:ext cx="4558225" cy="16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9" name="Google Shape;1209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2675" y="2459125"/>
            <a:ext cx="1506600" cy="47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0" name="Google Shape;1210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83250" y="2497200"/>
            <a:ext cx="1506600" cy="421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1" name="Google Shape;1211;p6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07325" y="2497200"/>
            <a:ext cx="538681" cy="421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12" name="Google Shape;1212;p64"/>
          <p:cNvCxnSpPr/>
          <p:nvPr/>
        </p:nvCxnSpPr>
        <p:spPr>
          <a:xfrm>
            <a:off x="2432775" y="2933425"/>
            <a:ext cx="518700" cy="3105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3" name="Google Shape;1213;p64"/>
          <p:cNvCxnSpPr/>
          <p:nvPr/>
        </p:nvCxnSpPr>
        <p:spPr>
          <a:xfrm>
            <a:off x="4928875" y="2926750"/>
            <a:ext cx="155100" cy="4629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4" name="Google Shape;1214;p64"/>
          <p:cNvCxnSpPr/>
          <p:nvPr/>
        </p:nvCxnSpPr>
        <p:spPr>
          <a:xfrm flipH="1">
            <a:off x="6110313" y="2926750"/>
            <a:ext cx="688800" cy="4575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8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p65"/>
          <p:cNvSpPr txBox="1"/>
          <p:nvPr>
            <p:ph type="title"/>
          </p:nvPr>
        </p:nvSpPr>
        <p:spPr>
          <a:xfrm>
            <a:off x="550400" y="966650"/>
            <a:ext cx="651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4"/>
                </a:solidFill>
              </a:rPr>
              <a:t>Loops (3)</a:t>
            </a:r>
            <a:endParaRPr sz="3100"/>
          </a:p>
        </p:txBody>
      </p:sp>
      <p:sp>
        <p:nvSpPr>
          <p:cNvPr id="1220" name="Google Shape;1220;p65"/>
          <p:cNvSpPr txBox="1"/>
          <p:nvPr>
            <p:ph idx="4294967295" type="subTitle"/>
          </p:nvPr>
        </p:nvSpPr>
        <p:spPr>
          <a:xfrm>
            <a:off x="696150" y="1731925"/>
            <a:ext cx="4565400" cy="30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C# has a more readable version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Make sure you understand the standard version first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Loops can be written to run through the container in reverse order.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●"/>
            </a:pPr>
            <a:r>
              <a:rPr lang="en" sz="1400">
                <a:solidFill>
                  <a:srgbClr val="FF0000"/>
                </a:solidFill>
              </a:rPr>
              <a:t>BE AWARE OF THE SIZE OF THE CONTAINER</a:t>
            </a:r>
            <a:endParaRPr sz="1400">
              <a:solidFill>
                <a:srgbClr val="FF0000"/>
              </a:solidFill>
            </a:endParaRPr>
          </a:p>
        </p:txBody>
      </p:sp>
      <p:pic>
        <p:nvPicPr>
          <p:cNvPr id="1221" name="Google Shape;1221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1525" y="1837725"/>
            <a:ext cx="3086325" cy="10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2" name="Google Shape;1222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8425" y="3239725"/>
            <a:ext cx="2879425" cy="47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3" name="Google Shape;1223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6425" y="4188225"/>
            <a:ext cx="3451413" cy="4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12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12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12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12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66"/>
          <p:cNvSpPr txBox="1"/>
          <p:nvPr>
            <p:ph type="title"/>
          </p:nvPr>
        </p:nvSpPr>
        <p:spPr>
          <a:xfrm>
            <a:off x="550400" y="966650"/>
            <a:ext cx="651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4"/>
                </a:solidFill>
              </a:rPr>
              <a:t>Loops</a:t>
            </a:r>
            <a:endParaRPr sz="3100"/>
          </a:p>
        </p:txBody>
      </p:sp>
      <p:sp>
        <p:nvSpPr>
          <p:cNvPr id="1229" name="Google Shape;1229;p66"/>
          <p:cNvSpPr txBox="1"/>
          <p:nvPr>
            <p:ph idx="4294967295" type="subTitle"/>
          </p:nvPr>
        </p:nvSpPr>
        <p:spPr>
          <a:xfrm>
            <a:off x="696150" y="1731925"/>
            <a:ext cx="7499700" cy="30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 a new script that will print mean, median, and range.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3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p67"/>
          <p:cNvSpPr txBox="1"/>
          <p:nvPr>
            <p:ph type="title"/>
          </p:nvPr>
        </p:nvSpPr>
        <p:spPr>
          <a:xfrm flipH="1">
            <a:off x="4197425" y="2460300"/>
            <a:ext cx="4250400" cy="6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 Tasks</a:t>
            </a:r>
            <a:endParaRPr/>
          </a:p>
        </p:txBody>
      </p:sp>
      <p:sp>
        <p:nvSpPr>
          <p:cNvPr id="1235" name="Google Shape;1235;p67"/>
          <p:cNvSpPr txBox="1"/>
          <p:nvPr>
            <p:ph idx="2" type="title"/>
          </p:nvPr>
        </p:nvSpPr>
        <p:spPr>
          <a:xfrm flipH="1">
            <a:off x="6229625" y="1174425"/>
            <a:ext cx="2218200" cy="119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1236" name="Google Shape;1236;p67"/>
          <p:cNvGrpSpPr/>
          <p:nvPr/>
        </p:nvGrpSpPr>
        <p:grpSpPr>
          <a:xfrm>
            <a:off x="369650" y="1783400"/>
            <a:ext cx="3941066" cy="2690998"/>
            <a:chOff x="369650" y="1783400"/>
            <a:chExt cx="3941066" cy="2690998"/>
          </a:xfrm>
        </p:grpSpPr>
        <p:sp>
          <p:nvSpPr>
            <p:cNvPr id="1237" name="Google Shape;1237;p67"/>
            <p:cNvSpPr/>
            <p:nvPr/>
          </p:nvSpPr>
          <p:spPr>
            <a:xfrm>
              <a:off x="369650" y="4194302"/>
              <a:ext cx="3941066" cy="280096"/>
            </a:xfrm>
            <a:custGeom>
              <a:rect b="b" l="l" r="r" t="t"/>
              <a:pathLst>
                <a:path extrusionOk="0" h="8847" w="99547">
                  <a:moveTo>
                    <a:pt x="49788" y="1"/>
                  </a:moveTo>
                  <a:cubicBezTo>
                    <a:pt x="22280" y="1"/>
                    <a:pt x="0" y="1977"/>
                    <a:pt x="0" y="4408"/>
                  </a:cubicBezTo>
                  <a:cubicBezTo>
                    <a:pt x="0" y="6870"/>
                    <a:pt x="22280" y="8846"/>
                    <a:pt x="49788" y="8846"/>
                  </a:cubicBezTo>
                  <a:cubicBezTo>
                    <a:pt x="77266" y="8846"/>
                    <a:pt x="99546" y="6870"/>
                    <a:pt x="99546" y="4408"/>
                  </a:cubicBezTo>
                  <a:cubicBezTo>
                    <a:pt x="99546" y="1977"/>
                    <a:pt x="77266" y="1"/>
                    <a:pt x="49788" y="1"/>
                  </a:cubicBezTo>
                  <a:close/>
                </a:path>
              </a:pathLst>
            </a:custGeom>
            <a:solidFill>
              <a:srgbClr val="241454">
                <a:alpha val="4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67"/>
            <p:cNvSpPr/>
            <p:nvPr/>
          </p:nvSpPr>
          <p:spPr>
            <a:xfrm>
              <a:off x="1919150" y="2415625"/>
              <a:ext cx="456725" cy="518250"/>
            </a:xfrm>
            <a:custGeom>
              <a:rect b="b" l="l" r="r" t="t"/>
              <a:pathLst>
                <a:path extrusionOk="0" h="20730" w="18269">
                  <a:moveTo>
                    <a:pt x="1" y="0"/>
                  </a:moveTo>
                  <a:lnTo>
                    <a:pt x="1" y="760"/>
                  </a:lnTo>
                  <a:lnTo>
                    <a:pt x="11156" y="760"/>
                  </a:lnTo>
                  <a:cubicBezTo>
                    <a:pt x="14652" y="760"/>
                    <a:pt x="17509" y="3617"/>
                    <a:pt x="17509" y="7143"/>
                  </a:cubicBezTo>
                  <a:lnTo>
                    <a:pt x="17509" y="13587"/>
                  </a:lnTo>
                  <a:cubicBezTo>
                    <a:pt x="17509" y="17113"/>
                    <a:pt x="14652" y="19970"/>
                    <a:pt x="11156" y="19970"/>
                  </a:cubicBezTo>
                  <a:lnTo>
                    <a:pt x="1" y="19970"/>
                  </a:lnTo>
                  <a:lnTo>
                    <a:pt x="1" y="20730"/>
                  </a:lnTo>
                  <a:lnTo>
                    <a:pt x="11156" y="20730"/>
                  </a:lnTo>
                  <a:cubicBezTo>
                    <a:pt x="15077" y="20730"/>
                    <a:pt x="18269" y="17538"/>
                    <a:pt x="18269" y="13587"/>
                  </a:cubicBezTo>
                  <a:lnTo>
                    <a:pt x="18269" y="7143"/>
                  </a:lnTo>
                  <a:cubicBezTo>
                    <a:pt x="18269" y="3192"/>
                    <a:pt x="15077" y="0"/>
                    <a:pt x="11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67"/>
            <p:cNvSpPr/>
            <p:nvPr/>
          </p:nvSpPr>
          <p:spPr>
            <a:xfrm>
              <a:off x="1274000" y="1783400"/>
              <a:ext cx="1342775" cy="817650"/>
            </a:xfrm>
            <a:custGeom>
              <a:rect b="b" l="l" r="r" t="t"/>
              <a:pathLst>
                <a:path extrusionOk="0" h="32706" w="53711">
                  <a:moveTo>
                    <a:pt x="1" y="0"/>
                  </a:moveTo>
                  <a:lnTo>
                    <a:pt x="1" y="32706"/>
                  </a:lnTo>
                  <a:lnTo>
                    <a:pt x="53710" y="32706"/>
                  </a:lnTo>
                  <a:lnTo>
                    <a:pt x="537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67"/>
            <p:cNvSpPr/>
            <p:nvPr/>
          </p:nvSpPr>
          <p:spPr>
            <a:xfrm>
              <a:off x="1247425" y="1783400"/>
              <a:ext cx="1342750" cy="818425"/>
            </a:xfrm>
            <a:custGeom>
              <a:rect b="b" l="l" r="r" t="t"/>
              <a:pathLst>
                <a:path extrusionOk="0" h="32737" w="53710">
                  <a:moveTo>
                    <a:pt x="0" y="0"/>
                  </a:moveTo>
                  <a:lnTo>
                    <a:pt x="0" y="32736"/>
                  </a:lnTo>
                  <a:lnTo>
                    <a:pt x="53709" y="32736"/>
                  </a:lnTo>
                  <a:lnTo>
                    <a:pt x="537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67"/>
            <p:cNvSpPr/>
            <p:nvPr/>
          </p:nvSpPr>
          <p:spPr>
            <a:xfrm>
              <a:off x="1324925" y="1860900"/>
              <a:ext cx="1187725" cy="663400"/>
            </a:xfrm>
            <a:custGeom>
              <a:rect b="b" l="l" r="r" t="t"/>
              <a:pathLst>
                <a:path extrusionOk="0" h="26536" w="47509">
                  <a:moveTo>
                    <a:pt x="0" y="0"/>
                  </a:moveTo>
                  <a:lnTo>
                    <a:pt x="0" y="26536"/>
                  </a:lnTo>
                  <a:lnTo>
                    <a:pt x="47509" y="26536"/>
                  </a:lnTo>
                  <a:lnTo>
                    <a:pt x="475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67"/>
            <p:cNvSpPr/>
            <p:nvPr/>
          </p:nvSpPr>
          <p:spPr>
            <a:xfrm>
              <a:off x="1324925" y="1860900"/>
              <a:ext cx="1187725" cy="663400"/>
            </a:xfrm>
            <a:custGeom>
              <a:rect b="b" l="l" r="r" t="t"/>
              <a:pathLst>
                <a:path extrusionOk="0" h="26536" w="47509">
                  <a:moveTo>
                    <a:pt x="0" y="0"/>
                  </a:moveTo>
                  <a:lnTo>
                    <a:pt x="0" y="26536"/>
                  </a:lnTo>
                  <a:lnTo>
                    <a:pt x="475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67"/>
            <p:cNvSpPr/>
            <p:nvPr/>
          </p:nvSpPr>
          <p:spPr>
            <a:xfrm>
              <a:off x="3419175" y="1783400"/>
              <a:ext cx="262200" cy="162625"/>
            </a:xfrm>
            <a:custGeom>
              <a:rect b="b" l="l" r="r" t="t"/>
              <a:pathLst>
                <a:path extrusionOk="0" h="6505" w="10488">
                  <a:moveTo>
                    <a:pt x="1885" y="0"/>
                  </a:moveTo>
                  <a:cubicBezTo>
                    <a:pt x="852" y="0"/>
                    <a:pt x="1" y="851"/>
                    <a:pt x="1" y="1915"/>
                  </a:cubicBezTo>
                  <a:lnTo>
                    <a:pt x="1" y="4620"/>
                  </a:lnTo>
                  <a:cubicBezTo>
                    <a:pt x="1" y="5654"/>
                    <a:pt x="852" y="6505"/>
                    <a:pt x="1885" y="6505"/>
                  </a:cubicBezTo>
                  <a:lnTo>
                    <a:pt x="8603" y="6505"/>
                  </a:lnTo>
                  <a:cubicBezTo>
                    <a:pt x="9667" y="6505"/>
                    <a:pt x="10487" y="5654"/>
                    <a:pt x="10487" y="4620"/>
                  </a:cubicBezTo>
                  <a:lnTo>
                    <a:pt x="10487" y="1915"/>
                  </a:lnTo>
                  <a:cubicBezTo>
                    <a:pt x="10487" y="851"/>
                    <a:pt x="9667" y="0"/>
                    <a:pt x="86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67"/>
            <p:cNvSpPr/>
            <p:nvPr/>
          </p:nvSpPr>
          <p:spPr>
            <a:xfrm>
              <a:off x="3381200" y="1783400"/>
              <a:ext cx="262950" cy="162625"/>
            </a:xfrm>
            <a:custGeom>
              <a:rect b="b" l="l" r="r" t="t"/>
              <a:pathLst>
                <a:path extrusionOk="0" h="6505" w="10518">
                  <a:moveTo>
                    <a:pt x="1915" y="0"/>
                  </a:moveTo>
                  <a:cubicBezTo>
                    <a:pt x="851" y="0"/>
                    <a:pt x="0" y="851"/>
                    <a:pt x="0" y="1885"/>
                  </a:cubicBezTo>
                  <a:lnTo>
                    <a:pt x="0" y="4620"/>
                  </a:lnTo>
                  <a:cubicBezTo>
                    <a:pt x="0" y="5654"/>
                    <a:pt x="851" y="6505"/>
                    <a:pt x="1915" y="6505"/>
                  </a:cubicBezTo>
                  <a:lnTo>
                    <a:pt x="8602" y="6505"/>
                  </a:lnTo>
                  <a:cubicBezTo>
                    <a:pt x="9666" y="6505"/>
                    <a:pt x="10517" y="5654"/>
                    <a:pt x="10517" y="4620"/>
                  </a:cubicBezTo>
                  <a:lnTo>
                    <a:pt x="10517" y="1885"/>
                  </a:lnTo>
                  <a:cubicBezTo>
                    <a:pt x="10517" y="851"/>
                    <a:pt x="9666" y="0"/>
                    <a:pt x="86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67"/>
            <p:cNvSpPr/>
            <p:nvPr/>
          </p:nvSpPr>
          <p:spPr>
            <a:xfrm>
              <a:off x="3468575" y="1832025"/>
              <a:ext cx="77550" cy="65850"/>
            </a:xfrm>
            <a:custGeom>
              <a:rect b="b" l="l" r="r" t="t"/>
              <a:pathLst>
                <a:path extrusionOk="0" h="2634" w="3102">
                  <a:moveTo>
                    <a:pt x="1794" y="0"/>
                  </a:moveTo>
                  <a:cubicBezTo>
                    <a:pt x="609" y="0"/>
                    <a:pt x="1" y="1399"/>
                    <a:pt x="852" y="2250"/>
                  </a:cubicBezTo>
                  <a:cubicBezTo>
                    <a:pt x="1117" y="2515"/>
                    <a:pt x="1445" y="2634"/>
                    <a:pt x="1768" y="2634"/>
                  </a:cubicBezTo>
                  <a:cubicBezTo>
                    <a:pt x="2446" y="2634"/>
                    <a:pt x="3101" y="2110"/>
                    <a:pt x="3101" y="1307"/>
                  </a:cubicBezTo>
                  <a:cubicBezTo>
                    <a:pt x="3101" y="578"/>
                    <a:pt x="2524" y="0"/>
                    <a:pt x="17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67"/>
            <p:cNvSpPr/>
            <p:nvPr/>
          </p:nvSpPr>
          <p:spPr>
            <a:xfrm>
              <a:off x="3490625" y="1847975"/>
              <a:ext cx="38775" cy="33525"/>
            </a:xfrm>
            <a:custGeom>
              <a:rect b="b" l="l" r="r" t="t"/>
              <a:pathLst>
                <a:path extrusionOk="0" h="1341" w="1551">
                  <a:moveTo>
                    <a:pt x="882" y="1"/>
                  </a:moveTo>
                  <a:cubicBezTo>
                    <a:pt x="304" y="1"/>
                    <a:pt x="0" y="730"/>
                    <a:pt x="426" y="1156"/>
                  </a:cubicBezTo>
                  <a:cubicBezTo>
                    <a:pt x="553" y="1283"/>
                    <a:pt x="714" y="1341"/>
                    <a:pt x="875" y="1341"/>
                  </a:cubicBezTo>
                  <a:cubicBezTo>
                    <a:pt x="1214" y="1341"/>
                    <a:pt x="1550" y="1082"/>
                    <a:pt x="1550" y="669"/>
                  </a:cubicBezTo>
                  <a:cubicBezTo>
                    <a:pt x="1550" y="305"/>
                    <a:pt x="1246" y="1"/>
                    <a:pt x="8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67"/>
            <p:cNvSpPr/>
            <p:nvPr/>
          </p:nvSpPr>
          <p:spPr>
            <a:xfrm>
              <a:off x="3253500" y="2404988"/>
              <a:ext cx="457475" cy="518250"/>
            </a:xfrm>
            <a:custGeom>
              <a:rect b="b" l="l" r="r" t="t"/>
              <a:pathLst>
                <a:path extrusionOk="0" h="20730" w="18299">
                  <a:moveTo>
                    <a:pt x="0" y="0"/>
                  </a:moveTo>
                  <a:lnTo>
                    <a:pt x="0" y="760"/>
                  </a:lnTo>
                  <a:lnTo>
                    <a:pt x="11155" y="760"/>
                  </a:lnTo>
                  <a:cubicBezTo>
                    <a:pt x="14681" y="760"/>
                    <a:pt x="17508" y="3617"/>
                    <a:pt x="17538" y="7143"/>
                  </a:cubicBezTo>
                  <a:lnTo>
                    <a:pt x="17538" y="13587"/>
                  </a:lnTo>
                  <a:cubicBezTo>
                    <a:pt x="17508" y="17113"/>
                    <a:pt x="14681" y="19970"/>
                    <a:pt x="11155" y="19970"/>
                  </a:cubicBezTo>
                  <a:lnTo>
                    <a:pt x="0" y="19970"/>
                  </a:lnTo>
                  <a:lnTo>
                    <a:pt x="0" y="20730"/>
                  </a:lnTo>
                  <a:lnTo>
                    <a:pt x="11155" y="20730"/>
                  </a:lnTo>
                  <a:cubicBezTo>
                    <a:pt x="15076" y="20730"/>
                    <a:pt x="18268" y="17538"/>
                    <a:pt x="18298" y="13587"/>
                  </a:cubicBezTo>
                  <a:lnTo>
                    <a:pt x="18298" y="7143"/>
                  </a:lnTo>
                  <a:cubicBezTo>
                    <a:pt x="18268" y="3192"/>
                    <a:pt x="15076" y="0"/>
                    <a:pt x="11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67"/>
            <p:cNvSpPr/>
            <p:nvPr/>
          </p:nvSpPr>
          <p:spPr>
            <a:xfrm>
              <a:off x="2274025" y="2928550"/>
              <a:ext cx="738650" cy="1414925"/>
            </a:xfrm>
            <a:custGeom>
              <a:rect b="b" l="l" r="r" t="t"/>
              <a:pathLst>
                <a:path extrusionOk="0" h="56597" w="29546">
                  <a:moveTo>
                    <a:pt x="1" y="0"/>
                  </a:moveTo>
                  <a:lnTo>
                    <a:pt x="1" y="34621"/>
                  </a:lnTo>
                  <a:cubicBezTo>
                    <a:pt x="31" y="46749"/>
                    <a:pt x="9849" y="56566"/>
                    <a:pt x="21977" y="56597"/>
                  </a:cubicBezTo>
                  <a:lnTo>
                    <a:pt x="29545" y="56597"/>
                  </a:lnTo>
                  <a:lnTo>
                    <a:pt x="29545" y="55837"/>
                  </a:lnTo>
                  <a:lnTo>
                    <a:pt x="21977" y="55837"/>
                  </a:lnTo>
                  <a:cubicBezTo>
                    <a:pt x="10274" y="55806"/>
                    <a:pt x="791" y="46323"/>
                    <a:pt x="761" y="34621"/>
                  </a:cubicBezTo>
                  <a:lnTo>
                    <a:pt x="7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67"/>
            <p:cNvSpPr/>
            <p:nvPr/>
          </p:nvSpPr>
          <p:spPr>
            <a:xfrm>
              <a:off x="2192725" y="2928550"/>
              <a:ext cx="738625" cy="1414925"/>
            </a:xfrm>
            <a:custGeom>
              <a:rect b="b" l="l" r="r" t="t"/>
              <a:pathLst>
                <a:path extrusionOk="0" h="56597" w="29545">
                  <a:moveTo>
                    <a:pt x="0" y="0"/>
                  </a:moveTo>
                  <a:lnTo>
                    <a:pt x="0" y="34621"/>
                  </a:lnTo>
                  <a:cubicBezTo>
                    <a:pt x="31" y="46749"/>
                    <a:pt x="9848" y="56566"/>
                    <a:pt x="21976" y="56597"/>
                  </a:cubicBezTo>
                  <a:lnTo>
                    <a:pt x="29545" y="56597"/>
                  </a:lnTo>
                  <a:lnTo>
                    <a:pt x="29545" y="55837"/>
                  </a:lnTo>
                  <a:lnTo>
                    <a:pt x="21976" y="55837"/>
                  </a:lnTo>
                  <a:cubicBezTo>
                    <a:pt x="10274" y="55806"/>
                    <a:pt x="791" y="46323"/>
                    <a:pt x="760" y="34621"/>
                  </a:cubicBezTo>
                  <a:lnTo>
                    <a:pt x="7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67"/>
            <p:cNvSpPr/>
            <p:nvPr/>
          </p:nvSpPr>
          <p:spPr>
            <a:xfrm>
              <a:off x="2310500" y="2928550"/>
              <a:ext cx="738650" cy="1414925"/>
            </a:xfrm>
            <a:custGeom>
              <a:rect b="b" l="l" r="r" t="t"/>
              <a:pathLst>
                <a:path extrusionOk="0" h="56597" w="29546">
                  <a:moveTo>
                    <a:pt x="1" y="0"/>
                  </a:moveTo>
                  <a:lnTo>
                    <a:pt x="1" y="34621"/>
                  </a:lnTo>
                  <a:cubicBezTo>
                    <a:pt x="1" y="46749"/>
                    <a:pt x="9849" y="56566"/>
                    <a:pt x="21977" y="56597"/>
                  </a:cubicBezTo>
                  <a:lnTo>
                    <a:pt x="29545" y="56597"/>
                  </a:lnTo>
                  <a:lnTo>
                    <a:pt x="29545" y="55837"/>
                  </a:lnTo>
                  <a:lnTo>
                    <a:pt x="21977" y="55837"/>
                  </a:lnTo>
                  <a:cubicBezTo>
                    <a:pt x="10244" y="55806"/>
                    <a:pt x="761" y="46323"/>
                    <a:pt x="761" y="34621"/>
                  </a:cubicBezTo>
                  <a:lnTo>
                    <a:pt x="7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67"/>
            <p:cNvSpPr/>
            <p:nvPr/>
          </p:nvSpPr>
          <p:spPr>
            <a:xfrm>
              <a:off x="2039975" y="2928550"/>
              <a:ext cx="738650" cy="1414925"/>
            </a:xfrm>
            <a:custGeom>
              <a:rect b="b" l="l" r="r" t="t"/>
              <a:pathLst>
                <a:path extrusionOk="0" h="56597" w="29546">
                  <a:moveTo>
                    <a:pt x="1" y="0"/>
                  </a:moveTo>
                  <a:lnTo>
                    <a:pt x="1" y="34621"/>
                  </a:lnTo>
                  <a:cubicBezTo>
                    <a:pt x="31" y="46749"/>
                    <a:pt x="9849" y="56566"/>
                    <a:pt x="21977" y="56597"/>
                  </a:cubicBezTo>
                  <a:lnTo>
                    <a:pt x="29545" y="56597"/>
                  </a:lnTo>
                  <a:lnTo>
                    <a:pt x="29545" y="55837"/>
                  </a:lnTo>
                  <a:lnTo>
                    <a:pt x="21977" y="55837"/>
                  </a:lnTo>
                  <a:cubicBezTo>
                    <a:pt x="10274" y="55806"/>
                    <a:pt x="791" y="46323"/>
                    <a:pt x="761" y="34621"/>
                  </a:cubicBezTo>
                  <a:lnTo>
                    <a:pt x="7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67"/>
            <p:cNvSpPr/>
            <p:nvPr/>
          </p:nvSpPr>
          <p:spPr>
            <a:xfrm>
              <a:off x="1775550" y="2601025"/>
              <a:ext cx="357175" cy="203675"/>
            </a:xfrm>
            <a:custGeom>
              <a:rect b="b" l="l" r="r" t="t"/>
              <a:pathLst>
                <a:path extrusionOk="0" h="8147" w="14287">
                  <a:moveTo>
                    <a:pt x="0" y="1"/>
                  </a:moveTo>
                  <a:lnTo>
                    <a:pt x="0" y="8147"/>
                  </a:lnTo>
                  <a:lnTo>
                    <a:pt x="14286" y="8147"/>
                  </a:lnTo>
                  <a:lnTo>
                    <a:pt x="142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67"/>
            <p:cNvSpPr/>
            <p:nvPr/>
          </p:nvSpPr>
          <p:spPr>
            <a:xfrm>
              <a:off x="1671425" y="2804675"/>
              <a:ext cx="565400" cy="31175"/>
            </a:xfrm>
            <a:custGeom>
              <a:rect b="b" l="l" r="r" t="t"/>
              <a:pathLst>
                <a:path extrusionOk="0" h="1247" w="22616">
                  <a:moveTo>
                    <a:pt x="1" y="1"/>
                  </a:moveTo>
                  <a:lnTo>
                    <a:pt x="1" y="1247"/>
                  </a:lnTo>
                  <a:lnTo>
                    <a:pt x="22615" y="1247"/>
                  </a:lnTo>
                  <a:lnTo>
                    <a:pt x="226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67"/>
            <p:cNvSpPr/>
            <p:nvPr/>
          </p:nvSpPr>
          <p:spPr>
            <a:xfrm>
              <a:off x="2728450" y="1962725"/>
              <a:ext cx="1124650" cy="715075"/>
            </a:xfrm>
            <a:custGeom>
              <a:rect b="b" l="l" r="r" t="t"/>
              <a:pathLst>
                <a:path extrusionOk="0" h="28603" w="44986">
                  <a:moveTo>
                    <a:pt x="0" y="0"/>
                  </a:moveTo>
                  <a:lnTo>
                    <a:pt x="0" y="28603"/>
                  </a:lnTo>
                  <a:lnTo>
                    <a:pt x="44986" y="28603"/>
                  </a:lnTo>
                  <a:lnTo>
                    <a:pt x="449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67"/>
            <p:cNvSpPr/>
            <p:nvPr/>
          </p:nvSpPr>
          <p:spPr>
            <a:xfrm>
              <a:off x="2704875" y="1962725"/>
              <a:ext cx="1125450" cy="715075"/>
            </a:xfrm>
            <a:custGeom>
              <a:rect b="b" l="l" r="r" t="t"/>
              <a:pathLst>
                <a:path extrusionOk="0" h="28603" w="45018">
                  <a:moveTo>
                    <a:pt x="1" y="0"/>
                  </a:moveTo>
                  <a:lnTo>
                    <a:pt x="1" y="28603"/>
                  </a:lnTo>
                  <a:lnTo>
                    <a:pt x="45017" y="28603"/>
                  </a:lnTo>
                  <a:lnTo>
                    <a:pt x="450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67"/>
            <p:cNvSpPr/>
            <p:nvPr/>
          </p:nvSpPr>
          <p:spPr>
            <a:xfrm>
              <a:off x="2772525" y="2030350"/>
              <a:ext cx="989400" cy="579825"/>
            </a:xfrm>
            <a:custGeom>
              <a:rect b="b" l="l" r="r" t="t"/>
              <a:pathLst>
                <a:path extrusionOk="0" h="23193" w="39576">
                  <a:moveTo>
                    <a:pt x="0" y="1"/>
                  </a:moveTo>
                  <a:lnTo>
                    <a:pt x="0" y="23192"/>
                  </a:lnTo>
                  <a:lnTo>
                    <a:pt x="39575" y="23192"/>
                  </a:lnTo>
                  <a:lnTo>
                    <a:pt x="395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67"/>
            <p:cNvSpPr/>
            <p:nvPr/>
          </p:nvSpPr>
          <p:spPr>
            <a:xfrm>
              <a:off x="2772525" y="2030350"/>
              <a:ext cx="990150" cy="579825"/>
            </a:xfrm>
            <a:custGeom>
              <a:rect b="b" l="l" r="r" t="t"/>
              <a:pathLst>
                <a:path extrusionOk="0" h="23193" w="39606">
                  <a:moveTo>
                    <a:pt x="0" y="1"/>
                  </a:moveTo>
                  <a:lnTo>
                    <a:pt x="0" y="23192"/>
                  </a:lnTo>
                  <a:lnTo>
                    <a:pt x="396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67"/>
            <p:cNvSpPr/>
            <p:nvPr/>
          </p:nvSpPr>
          <p:spPr>
            <a:xfrm>
              <a:off x="3141825" y="2677775"/>
              <a:ext cx="312350" cy="130725"/>
            </a:xfrm>
            <a:custGeom>
              <a:rect b="b" l="l" r="r" t="t"/>
              <a:pathLst>
                <a:path extrusionOk="0" h="5229" w="12494">
                  <a:moveTo>
                    <a:pt x="1" y="1"/>
                  </a:moveTo>
                  <a:lnTo>
                    <a:pt x="1" y="5229"/>
                  </a:lnTo>
                  <a:lnTo>
                    <a:pt x="12493" y="5229"/>
                  </a:lnTo>
                  <a:lnTo>
                    <a:pt x="124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67"/>
            <p:cNvSpPr/>
            <p:nvPr/>
          </p:nvSpPr>
          <p:spPr>
            <a:xfrm>
              <a:off x="3051400" y="2808475"/>
              <a:ext cx="493950" cy="27375"/>
            </a:xfrm>
            <a:custGeom>
              <a:rect b="b" l="l" r="r" t="t"/>
              <a:pathLst>
                <a:path extrusionOk="0" h="1095" w="19758">
                  <a:moveTo>
                    <a:pt x="0" y="1"/>
                  </a:moveTo>
                  <a:lnTo>
                    <a:pt x="0" y="1095"/>
                  </a:lnTo>
                  <a:lnTo>
                    <a:pt x="19758" y="1095"/>
                  </a:lnTo>
                  <a:lnTo>
                    <a:pt x="197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67"/>
            <p:cNvSpPr/>
            <p:nvPr/>
          </p:nvSpPr>
          <p:spPr>
            <a:xfrm>
              <a:off x="2807475" y="3151950"/>
              <a:ext cx="788025" cy="1191525"/>
            </a:xfrm>
            <a:custGeom>
              <a:rect b="b" l="l" r="r" t="t"/>
              <a:pathLst>
                <a:path extrusionOk="0" h="47661" w="31521">
                  <a:moveTo>
                    <a:pt x="0" y="1"/>
                  </a:moveTo>
                  <a:lnTo>
                    <a:pt x="0" y="47661"/>
                  </a:lnTo>
                  <a:lnTo>
                    <a:pt x="31521" y="47661"/>
                  </a:lnTo>
                  <a:lnTo>
                    <a:pt x="31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67"/>
            <p:cNvSpPr/>
            <p:nvPr/>
          </p:nvSpPr>
          <p:spPr>
            <a:xfrm>
              <a:off x="2467050" y="3151950"/>
              <a:ext cx="544100" cy="1191525"/>
            </a:xfrm>
            <a:custGeom>
              <a:rect b="b" l="l" r="r" t="t"/>
              <a:pathLst>
                <a:path extrusionOk="0" h="47661" w="21764">
                  <a:moveTo>
                    <a:pt x="0" y="1"/>
                  </a:moveTo>
                  <a:lnTo>
                    <a:pt x="0" y="47661"/>
                  </a:lnTo>
                  <a:lnTo>
                    <a:pt x="21763" y="47661"/>
                  </a:lnTo>
                  <a:lnTo>
                    <a:pt x="217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67"/>
            <p:cNvSpPr/>
            <p:nvPr/>
          </p:nvSpPr>
          <p:spPr>
            <a:xfrm>
              <a:off x="2917650" y="3082050"/>
              <a:ext cx="718900" cy="69925"/>
            </a:xfrm>
            <a:custGeom>
              <a:rect b="b" l="l" r="r" t="t"/>
              <a:pathLst>
                <a:path extrusionOk="0" h="2797" w="28756">
                  <a:moveTo>
                    <a:pt x="1429" y="0"/>
                  </a:moveTo>
                  <a:cubicBezTo>
                    <a:pt x="639" y="0"/>
                    <a:pt x="1" y="608"/>
                    <a:pt x="1" y="1398"/>
                  </a:cubicBezTo>
                  <a:cubicBezTo>
                    <a:pt x="1" y="2158"/>
                    <a:pt x="639" y="2797"/>
                    <a:pt x="1429" y="2797"/>
                  </a:cubicBezTo>
                  <a:lnTo>
                    <a:pt x="27327" y="2797"/>
                  </a:lnTo>
                  <a:cubicBezTo>
                    <a:pt x="28117" y="2797"/>
                    <a:pt x="28755" y="2158"/>
                    <a:pt x="28755" y="1398"/>
                  </a:cubicBezTo>
                  <a:cubicBezTo>
                    <a:pt x="28755" y="608"/>
                    <a:pt x="28117" y="0"/>
                    <a:pt x="273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67"/>
            <p:cNvSpPr/>
            <p:nvPr/>
          </p:nvSpPr>
          <p:spPr>
            <a:xfrm>
              <a:off x="2428275" y="3082050"/>
              <a:ext cx="614025" cy="69925"/>
            </a:xfrm>
            <a:custGeom>
              <a:rect b="b" l="l" r="r" t="t"/>
              <a:pathLst>
                <a:path extrusionOk="0" h="2797" w="24561">
                  <a:moveTo>
                    <a:pt x="1399" y="0"/>
                  </a:moveTo>
                  <a:cubicBezTo>
                    <a:pt x="639" y="0"/>
                    <a:pt x="1" y="608"/>
                    <a:pt x="1" y="1398"/>
                  </a:cubicBezTo>
                  <a:cubicBezTo>
                    <a:pt x="1" y="2158"/>
                    <a:pt x="639" y="2797"/>
                    <a:pt x="1399" y="2797"/>
                  </a:cubicBezTo>
                  <a:lnTo>
                    <a:pt x="23162" y="2797"/>
                  </a:lnTo>
                  <a:cubicBezTo>
                    <a:pt x="23922" y="2797"/>
                    <a:pt x="24561" y="2158"/>
                    <a:pt x="24561" y="1398"/>
                  </a:cubicBezTo>
                  <a:cubicBezTo>
                    <a:pt x="24561" y="608"/>
                    <a:pt x="23953" y="0"/>
                    <a:pt x="231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67"/>
            <p:cNvSpPr/>
            <p:nvPr/>
          </p:nvSpPr>
          <p:spPr>
            <a:xfrm>
              <a:off x="2467050" y="3151950"/>
              <a:ext cx="544100" cy="9900"/>
            </a:xfrm>
            <a:custGeom>
              <a:rect b="b" l="l" r="r" t="t"/>
              <a:pathLst>
                <a:path extrusionOk="0" h="396" w="21764">
                  <a:moveTo>
                    <a:pt x="0" y="1"/>
                  </a:moveTo>
                  <a:lnTo>
                    <a:pt x="0" y="396"/>
                  </a:lnTo>
                  <a:lnTo>
                    <a:pt x="21763" y="396"/>
                  </a:lnTo>
                  <a:lnTo>
                    <a:pt x="217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67"/>
            <p:cNvSpPr/>
            <p:nvPr/>
          </p:nvSpPr>
          <p:spPr>
            <a:xfrm>
              <a:off x="2634975" y="3161825"/>
              <a:ext cx="208225" cy="31950"/>
            </a:xfrm>
            <a:custGeom>
              <a:rect b="b" l="l" r="r" t="t"/>
              <a:pathLst>
                <a:path extrusionOk="0" h="1278" w="8329">
                  <a:moveTo>
                    <a:pt x="1" y="1"/>
                  </a:moveTo>
                  <a:lnTo>
                    <a:pt x="973" y="1277"/>
                  </a:lnTo>
                  <a:lnTo>
                    <a:pt x="7356" y="1277"/>
                  </a:lnTo>
                  <a:lnTo>
                    <a:pt x="83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67"/>
            <p:cNvSpPr/>
            <p:nvPr/>
          </p:nvSpPr>
          <p:spPr>
            <a:xfrm>
              <a:off x="2467050" y="3393600"/>
              <a:ext cx="544100" cy="9900"/>
            </a:xfrm>
            <a:custGeom>
              <a:rect b="b" l="l" r="r" t="t"/>
              <a:pathLst>
                <a:path extrusionOk="0" h="396" w="21764">
                  <a:moveTo>
                    <a:pt x="0" y="0"/>
                  </a:moveTo>
                  <a:lnTo>
                    <a:pt x="0" y="395"/>
                  </a:lnTo>
                  <a:lnTo>
                    <a:pt x="21763" y="395"/>
                  </a:lnTo>
                  <a:lnTo>
                    <a:pt x="217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67"/>
            <p:cNvSpPr/>
            <p:nvPr/>
          </p:nvSpPr>
          <p:spPr>
            <a:xfrm>
              <a:off x="2634975" y="3403475"/>
              <a:ext cx="208225" cy="32700"/>
            </a:xfrm>
            <a:custGeom>
              <a:rect b="b" l="l" r="r" t="t"/>
              <a:pathLst>
                <a:path extrusionOk="0" h="1308" w="8329">
                  <a:moveTo>
                    <a:pt x="1" y="0"/>
                  </a:moveTo>
                  <a:lnTo>
                    <a:pt x="973" y="1307"/>
                  </a:lnTo>
                  <a:lnTo>
                    <a:pt x="7356" y="1307"/>
                  </a:lnTo>
                  <a:lnTo>
                    <a:pt x="83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67"/>
            <p:cNvSpPr/>
            <p:nvPr/>
          </p:nvSpPr>
          <p:spPr>
            <a:xfrm>
              <a:off x="2467050" y="3635250"/>
              <a:ext cx="544100" cy="9900"/>
            </a:xfrm>
            <a:custGeom>
              <a:rect b="b" l="l" r="r" t="t"/>
              <a:pathLst>
                <a:path extrusionOk="0" h="396" w="21764">
                  <a:moveTo>
                    <a:pt x="0" y="0"/>
                  </a:moveTo>
                  <a:lnTo>
                    <a:pt x="0" y="395"/>
                  </a:lnTo>
                  <a:lnTo>
                    <a:pt x="21763" y="395"/>
                  </a:lnTo>
                  <a:lnTo>
                    <a:pt x="217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67"/>
            <p:cNvSpPr/>
            <p:nvPr/>
          </p:nvSpPr>
          <p:spPr>
            <a:xfrm>
              <a:off x="2634975" y="3645125"/>
              <a:ext cx="208225" cy="32700"/>
            </a:xfrm>
            <a:custGeom>
              <a:rect b="b" l="l" r="r" t="t"/>
              <a:pathLst>
                <a:path extrusionOk="0" h="1308" w="8329">
                  <a:moveTo>
                    <a:pt x="1" y="0"/>
                  </a:moveTo>
                  <a:lnTo>
                    <a:pt x="973" y="1307"/>
                  </a:lnTo>
                  <a:lnTo>
                    <a:pt x="7356" y="1307"/>
                  </a:lnTo>
                  <a:lnTo>
                    <a:pt x="83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67"/>
            <p:cNvSpPr/>
            <p:nvPr/>
          </p:nvSpPr>
          <p:spPr>
            <a:xfrm>
              <a:off x="2467050" y="3877650"/>
              <a:ext cx="544100" cy="9150"/>
            </a:xfrm>
            <a:custGeom>
              <a:rect b="b" l="l" r="r" t="t"/>
              <a:pathLst>
                <a:path extrusionOk="0" h="366" w="21764">
                  <a:moveTo>
                    <a:pt x="0" y="0"/>
                  </a:moveTo>
                  <a:lnTo>
                    <a:pt x="0" y="365"/>
                  </a:lnTo>
                  <a:lnTo>
                    <a:pt x="21763" y="365"/>
                  </a:lnTo>
                  <a:lnTo>
                    <a:pt x="217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67"/>
            <p:cNvSpPr/>
            <p:nvPr/>
          </p:nvSpPr>
          <p:spPr>
            <a:xfrm>
              <a:off x="2634975" y="3886775"/>
              <a:ext cx="208225" cy="32700"/>
            </a:xfrm>
            <a:custGeom>
              <a:rect b="b" l="l" r="r" t="t"/>
              <a:pathLst>
                <a:path extrusionOk="0" h="1308" w="8329">
                  <a:moveTo>
                    <a:pt x="1" y="0"/>
                  </a:moveTo>
                  <a:lnTo>
                    <a:pt x="973" y="1307"/>
                  </a:lnTo>
                  <a:lnTo>
                    <a:pt x="7356" y="1307"/>
                  </a:lnTo>
                  <a:lnTo>
                    <a:pt x="83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67"/>
            <p:cNvSpPr/>
            <p:nvPr/>
          </p:nvSpPr>
          <p:spPr>
            <a:xfrm>
              <a:off x="2467050" y="4119300"/>
              <a:ext cx="544100" cy="9125"/>
            </a:xfrm>
            <a:custGeom>
              <a:rect b="b" l="l" r="r" t="t"/>
              <a:pathLst>
                <a:path extrusionOk="0" h="365" w="21764">
                  <a:moveTo>
                    <a:pt x="0" y="0"/>
                  </a:moveTo>
                  <a:lnTo>
                    <a:pt x="0" y="365"/>
                  </a:lnTo>
                  <a:lnTo>
                    <a:pt x="21763" y="365"/>
                  </a:lnTo>
                  <a:lnTo>
                    <a:pt x="217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67"/>
            <p:cNvSpPr/>
            <p:nvPr/>
          </p:nvSpPr>
          <p:spPr>
            <a:xfrm>
              <a:off x="2634975" y="4129175"/>
              <a:ext cx="208225" cy="31925"/>
            </a:xfrm>
            <a:custGeom>
              <a:rect b="b" l="l" r="r" t="t"/>
              <a:pathLst>
                <a:path extrusionOk="0" h="1277" w="8329">
                  <a:moveTo>
                    <a:pt x="1" y="0"/>
                  </a:moveTo>
                  <a:lnTo>
                    <a:pt x="973" y="1277"/>
                  </a:lnTo>
                  <a:lnTo>
                    <a:pt x="7356" y="1277"/>
                  </a:lnTo>
                  <a:lnTo>
                    <a:pt x="83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67"/>
            <p:cNvSpPr/>
            <p:nvPr/>
          </p:nvSpPr>
          <p:spPr>
            <a:xfrm>
              <a:off x="1144075" y="2836600"/>
              <a:ext cx="2823025" cy="100325"/>
            </a:xfrm>
            <a:custGeom>
              <a:rect b="b" l="l" r="r" t="t"/>
              <a:pathLst>
                <a:path extrusionOk="0" h="4013" w="112921">
                  <a:moveTo>
                    <a:pt x="2006" y="0"/>
                  </a:moveTo>
                  <a:cubicBezTo>
                    <a:pt x="912" y="0"/>
                    <a:pt x="0" y="882"/>
                    <a:pt x="31" y="2006"/>
                  </a:cubicBezTo>
                  <a:cubicBezTo>
                    <a:pt x="31" y="3101"/>
                    <a:pt x="912" y="4013"/>
                    <a:pt x="2006" y="4013"/>
                  </a:cubicBezTo>
                  <a:lnTo>
                    <a:pt x="110945" y="4013"/>
                  </a:lnTo>
                  <a:cubicBezTo>
                    <a:pt x="112039" y="3982"/>
                    <a:pt x="112920" y="3101"/>
                    <a:pt x="112920" y="2006"/>
                  </a:cubicBezTo>
                  <a:cubicBezTo>
                    <a:pt x="112920" y="882"/>
                    <a:pt x="112039" y="0"/>
                    <a:pt x="1109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67"/>
            <p:cNvSpPr/>
            <p:nvPr/>
          </p:nvSpPr>
          <p:spPr>
            <a:xfrm>
              <a:off x="634975" y="2836600"/>
              <a:ext cx="3013000" cy="100325"/>
            </a:xfrm>
            <a:custGeom>
              <a:rect b="b" l="l" r="r" t="t"/>
              <a:pathLst>
                <a:path extrusionOk="0" h="4013" w="120520">
                  <a:moveTo>
                    <a:pt x="2007" y="0"/>
                  </a:moveTo>
                  <a:cubicBezTo>
                    <a:pt x="882" y="0"/>
                    <a:pt x="1" y="882"/>
                    <a:pt x="1" y="2006"/>
                  </a:cubicBezTo>
                  <a:cubicBezTo>
                    <a:pt x="1" y="3101"/>
                    <a:pt x="882" y="3982"/>
                    <a:pt x="2007" y="4013"/>
                  </a:cubicBezTo>
                  <a:lnTo>
                    <a:pt x="118513" y="4013"/>
                  </a:lnTo>
                  <a:cubicBezTo>
                    <a:pt x="119608" y="4013"/>
                    <a:pt x="120520" y="3101"/>
                    <a:pt x="120520" y="2006"/>
                  </a:cubicBezTo>
                  <a:cubicBezTo>
                    <a:pt x="120520" y="882"/>
                    <a:pt x="119608" y="0"/>
                    <a:pt x="1185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67"/>
            <p:cNvSpPr/>
            <p:nvPr/>
          </p:nvSpPr>
          <p:spPr>
            <a:xfrm>
              <a:off x="2691200" y="2936150"/>
              <a:ext cx="1224225" cy="1407325"/>
            </a:xfrm>
            <a:custGeom>
              <a:rect b="b" l="l" r="r" t="t"/>
              <a:pathLst>
                <a:path extrusionOk="0" h="56293" w="48969">
                  <a:moveTo>
                    <a:pt x="6506" y="0"/>
                  </a:moveTo>
                  <a:cubicBezTo>
                    <a:pt x="5928" y="0"/>
                    <a:pt x="5442" y="456"/>
                    <a:pt x="5381" y="1034"/>
                  </a:cubicBezTo>
                  <a:lnTo>
                    <a:pt x="62" y="55047"/>
                  </a:lnTo>
                  <a:cubicBezTo>
                    <a:pt x="1" y="55654"/>
                    <a:pt x="457" y="56232"/>
                    <a:pt x="1095" y="56293"/>
                  </a:cubicBezTo>
                  <a:lnTo>
                    <a:pt x="1186" y="56293"/>
                  </a:lnTo>
                  <a:cubicBezTo>
                    <a:pt x="1764" y="56293"/>
                    <a:pt x="2281" y="55837"/>
                    <a:pt x="2341" y="55259"/>
                  </a:cubicBezTo>
                  <a:lnTo>
                    <a:pt x="7539" y="2310"/>
                  </a:lnTo>
                  <a:lnTo>
                    <a:pt x="46689" y="2310"/>
                  </a:lnTo>
                  <a:lnTo>
                    <a:pt x="46689" y="55138"/>
                  </a:lnTo>
                  <a:cubicBezTo>
                    <a:pt x="46689" y="55898"/>
                    <a:pt x="47259" y="56278"/>
                    <a:pt x="47829" y="56278"/>
                  </a:cubicBezTo>
                  <a:cubicBezTo>
                    <a:pt x="48398" y="56278"/>
                    <a:pt x="48968" y="55898"/>
                    <a:pt x="48968" y="55138"/>
                  </a:cubicBezTo>
                  <a:lnTo>
                    <a:pt x="48968" y="1155"/>
                  </a:lnTo>
                  <a:cubicBezTo>
                    <a:pt x="48968" y="517"/>
                    <a:pt x="48452" y="0"/>
                    <a:pt x="478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67"/>
            <p:cNvSpPr/>
            <p:nvPr/>
          </p:nvSpPr>
          <p:spPr>
            <a:xfrm>
              <a:off x="580275" y="2936150"/>
              <a:ext cx="1224200" cy="1407325"/>
            </a:xfrm>
            <a:custGeom>
              <a:rect b="b" l="l" r="r" t="t"/>
              <a:pathLst>
                <a:path extrusionOk="0" h="56293" w="48968">
                  <a:moveTo>
                    <a:pt x="6505" y="0"/>
                  </a:moveTo>
                  <a:cubicBezTo>
                    <a:pt x="5927" y="0"/>
                    <a:pt x="5441" y="456"/>
                    <a:pt x="5380" y="1034"/>
                  </a:cubicBezTo>
                  <a:lnTo>
                    <a:pt x="61" y="55047"/>
                  </a:lnTo>
                  <a:cubicBezTo>
                    <a:pt x="0" y="55654"/>
                    <a:pt x="456" y="56232"/>
                    <a:pt x="1064" y="56293"/>
                  </a:cubicBezTo>
                  <a:lnTo>
                    <a:pt x="1186" y="56293"/>
                  </a:lnTo>
                  <a:cubicBezTo>
                    <a:pt x="1763" y="56293"/>
                    <a:pt x="2280" y="55837"/>
                    <a:pt x="2310" y="55259"/>
                  </a:cubicBezTo>
                  <a:lnTo>
                    <a:pt x="7538" y="2310"/>
                  </a:lnTo>
                  <a:lnTo>
                    <a:pt x="46688" y="2310"/>
                  </a:lnTo>
                  <a:lnTo>
                    <a:pt x="46688" y="55138"/>
                  </a:lnTo>
                  <a:cubicBezTo>
                    <a:pt x="46688" y="55898"/>
                    <a:pt x="47258" y="56278"/>
                    <a:pt x="47828" y="56278"/>
                  </a:cubicBezTo>
                  <a:cubicBezTo>
                    <a:pt x="48398" y="56278"/>
                    <a:pt x="48968" y="55898"/>
                    <a:pt x="48968" y="55138"/>
                  </a:cubicBezTo>
                  <a:lnTo>
                    <a:pt x="48968" y="1155"/>
                  </a:lnTo>
                  <a:cubicBezTo>
                    <a:pt x="48968" y="517"/>
                    <a:pt x="48451" y="0"/>
                    <a:pt x="478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67"/>
            <p:cNvSpPr/>
            <p:nvPr/>
          </p:nvSpPr>
          <p:spPr>
            <a:xfrm>
              <a:off x="3473900" y="3382200"/>
              <a:ext cx="636050" cy="961275"/>
            </a:xfrm>
            <a:custGeom>
              <a:rect b="b" l="l" r="r" t="t"/>
              <a:pathLst>
                <a:path extrusionOk="0" h="38451" w="25442">
                  <a:moveTo>
                    <a:pt x="0" y="0"/>
                  </a:moveTo>
                  <a:lnTo>
                    <a:pt x="0" y="38451"/>
                  </a:lnTo>
                  <a:lnTo>
                    <a:pt x="25442" y="38451"/>
                  </a:lnTo>
                  <a:lnTo>
                    <a:pt x="254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67"/>
            <p:cNvSpPr/>
            <p:nvPr/>
          </p:nvSpPr>
          <p:spPr>
            <a:xfrm>
              <a:off x="3692000" y="3429300"/>
              <a:ext cx="370075" cy="866300"/>
            </a:xfrm>
            <a:custGeom>
              <a:rect b="b" l="l" r="r" t="t"/>
              <a:pathLst>
                <a:path extrusionOk="0" h="34652" w="14803">
                  <a:moveTo>
                    <a:pt x="0" y="1"/>
                  </a:moveTo>
                  <a:lnTo>
                    <a:pt x="0" y="34652"/>
                  </a:lnTo>
                  <a:lnTo>
                    <a:pt x="14803" y="34652"/>
                  </a:lnTo>
                  <a:lnTo>
                    <a:pt x="148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67"/>
            <p:cNvSpPr/>
            <p:nvPr/>
          </p:nvSpPr>
          <p:spPr>
            <a:xfrm>
              <a:off x="3710975" y="3448300"/>
              <a:ext cx="332100" cy="828300"/>
            </a:xfrm>
            <a:custGeom>
              <a:rect b="b" l="l" r="r" t="t"/>
              <a:pathLst>
                <a:path extrusionOk="0" h="33132" w="13284">
                  <a:moveTo>
                    <a:pt x="1" y="1"/>
                  </a:moveTo>
                  <a:lnTo>
                    <a:pt x="1" y="33132"/>
                  </a:lnTo>
                  <a:lnTo>
                    <a:pt x="13284" y="33132"/>
                  </a:lnTo>
                  <a:lnTo>
                    <a:pt x="132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67"/>
            <p:cNvSpPr/>
            <p:nvPr/>
          </p:nvSpPr>
          <p:spPr>
            <a:xfrm>
              <a:off x="3198825" y="3382200"/>
              <a:ext cx="439225" cy="961275"/>
            </a:xfrm>
            <a:custGeom>
              <a:rect b="b" l="l" r="r" t="t"/>
              <a:pathLst>
                <a:path extrusionOk="0" h="38451" w="17569">
                  <a:moveTo>
                    <a:pt x="0" y="0"/>
                  </a:moveTo>
                  <a:lnTo>
                    <a:pt x="0" y="38451"/>
                  </a:lnTo>
                  <a:lnTo>
                    <a:pt x="17569" y="38451"/>
                  </a:lnTo>
                  <a:lnTo>
                    <a:pt x="175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67"/>
            <p:cNvSpPr/>
            <p:nvPr/>
          </p:nvSpPr>
          <p:spPr>
            <a:xfrm>
              <a:off x="3246700" y="3429300"/>
              <a:ext cx="343475" cy="866300"/>
            </a:xfrm>
            <a:custGeom>
              <a:rect b="b" l="l" r="r" t="t"/>
              <a:pathLst>
                <a:path extrusionOk="0" h="34652" w="13739">
                  <a:moveTo>
                    <a:pt x="0" y="1"/>
                  </a:moveTo>
                  <a:lnTo>
                    <a:pt x="0" y="34652"/>
                  </a:lnTo>
                  <a:lnTo>
                    <a:pt x="13739" y="34652"/>
                  </a:lnTo>
                  <a:lnTo>
                    <a:pt x="137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67"/>
            <p:cNvSpPr/>
            <p:nvPr/>
          </p:nvSpPr>
          <p:spPr>
            <a:xfrm>
              <a:off x="3280125" y="3512900"/>
              <a:ext cx="276625" cy="16750"/>
            </a:xfrm>
            <a:custGeom>
              <a:rect b="b" l="l" r="r" t="t"/>
              <a:pathLst>
                <a:path extrusionOk="0" h="670" w="11065">
                  <a:moveTo>
                    <a:pt x="1" y="0"/>
                  </a:moveTo>
                  <a:lnTo>
                    <a:pt x="1" y="669"/>
                  </a:lnTo>
                  <a:lnTo>
                    <a:pt x="11065" y="669"/>
                  </a:lnTo>
                  <a:lnTo>
                    <a:pt x="1106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67"/>
            <p:cNvSpPr/>
            <p:nvPr/>
          </p:nvSpPr>
          <p:spPr>
            <a:xfrm>
              <a:off x="3280125" y="3575200"/>
              <a:ext cx="276625" cy="16750"/>
            </a:xfrm>
            <a:custGeom>
              <a:rect b="b" l="l" r="r" t="t"/>
              <a:pathLst>
                <a:path extrusionOk="0" h="670" w="11065">
                  <a:moveTo>
                    <a:pt x="1" y="1"/>
                  </a:moveTo>
                  <a:lnTo>
                    <a:pt x="1" y="670"/>
                  </a:lnTo>
                  <a:lnTo>
                    <a:pt x="11065" y="670"/>
                  </a:lnTo>
                  <a:lnTo>
                    <a:pt x="110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67"/>
            <p:cNvSpPr/>
            <p:nvPr/>
          </p:nvSpPr>
          <p:spPr>
            <a:xfrm>
              <a:off x="3362200" y="3686900"/>
              <a:ext cx="98800" cy="84800"/>
            </a:xfrm>
            <a:custGeom>
              <a:rect b="b" l="l" r="r" t="t"/>
              <a:pathLst>
                <a:path extrusionOk="0" h="3392" w="3952">
                  <a:moveTo>
                    <a:pt x="2250" y="1"/>
                  </a:moveTo>
                  <a:cubicBezTo>
                    <a:pt x="730" y="1"/>
                    <a:pt x="0" y="1825"/>
                    <a:pt x="1064" y="2889"/>
                  </a:cubicBezTo>
                  <a:cubicBezTo>
                    <a:pt x="1401" y="3236"/>
                    <a:pt x="1823" y="3392"/>
                    <a:pt x="2239" y="3392"/>
                  </a:cubicBezTo>
                  <a:cubicBezTo>
                    <a:pt x="3097" y="3392"/>
                    <a:pt x="3931" y="2727"/>
                    <a:pt x="3952" y="1703"/>
                  </a:cubicBezTo>
                  <a:cubicBezTo>
                    <a:pt x="3952" y="761"/>
                    <a:pt x="3192" y="1"/>
                    <a:pt x="22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67"/>
            <p:cNvSpPr/>
            <p:nvPr/>
          </p:nvSpPr>
          <p:spPr>
            <a:xfrm>
              <a:off x="3397150" y="3708200"/>
              <a:ext cx="42575" cy="42575"/>
            </a:xfrm>
            <a:custGeom>
              <a:rect b="b" l="l" r="r" t="t"/>
              <a:pathLst>
                <a:path extrusionOk="0" h="1703" w="1703">
                  <a:moveTo>
                    <a:pt x="852" y="0"/>
                  </a:moveTo>
                  <a:cubicBezTo>
                    <a:pt x="365" y="0"/>
                    <a:pt x="0" y="395"/>
                    <a:pt x="0" y="851"/>
                  </a:cubicBezTo>
                  <a:cubicBezTo>
                    <a:pt x="0" y="1337"/>
                    <a:pt x="365" y="1702"/>
                    <a:pt x="852" y="1702"/>
                  </a:cubicBezTo>
                  <a:cubicBezTo>
                    <a:pt x="1338" y="1702"/>
                    <a:pt x="1703" y="1337"/>
                    <a:pt x="1703" y="851"/>
                  </a:cubicBezTo>
                  <a:cubicBezTo>
                    <a:pt x="1703" y="395"/>
                    <a:pt x="1338" y="0"/>
                    <a:pt x="8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67"/>
            <p:cNvSpPr/>
            <p:nvPr/>
          </p:nvSpPr>
          <p:spPr>
            <a:xfrm>
              <a:off x="867500" y="3384475"/>
              <a:ext cx="508400" cy="959000"/>
            </a:xfrm>
            <a:custGeom>
              <a:rect b="b" l="l" r="r" t="t"/>
              <a:pathLst>
                <a:path extrusionOk="0" h="38360" w="20336">
                  <a:moveTo>
                    <a:pt x="1" y="1"/>
                  </a:moveTo>
                  <a:lnTo>
                    <a:pt x="1" y="38360"/>
                  </a:lnTo>
                  <a:lnTo>
                    <a:pt x="20335" y="38360"/>
                  </a:lnTo>
                  <a:lnTo>
                    <a:pt x="203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67"/>
            <p:cNvSpPr/>
            <p:nvPr/>
          </p:nvSpPr>
          <p:spPr>
            <a:xfrm>
              <a:off x="1057475" y="3437675"/>
              <a:ext cx="265225" cy="852625"/>
            </a:xfrm>
            <a:custGeom>
              <a:rect b="b" l="l" r="r" t="t"/>
              <a:pathLst>
                <a:path extrusionOk="0" h="34105" w="10609">
                  <a:moveTo>
                    <a:pt x="1" y="0"/>
                  </a:moveTo>
                  <a:lnTo>
                    <a:pt x="1" y="34104"/>
                  </a:lnTo>
                  <a:lnTo>
                    <a:pt x="10609" y="34104"/>
                  </a:lnTo>
                  <a:lnTo>
                    <a:pt x="106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67"/>
            <p:cNvSpPr/>
            <p:nvPr/>
          </p:nvSpPr>
          <p:spPr>
            <a:xfrm>
              <a:off x="647900" y="3384475"/>
              <a:ext cx="350325" cy="959000"/>
            </a:xfrm>
            <a:custGeom>
              <a:rect b="b" l="l" r="r" t="t"/>
              <a:pathLst>
                <a:path extrusionOk="0" h="38360" w="14013">
                  <a:moveTo>
                    <a:pt x="0" y="1"/>
                  </a:moveTo>
                  <a:lnTo>
                    <a:pt x="0" y="38360"/>
                  </a:lnTo>
                  <a:lnTo>
                    <a:pt x="14013" y="38360"/>
                  </a:lnTo>
                  <a:lnTo>
                    <a:pt x="140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67"/>
            <p:cNvSpPr/>
            <p:nvPr/>
          </p:nvSpPr>
          <p:spPr>
            <a:xfrm>
              <a:off x="685125" y="3422475"/>
              <a:ext cx="275100" cy="883000"/>
            </a:xfrm>
            <a:custGeom>
              <a:rect b="b" l="l" r="r" t="t"/>
              <a:pathLst>
                <a:path extrusionOk="0" h="35320" w="11004">
                  <a:moveTo>
                    <a:pt x="1" y="0"/>
                  </a:moveTo>
                  <a:lnTo>
                    <a:pt x="1" y="35320"/>
                  </a:lnTo>
                  <a:lnTo>
                    <a:pt x="11004" y="35320"/>
                  </a:lnTo>
                  <a:lnTo>
                    <a:pt x="110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67"/>
            <p:cNvSpPr/>
            <p:nvPr/>
          </p:nvSpPr>
          <p:spPr>
            <a:xfrm>
              <a:off x="712475" y="3422475"/>
              <a:ext cx="221175" cy="41825"/>
            </a:xfrm>
            <a:custGeom>
              <a:rect b="b" l="l" r="r" t="t"/>
              <a:pathLst>
                <a:path extrusionOk="0" h="1673" w="8847">
                  <a:moveTo>
                    <a:pt x="1" y="0"/>
                  </a:moveTo>
                  <a:cubicBezTo>
                    <a:pt x="1" y="912"/>
                    <a:pt x="730" y="1672"/>
                    <a:pt x="1673" y="1672"/>
                  </a:cubicBezTo>
                  <a:lnTo>
                    <a:pt x="7174" y="1672"/>
                  </a:lnTo>
                  <a:cubicBezTo>
                    <a:pt x="8117" y="1672"/>
                    <a:pt x="8846" y="912"/>
                    <a:pt x="88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67"/>
            <p:cNvSpPr/>
            <p:nvPr/>
          </p:nvSpPr>
          <p:spPr>
            <a:xfrm>
              <a:off x="2065050" y="2803925"/>
              <a:ext cx="245475" cy="31925"/>
            </a:xfrm>
            <a:custGeom>
              <a:rect b="b" l="l" r="r" t="t"/>
              <a:pathLst>
                <a:path extrusionOk="0" h="1125" w="9819">
                  <a:moveTo>
                    <a:pt x="1" y="0"/>
                  </a:moveTo>
                  <a:lnTo>
                    <a:pt x="1" y="1125"/>
                  </a:lnTo>
                  <a:lnTo>
                    <a:pt x="9819" y="1125"/>
                  </a:lnTo>
                  <a:lnTo>
                    <a:pt x="9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93" name="Google Shape;1293;p67"/>
          <p:cNvCxnSpPr/>
          <p:nvPr/>
        </p:nvCxnSpPr>
        <p:spPr>
          <a:xfrm>
            <a:off x="4641125" y="3269650"/>
            <a:ext cx="45006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4" name="Google Shape;1294;p67"/>
          <p:cNvSpPr/>
          <p:nvPr/>
        </p:nvSpPr>
        <p:spPr>
          <a:xfrm rot="10800000">
            <a:off x="4499813" y="3195625"/>
            <a:ext cx="141300" cy="141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95" name="Google Shape;1295;p67"/>
          <p:cNvGrpSpPr/>
          <p:nvPr/>
        </p:nvGrpSpPr>
        <p:grpSpPr>
          <a:xfrm>
            <a:off x="580275" y="530776"/>
            <a:ext cx="5649350" cy="4280724"/>
            <a:chOff x="580275" y="530776"/>
            <a:chExt cx="5649350" cy="4280724"/>
          </a:xfrm>
        </p:grpSpPr>
        <p:sp>
          <p:nvSpPr>
            <p:cNvPr id="1296" name="Google Shape;1296;p67"/>
            <p:cNvSpPr/>
            <p:nvPr/>
          </p:nvSpPr>
          <p:spPr>
            <a:xfrm flipH="1" rot="10800000">
              <a:off x="580275" y="1860900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67"/>
            <p:cNvSpPr/>
            <p:nvPr/>
          </p:nvSpPr>
          <p:spPr>
            <a:xfrm>
              <a:off x="2491388" y="4670200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67"/>
            <p:cNvSpPr/>
            <p:nvPr/>
          </p:nvSpPr>
          <p:spPr>
            <a:xfrm>
              <a:off x="3172425" y="1133513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67"/>
            <p:cNvSpPr/>
            <p:nvPr/>
          </p:nvSpPr>
          <p:spPr>
            <a:xfrm>
              <a:off x="5283925" y="4199650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67"/>
            <p:cNvSpPr/>
            <p:nvPr/>
          </p:nvSpPr>
          <p:spPr>
            <a:xfrm>
              <a:off x="6040025" y="1654188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01" name="Google Shape;1301;p67"/>
            <p:cNvGrpSpPr/>
            <p:nvPr/>
          </p:nvGrpSpPr>
          <p:grpSpPr>
            <a:xfrm rot="-7546048">
              <a:off x="4711959" y="1427993"/>
              <a:ext cx="161701" cy="641985"/>
              <a:chOff x="7004550" y="3676293"/>
              <a:chExt cx="161700" cy="641982"/>
            </a:xfrm>
          </p:grpSpPr>
          <p:sp>
            <p:nvSpPr>
              <p:cNvPr id="1302" name="Google Shape;1302;p67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3" name="Google Shape;1303;p67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4" name="Google Shape;1304;p67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5" name="Google Shape;1305;p67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6" name="Google Shape;1306;p67"/>
            <p:cNvGrpSpPr/>
            <p:nvPr/>
          </p:nvGrpSpPr>
          <p:grpSpPr>
            <a:xfrm>
              <a:off x="4571995" y="530776"/>
              <a:ext cx="545147" cy="506901"/>
              <a:chOff x="4818730" y="3307263"/>
              <a:chExt cx="1827512" cy="1699300"/>
            </a:xfrm>
          </p:grpSpPr>
          <p:sp>
            <p:nvSpPr>
              <p:cNvPr id="1307" name="Google Shape;1307;p67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8" name="Google Shape;1308;p67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9" name="Google Shape;1309;p67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0" name="Google Shape;1310;p67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1" name="Google Shape;1311;p67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2" name="Google Shape;1312;p67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3" name="Google Shape;1313;p67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4" name="Google Shape;1314;p67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5" name="Google Shape;1315;p67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6" name="Google Shape;1316;p67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7" name="Google Shape;1317;p67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8" name="Google Shape;1318;p67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9" name="Google Shape;1319;p67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0" name="Google Shape;1320;p67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1" name="Google Shape;1321;p67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2" name="Google Shape;1322;p67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3" name="Google Shape;1323;p67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4" name="Google Shape;1324;p67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5" name="Google Shape;1325;p67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6" name="Google Shape;1326;p67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7" name="Google Shape;1327;p67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8" name="Google Shape;1328;p67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9" name="Google Shape;1329;p67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0" name="Google Shape;1330;p67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1" name="Google Shape;1331;p67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5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p68"/>
          <p:cNvSpPr txBox="1"/>
          <p:nvPr>
            <p:ph type="title"/>
          </p:nvPr>
        </p:nvSpPr>
        <p:spPr>
          <a:xfrm>
            <a:off x="713225" y="484200"/>
            <a:ext cx="3858900" cy="7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337" name="Google Shape;1337;p68"/>
          <p:cNvSpPr txBox="1"/>
          <p:nvPr>
            <p:ph idx="1" type="subTitle"/>
          </p:nvPr>
        </p:nvSpPr>
        <p:spPr>
          <a:xfrm>
            <a:off x="713225" y="1472100"/>
            <a:ext cx="3123000" cy="134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38" name="Google Shape;1338;p68"/>
          <p:cNvSpPr txBox="1"/>
          <p:nvPr/>
        </p:nvSpPr>
        <p:spPr>
          <a:xfrm>
            <a:off x="720000" y="4386750"/>
            <a:ext cx="30000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6"/>
              </a:solidFill>
              <a:latin typeface="Sora"/>
              <a:ea typeface="Sora"/>
              <a:cs typeface="Sora"/>
              <a:sym typeface="Sora"/>
            </a:endParaRPr>
          </a:p>
        </p:txBody>
      </p:sp>
      <p:grpSp>
        <p:nvGrpSpPr>
          <p:cNvPr id="1339" name="Google Shape;1339;p68"/>
          <p:cNvGrpSpPr/>
          <p:nvPr/>
        </p:nvGrpSpPr>
        <p:grpSpPr>
          <a:xfrm>
            <a:off x="5105666" y="521709"/>
            <a:ext cx="4551732" cy="5143454"/>
            <a:chOff x="5029600" y="439924"/>
            <a:chExt cx="4690089" cy="5299798"/>
          </a:xfrm>
        </p:grpSpPr>
        <p:grpSp>
          <p:nvGrpSpPr>
            <p:cNvPr id="1340" name="Google Shape;1340;p68"/>
            <p:cNvGrpSpPr/>
            <p:nvPr/>
          </p:nvGrpSpPr>
          <p:grpSpPr>
            <a:xfrm>
              <a:off x="5029600" y="439924"/>
              <a:ext cx="4690089" cy="5299798"/>
              <a:chOff x="5029600" y="439924"/>
              <a:chExt cx="4690089" cy="5299798"/>
            </a:xfrm>
          </p:grpSpPr>
          <p:sp>
            <p:nvSpPr>
              <p:cNvPr id="1341" name="Google Shape;1341;p68"/>
              <p:cNvSpPr/>
              <p:nvPr/>
            </p:nvSpPr>
            <p:spPr>
              <a:xfrm>
                <a:off x="6211466" y="2908532"/>
                <a:ext cx="649116" cy="781048"/>
              </a:xfrm>
              <a:custGeom>
                <a:rect b="b" l="l" r="r" t="t"/>
                <a:pathLst>
                  <a:path extrusionOk="0" h="12444" w="10342">
                    <a:moveTo>
                      <a:pt x="4871" y="1"/>
                    </a:moveTo>
                    <a:cubicBezTo>
                      <a:pt x="4871" y="1"/>
                      <a:pt x="5838" y="868"/>
                      <a:pt x="5071" y="3437"/>
                    </a:cubicBezTo>
                    <a:cubicBezTo>
                      <a:pt x="4337" y="6005"/>
                      <a:pt x="0" y="9174"/>
                      <a:pt x="0" y="9174"/>
                    </a:cubicBezTo>
                    <a:cubicBezTo>
                      <a:pt x="3703" y="9841"/>
                      <a:pt x="3670" y="10542"/>
                      <a:pt x="4337" y="12443"/>
                    </a:cubicBezTo>
                    <a:lnTo>
                      <a:pt x="10341" y="10075"/>
                    </a:lnTo>
                    <a:cubicBezTo>
                      <a:pt x="9407" y="8540"/>
                      <a:pt x="8807" y="6872"/>
                      <a:pt x="8540" y="5104"/>
                    </a:cubicBezTo>
                    <a:cubicBezTo>
                      <a:pt x="8173" y="2403"/>
                      <a:pt x="4871" y="1"/>
                      <a:pt x="4871" y="1"/>
                    </a:cubicBezTo>
                    <a:close/>
                  </a:path>
                </a:pathLst>
              </a:custGeom>
              <a:solidFill>
                <a:srgbClr val="F1C9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2" name="Google Shape;1342;p68"/>
              <p:cNvSpPr/>
              <p:nvPr/>
            </p:nvSpPr>
            <p:spPr>
              <a:xfrm>
                <a:off x="5834625" y="2812188"/>
                <a:ext cx="833331" cy="683762"/>
              </a:xfrm>
              <a:custGeom>
                <a:rect b="b" l="l" r="r" t="t"/>
                <a:pathLst>
                  <a:path extrusionOk="0" h="10894" w="13277">
                    <a:moveTo>
                      <a:pt x="6233" y="1"/>
                    </a:moveTo>
                    <a:cubicBezTo>
                      <a:pt x="3574" y="1"/>
                      <a:pt x="1428" y="1539"/>
                      <a:pt x="801" y="4104"/>
                    </a:cubicBezTo>
                    <a:cubicBezTo>
                      <a:pt x="0" y="7240"/>
                      <a:pt x="1268" y="9775"/>
                      <a:pt x="4770" y="10676"/>
                    </a:cubicBezTo>
                    <a:cubicBezTo>
                      <a:pt x="5359" y="10823"/>
                      <a:pt x="5948" y="10893"/>
                      <a:pt x="6523" y="10893"/>
                    </a:cubicBezTo>
                    <a:cubicBezTo>
                      <a:pt x="9340" y="10893"/>
                      <a:pt x="11844" y="9210"/>
                      <a:pt x="12509" y="6606"/>
                    </a:cubicBezTo>
                    <a:cubicBezTo>
                      <a:pt x="13276" y="3470"/>
                      <a:pt x="11542" y="1135"/>
                      <a:pt x="8073" y="235"/>
                    </a:cubicBezTo>
                    <a:cubicBezTo>
                      <a:pt x="7441" y="77"/>
                      <a:pt x="6825" y="1"/>
                      <a:pt x="6233" y="1"/>
                    </a:cubicBezTo>
                    <a:close/>
                  </a:path>
                </a:pathLst>
              </a:custGeom>
              <a:solidFill>
                <a:srgbClr val="E0B2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3" name="Google Shape;1343;p68"/>
              <p:cNvSpPr/>
              <p:nvPr/>
            </p:nvSpPr>
            <p:spPr>
              <a:xfrm>
                <a:off x="5943459" y="2368377"/>
                <a:ext cx="584217" cy="1381897"/>
              </a:xfrm>
              <a:custGeom>
                <a:rect b="b" l="l" r="r" t="t"/>
                <a:pathLst>
                  <a:path extrusionOk="0" h="22017" w="9308">
                    <a:moveTo>
                      <a:pt x="4504" y="1"/>
                    </a:moveTo>
                    <a:lnTo>
                      <a:pt x="1" y="20982"/>
                    </a:lnTo>
                    <a:lnTo>
                      <a:pt x="4804" y="22016"/>
                    </a:lnTo>
                    <a:lnTo>
                      <a:pt x="9307" y="1035"/>
                    </a:lnTo>
                    <a:lnTo>
                      <a:pt x="450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4" name="Google Shape;1344;p68"/>
              <p:cNvSpPr/>
              <p:nvPr/>
            </p:nvSpPr>
            <p:spPr>
              <a:xfrm>
                <a:off x="5943459" y="2368377"/>
                <a:ext cx="584217" cy="1381897"/>
              </a:xfrm>
              <a:custGeom>
                <a:rect b="b" l="l" r="r" t="t"/>
                <a:pathLst>
                  <a:path extrusionOk="0" h="22017" w="9308">
                    <a:moveTo>
                      <a:pt x="1" y="20982"/>
                    </a:moveTo>
                    <a:lnTo>
                      <a:pt x="3070" y="21649"/>
                    </a:lnTo>
                    <a:lnTo>
                      <a:pt x="3071" y="21643"/>
                    </a:lnTo>
                    <a:lnTo>
                      <a:pt x="3071" y="21643"/>
                    </a:lnTo>
                    <a:lnTo>
                      <a:pt x="1" y="20982"/>
                    </a:lnTo>
                    <a:close/>
                    <a:moveTo>
                      <a:pt x="4504" y="1"/>
                    </a:moveTo>
                    <a:lnTo>
                      <a:pt x="3103" y="6572"/>
                    </a:lnTo>
                    <a:lnTo>
                      <a:pt x="6172" y="7272"/>
                    </a:lnTo>
                    <a:lnTo>
                      <a:pt x="3071" y="21643"/>
                    </a:lnTo>
                    <a:lnTo>
                      <a:pt x="3071" y="21643"/>
                    </a:lnTo>
                    <a:lnTo>
                      <a:pt x="4804" y="22016"/>
                    </a:lnTo>
                    <a:lnTo>
                      <a:pt x="9307" y="1035"/>
                    </a:lnTo>
                    <a:lnTo>
                      <a:pt x="45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5" name="Google Shape;1345;p68"/>
              <p:cNvSpPr/>
              <p:nvPr/>
            </p:nvSpPr>
            <p:spPr>
              <a:xfrm>
                <a:off x="5891113" y="3224679"/>
                <a:ext cx="376967" cy="253445"/>
              </a:xfrm>
              <a:custGeom>
                <a:rect b="b" l="l" r="r" t="t"/>
                <a:pathLst>
                  <a:path extrusionOk="0" h="4038" w="6006">
                    <a:moveTo>
                      <a:pt x="1902" y="1"/>
                    </a:moveTo>
                    <a:cubicBezTo>
                      <a:pt x="1168" y="1"/>
                      <a:pt x="1" y="1969"/>
                      <a:pt x="101" y="2603"/>
                    </a:cubicBezTo>
                    <a:cubicBezTo>
                      <a:pt x="232" y="3256"/>
                      <a:pt x="1067" y="4038"/>
                      <a:pt x="3077" y="4038"/>
                    </a:cubicBezTo>
                    <a:cubicBezTo>
                      <a:pt x="3118" y="4038"/>
                      <a:pt x="3160" y="4038"/>
                      <a:pt x="3203" y="4037"/>
                    </a:cubicBezTo>
                    <a:cubicBezTo>
                      <a:pt x="5338" y="3970"/>
                      <a:pt x="6005" y="3937"/>
                      <a:pt x="5972" y="3303"/>
                    </a:cubicBezTo>
                    <a:cubicBezTo>
                      <a:pt x="5905" y="2669"/>
                      <a:pt x="5338" y="2269"/>
                      <a:pt x="3737" y="1969"/>
                    </a:cubicBezTo>
                    <a:cubicBezTo>
                      <a:pt x="2136" y="1635"/>
                      <a:pt x="2202" y="1602"/>
                      <a:pt x="2369" y="968"/>
                    </a:cubicBezTo>
                    <a:cubicBezTo>
                      <a:pt x="2536" y="301"/>
                      <a:pt x="2636" y="34"/>
                      <a:pt x="1902" y="1"/>
                    </a:cubicBezTo>
                    <a:close/>
                  </a:path>
                </a:pathLst>
              </a:custGeom>
              <a:solidFill>
                <a:srgbClr val="DCAC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6" name="Google Shape;1346;p68"/>
              <p:cNvSpPr/>
              <p:nvPr/>
            </p:nvSpPr>
            <p:spPr>
              <a:xfrm>
                <a:off x="5815795" y="3080194"/>
                <a:ext cx="435526" cy="285330"/>
              </a:xfrm>
              <a:custGeom>
                <a:rect b="b" l="l" r="r" t="t"/>
                <a:pathLst>
                  <a:path extrusionOk="0" h="4546" w="6939">
                    <a:moveTo>
                      <a:pt x="2083" y="1"/>
                    </a:moveTo>
                    <a:cubicBezTo>
                      <a:pt x="1249" y="1"/>
                      <a:pt x="1" y="2275"/>
                      <a:pt x="133" y="3003"/>
                    </a:cubicBezTo>
                    <a:cubicBezTo>
                      <a:pt x="291" y="3730"/>
                      <a:pt x="1226" y="4546"/>
                      <a:pt x="3363" y="4546"/>
                    </a:cubicBezTo>
                    <a:cubicBezTo>
                      <a:pt x="3484" y="4546"/>
                      <a:pt x="3608" y="4543"/>
                      <a:pt x="3736" y="4538"/>
                    </a:cubicBezTo>
                    <a:cubicBezTo>
                      <a:pt x="6138" y="4404"/>
                      <a:pt x="6938" y="4338"/>
                      <a:pt x="6838" y="3637"/>
                    </a:cubicBezTo>
                    <a:cubicBezTo>
                      <a:pt x="6771" y="2903"/>
                      <a:pt x="6104" y="2470"/>
                      <a:pt x="4270" y="2136"/>
                    </a:cubicBezTo>
                    <a:cubicBezTo>
                      <a:pt x="2435" y="1836"/>
                      <a:pt x="2502" y="1802"/>
                      <a:pt x="2668" y="1035"/>
                    </a:cubicBezTo>
                    <a:cubicBezTo>
                      <a:pt x="2835" y="301"/>
                      <a:pt x="2935" y="1"/>
                      <a:pt x="2101" y="1"/>
                    </a:cubicBezTo>
                    <a:cubicBezTo>
                      <a:pt x="2095" y="1"/>
                      <a:pt x="2089" y="1"/>
                      <a:pt x="2083" y="1"/>
                    </a:cubicBezTo>
                    <a:close/>
                  </a:path>
                </a:pathLst>
              </a:custGeom>
              <a:solidFill>
                <a:srgbClr val="F1C9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7" name="Google Shape;1347;p68"/>
              <p:cNvSpPr/>
              <p:nvPr/>
            </p:nvSpPr>
            <p:spPr>
              <a:xfrm>
                <a:off x="5845232" y="2948137"/>
                <a:ext cx="420714" cy="296690"/>
              </a:xfrm>
              <a:custGeom>
                <a:rect b="b" l="l" r="r" t="t"/>
                <a:pathLst>
                  <a:path extrusionOk="0" h="4727" w="6703">
                    <a:moveTo>
                      <a:pt x="2308" y="0"/>
                    </a:moveTo>
                    <a:cubicBezTo>
                      <a:pt x="1463" y="0"/>
                      <a:pt x="0" y="2056"/>
                      <a:pt x="98" y="2806"/>
                    </a:cubicBezTo>
                    <a:cubicBezTo>
                      <a:pt x="198" y="3573"/>
                      <a:pt x="1132" y="4540"/>
                      <a:pt x="3500" y="4674"/>
                    </a:cubicBezTo>
                    <a:cubicBezTo>
                      <a:pt x="4208" y="4703"/>
                      <a:pt x="4776" y="4727"/>
                      <a:pt x="5226" y="4727"/>
                    </a:cubicBezTo>
                    <a:cubicBezTo>
                      <a:pt x="6304" y="4727"/>
                      <a:pt x="6703" y="4591"/>
                      <a:pt x="6703" y="4073"/>
                    </a:cubicBezTo>
                    <a:cubicBezTo>
                      <a:pt x="6703" y="3373"/>
                      <a:pt x="6069" y="2872"/>
                      <a:pt x="4301" y="2372"/>
                    </a:cubicBezTo>
                    <a:cubicBezTo>
                      <a:pt x="2500" y="1872"/>
                      <a:pt x="2566" y="1838"/>
                      <a:pt x="2800" y="1104"/>
                    </a:cubicBezTo>
                    <a:cubicBezTo>
                      <a:pt x="3033" y="370"/>
                      <a:pt x="3167" y="104"/>
                      <a:pt x="2366" y="4"/>
                    </a:cubicBezTo>
                    <a:cubicBezTo>
                      <a:pt x="2347" y="1"/>
                      <a:pt x="2328" y="0"/>
                      <a:pt x="2308" y="0"/>
                    </a:cubicBezTo>
                    <a:close/>
                  </a:path>
                </a:pathLst>
              </a:custGeom>
              <a:solidFill>
                <a:srgbClr val="DCAC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8" name="Google Shape;1348;p68"/>
              <p:cNvSpPr/>
              <p:nvPr/>
            </p:nvSpPr>
            <p:spPr>
              <a:xfrm>
                <a:off x="6159120" y="2864534"/>
                <a:ext cx="573735" cy="578819"/>
              </a:xfrm>
              <a:custGeom>
                <a:rect b="b" l="l" r="r" t="t"/>
                <a:pathLst>
                  <a:path extrusionOk="0" h="9222" w="9141">
                    <a:moveTo>
                      <a:pt x="4180" y="0"/>
                    </a:moveTo>
                    <a:cubicBezTo>
                      <a:pt x="3173" y="0"/>
                      <a:pt x="2426" y="580"/>
                      <a:pt x="1368" y="668"/>
                    </a:cubicBezTo>
                    <a:cubicBezTo>
                      <a:pt x="167" y="768"/>
                      <a:pt x="0" y="1769"/>
                      <a:pt x="1235" y="2270"/>
                    </a:cubicBezTo>
                    <a:cubicBezTo>
                      <a:pt x="1492" y="2383"/>
                      <a:pt x="1784" y="2420"/>
                      <a:pt x="2088" y="2420"/>
                    </a:cubicBezTo>
                    <a:cubicBezTo>
                      <a:pt x="2661" y="2420"/>
                      <a:pt x="3276" y="2287"/>
                      <a:pt x="3773" y="2287"/>
                    </a:cubicBezTo>
                    <a:cubicBezTo>
                      <a:pt x="3865" y="2287"/>
                      <a:pt x="3953" y="2292"/>
                      <a:pt x="4037" y="2303"/>
                    </a:cubicBezTo>
                    <a:cubicBezTo>
                      <a:pt x="4437" y="2370"/>
                      <a:pt x="4670" y="2803"/>
                      <a:pt x="4804" y="2970"/>
                    </a:cubicBezTo>
                    <a:cubicBezTo>
                      <a:pt x="5171" y="3504"/>
                      <a:pt x="4137" y="3537"/>
                      <a:pt x="3770" y="4905"/>
                    </a:cubicBezTo>
                    <a:cubicBezTo>
                      <a:pt x="3436" y="6106"/>
                      <a:pt x="3603" y="7340"/>
                      <a:pt x="4203" y="8407"/>
                    </a:cubicBezTo>
                    <a:cubicBezTo>
                      <a:pt x="4502" y="8945"/>
                      <a:pt x="5420" y="9221"/>
                      <a:pt x="6225" y="9221"/>
                    </a:cubicBezTo>
                    <a:cubicBezTo>
                      <a:pt x="6767" y="9221"/>
                      <a:pt x="7258" y="9096"/>
                      <a:pt x="7472" y="8841"/>
                    </a:cubicBezTo>
                    <a:cubicBezTo>
                      <a:pt x="8040" y="8174"/>
                      <a:pt x="8840" y="5438"/>
                      <a:pt x="8840" y="5438"/>
                    </a:cubicBezTo>
                    <a:cubicBezTo>
                      <a:pt x="8873" y="4304"/>
                      <a:pt x="9140" y="2937"/>
                      <a:pt x="7573" y="1469"/>
                    </a:cubicBezTo>
                    <a:cubicBezTo>
                      <a:pt x="6005" y="35"/>
                      <a:pt x="5871" y="235"/>
                      <a:pt x="4604" y="35"/>
                    </a:cubicBezTo>
                    <a:cubicBezTo>
                      <a:pt x="4457" y="11"/>
                      <a:pt x="4316" y="0"/>
                      <a:pt x="4180" y="0"/>
                    </a:cubicBezTo>
                    <a:close/>
                  </a:path>
                </a:pathLst>
              </a:custGeom>
              <a:solidFill>
                <a:srgbClr val="F1C9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9" name="Google Shape;1349;p68"/>
              <p:cNvSpPr/>
              <p:nvPr/>
            </p:nvSpPr>
            <p:spPr>
              <a:xfrm>
                <a:off x="5895318" y="2798003"/>
                <a:ext cx="404144" cy="336169"/>
              </a:xfrm>
              <a:custGeom>
                <a:rect b="b" l="l" r="r" t="t"/>
                <a:pathLst>
                  <a:path extrusionOk="0" h="5356" w="6439">
                    <a:moveTo>
                      <a:pt x="2658" y="0"/>
                    </a:moveTo>
                    <a:cubicBezTo>
                      <a:pt x="1785" y="0"/>
                      <a:pt x="129" y="1614"/>
                      <a:pt x="67" y="2329"/>
                    </a:cubicBezTo>
                    <a:cubicBezTo>
                      <a:pt x="0" y="3096"/>
                      <a:pt x="701" y="4230"/>
                      <a:pt x="3036" y="4831"/>
                    </a:cubicBezTo>
                    <a:cubicBezTo>
                      <a:pt x="4307" y="5157"/>
                      <a:pt x="5113" y="5356"/>
                      <a:pt x="5606" y="5356"/>
                    </a:cubicBezTo>
                    <a:cubicBezTo>
                      <a:pt x="6018" y="5356"/>
                      <a:pt x="6211" y="5217"/>
                      <a:pt x="6272" y="4897"/>
                    </a:cubicBezTo>
                    <a:cubicBezTo>
                      <a:pt x="6438" y="4197"/>
                      <a:pt x="5938" y="3563"/>
                      <a:pt x="4237" y="2729"/>
                    </a:cubicBezTo>
                    <a:cubicBezTo>
                      <a:pt x="2569" y="1895"/>
                      <a:pt x="2669" y="1895"/>
                      <a:pt x="3036" y="1195"/>
                    </a:cubicBezTo>
                    <a:cubicBezTo>
                      <a:pt x="3436" y="494"/>
                      <a:pt x="3636" y="261"/>
                      <a:pt x="2836" y="27"/>
                    </a:cubicBezTo>
                    <a:cubicBezTo>
                      <a:pt x="2781" y="9"/>
                      <a:pt x="2722" y="0"/>
                      <a:pt x="2658" y="0"/>
                    </a:cubicBezTo>
                    <a:close/>
                  </a:path>
                </a:pathLst>
              </a:custGeom>
              <a:solidFill>
                <a:srgbClr val="F1C9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0" name="Google Shape;1350;p68"/>
              <p:cNvSpPr/>
              <p:nvPr/>
            </p:nvSpPr>
            <p:spPr>
              <a:xfrm>
                <a:off x="5029600" y="651065"/>
                <a:ext cx="788328" cy="1311224"/>
              </a:xfrm>
              <a:custGeom>
                <a:rect b="b" l="l" r="r" t="t"/>
                <a:pathLst>
                  <a:path extrusionOk="0" h="20891" w="12560">
                    <a:moveTo>
                      <a:pt x="6509" y="2923"/>
                    </a:moveTo>
                    <a:cubicBezTo>
                      <a:pt x="8259" y="2923"/>
                      <a:pt x="10098" y="4479"/>
                      <a:pt x="10458" y="6313"/>
                    </a:cubicBezTo>
                    <a:lnTo>
                      <a:pt x="9090" y="15887"/>
                    </a:lnTo>
                    <a:cubicBezTo>
                      <a:pt x="7322" y="11750"/>
                      <a:pt x="2519" y="10917"/>
                      <a:pt x="3353" y="6213"/>
                    </a:cubicBezTo>
                    <a:cubicBezTo>
                      <a:pt x="3887" y="3830"/>
                      <a:pt x="5172" y="2923"/>
                      <a:pt x="6509" y="2923"/>
                    </a:cubicBezTo>
                    <a:close/>
                    <a:moveTo>
                      <a:pt x="6211" y="1"/>
                    </a:moveTo>
                    <a:cubicBezTo>
                      <a:pt x="4058" y="1"/>
                      <a:pt x="1986" y="1465"/>
                      <a:pt x="1118" y="5312"/>
                    </a:cubicBezTo>
                    <a:cubicBezTo>
                      <a:pt x="0" y="11599"/>
                      <a:pt x="5248" y="13603"/>
                      <a:pt x="8648" y="18008"/>
                    </a:cubicBezTo>
                    <a:lnTo>
                      <a:pt x="8648" y="18008"/>
                    </a:lnTo>
                    <a:lnTo>
                      <a:pt x="10358" y="20890"/>
                    </a:lnTo>
                    <a:lnTo>
                      <a:pt x="12559" y="5446"/>
                    </a:lnTo>
                    <a:cubicBezTo>
                      <a:pt x="11974" y="2499"/>
                      <a:pt x="9023" y="1"/>
                      <a:pt x="621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1" name="Google Shape;1351;p68"/>
              <p:cNvSpPr/>
              <p:nvPr/>
            </p:nvSpPr>
            <p:spPr>
              <a:xfrm>
                <a:off x="5518477" y="666254"/>
                <a:ext cx="301523" cy="1296034"/>
              </a:xfrm>
              <a:custGeom>
                <a:rect b="b" l="l" r="r" t="t"/>
                <a:pathLst>
                  <a:path extrusionOk="0" h="20649" w="4804">
                    <a:moveTo>
                      <a:pt x="0" y="0"/>
                    </a:moveTo>
                    <a:lnTo>
                      <a:pt x="0" y="0"/>
                    </a:lnTo>
                    <a:cubicBezTo>
                      <a:pt x="1701" y="1001"/>
                      <a:pt x="2902" y="2635"/>
                      <a:pt x="3336" y="4537"/>
                    </a:cubicBezTo>
                    <a:lnTo>
                      <a:pt x="1334" y="18580"/>
                    </a:lnTo>
                    <a:lnTo>
                      <a:pt x="2602" y="20648"/>
                    </a:lnTo>
                    <a:lnTo>
                      <a:pt x="4804" y="5204"/>
                    </a:lnTo>
                    <a:cubicBezTo>
                      <a:pt x="4203" y="2735"/>
                      <a:pt x="2402" y="767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2" name="Google Shape;1352;p68"/>
              <p:cNvSpPr/>
              <p:nvPr/>
            </p:nvSpPr>
            <p:spPr>
              <a:xfrm>
                <a:off x="5097637" y="793667"/>
                <a:ext cx="425045" cy="814752"/>
              </a:xfrm>
              <a:custGeom>
                <a:rect b="b" l="l" r="r" t="t"/>
                <a:pathLst>
                  <a:path extrusionOk="0" h="12981" w="6772">
                    <a:moveTo>
                      <a:pt x="4000" y="1"/>
                    </a:moveTo>
                    <a:cubicBezTo>
                      <a:pt x="2661" y="1"/>
                      <a:pt x="1373" y="918"/>
                      <a:pt x="834" y="3307"/>
                    </a:cubicBezTo>
                    <a:cubicBezTo>
                      <a:pt x="0" y="7977"/>
                      <a:pt x="4804" y="8845"/>
                      <a:pt x="6572" y="12981"/>
                    </a:cubicBezTo>
                    <a:lnTo>
                      <a:pt x="6772" y="11613"/>
                    </a:lnTo>
                    <a:cubicBezTo>
                      <a:pt x="4670" y="9045"/>
                      <a:pt x="1602" y="7744"/>
                      <a:pt x="2269" y="3941"/>
                    </a:cubicBezTo>
                    <a:cubicBezTo>
                      <a:pt x="2810" y="1549"/>
                      <a:pt x="4105" y="664"/>
                      <a:pt x="5447" y="664"/>
                    </a:cubicBezTo>
                    <a:cubicBezTo>
                      <a:pt x="5677" y="664"/>
                      <a:pt x="5909" y="690"/>
                      <a:pt x="6138" y="739"/>
                    </a:cubicBezTo>
                    <a:cubicBezTo>
                      <a:pt x="5488" y="278"/>
                      <a:pt x="4736" y="1"/>
                      <a:pt x="40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3" name="Google Shape;1353;p68"/>
              <p:cNvSpPr/>
              <p:nvPr/>
            </p:nvSpPr>
            <p:spPr>
              <a:xfrm>
                <a:off x="7205978" y="1172077"/>
                <a:ext cx="996206" cy="1118912"/>
              </a:xfrm>
              <a:custGeom>
                <a:rect b="b" l="l" r="r" t="t"/>
                <a:pathLst>
                  <a:path extrusionOk="0" h="17827" w="15872">
                    <a:moveTo>
                      <a:pt x="9458" y="2732"/>
                    </a:moveTo>
                    <a:cubicBezTo>
                      <a:pt x="11366" y="2732"/>
                      <a:pt x="13076" y="4062"/>
                      <a:pt x="12409" y="7319"/>
                    </a:cubicBezTo>
                    <a:cubicBezTo>
                      <a:pt x="11241" y="11922"/>
                      <a:pt x="6505" y="10755"/>
                      <a:pt x="3202" y="13790"/>
                    </a:cubicBezTo>
                    <a:lnTo>
                      <a:pt x="5904" y="4484"/>
                    </a:lnTo>
                    <a:cubicBezTo>
                      <a:pt x="6687" y="3384"/>
                      <a:pt x="8121" y="2732"/>
                      <a:pt x="9458" y="2732"/>
                    </a:cubicBezTo>
                    <a:close/>
                    <a:moveTo>
                      <a:pt x="10018" y="0"/>
                    </a:moveTo>
                    <a:cubicBezTo>
                      <a:pt x="7867" y="0"/>
                      <a:pt x="5564" y="1047"/>
                      <a:pt x="4303" y="2816"/>
                    </a:cubicBezTo>
                    <a:lnTo>
                      <a:pt x="0" y="17826"/>
                    </a:lnTo>
                    <a:cubicBezTo>
                      <a:pt x="5304" y="12923"/>
                      <a:pt x="12909" y="14824"/>
                      <a:pt x="14811" y="7419"/>
                    </a:cubicBezTo>
                    <a:cubicBezTo>
                      <a:pt x="15872" y="2153"/>
                      <a:pt x="13101" y="0"/>
                      <a:pt x="100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4" name="Google Shape;1354;p68"/>
              <p:cNvSpPr/>
              <p:nvPr/>
            </p:nvSpPr>
            <p:spPr>
              <a:xfrm>
                <a:off x="7205978" y="1175027"/>
                <a:ext cx="992440" cy="1115962"/>
              </a:xfrm>
              <a:custGeom>
                <a:rect b="b" l="l" r="r" t="t"/>
                <a:pathLst>
                  <a:path extrusionOk="0" h="17780" w="15812">
                    <a:moveTo>
                      <a:pt x="10608" y="0"/>
                    </a:moveTo>
                    <a:cubicBezTo>
                      <a:pt x="12542" y="901"/>
                      <a:pt x="13777" y="3069"/>
                      <a:pt x="13009" y="6905"/>
                    </a:cubicBezTo>
                    <a:cubicBezTo>
                      <a:pt x="11408" y="13243"/>
                      <a:pt x="5604" y="12776"/>
                      <a:pt x="634" y="15544"/>
                    </a:cubicBezTo>
                    <a:lnTo>
                      <a:pt x="0" y="17779"/>
                    </a:lnTo>
                    <a:cubicBezTo>
                      <a:pt x="5304" y="12876"/>
                      <a:pt x="12909" y="14777"/>
                      <a:pt x="14811" y="7372"/>
                    </a:cubicBezTo>
                    <a:cubicBezTo>
                      <a:pt x="15811" y="2435"/>
                      <a:pt x="13443" y="234"/>
                      <a:pt x="106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5" name="Google Shape;1355;p68"/>
              <p:cNvSpPr/>
              <p:nvPr/>
            </p:nvSpPr>
            <p:spPr>
              <a:xfrm>
                <a:off x="7293912" y="1313863"/>
                <a:ext cx="502497" cy="694495"/>
              </a:xfrm>
              <a:custGeom>
                <a:rect b="b" l="l" r="r" t="t"/>
                <a:pathLst>
                  <a:path extrusionOk="0" h="11065" w="8006">
                    <a:moveTo>
                      <a:pt x="6256" y="0"/>
                    </a:moveTo>
                    <a:cubicBezTo>
                      <a:pt x="4917" y="0"/>
                      <a:pt x="3472" y="648"/>
                      <a:pt x="2702" y="1758"/>
                    </a:cubicBezTo>
                    <a:lnTo>
                      <a:pt x="0" y="11064"/>
                    </a:lnTo>
                    <a:cubicBezTo>
                      <a:pt x="701" y="10430"/>
                      <a:pt x="1501" y="9930"/>
                      <a:pt x="2368" y="9563"/>
                    </a:cubicBezTo>
                    <a:lnTo>
                      <a:pt x="4503" y="2225"/>
                    </a:lnTo>
                    <a:cubicBezTo>
                      <a:pt x="5337" y="1124"/>
                      <a:pt x="6638" y="490"/>
                      <a:pt x="8006" y="457"/>
                    </a:cubicBezTo>
                    <a:cubicBezTo>
                      <a:pt x="7502" y="146"/>
                      <a:pt x="6891" y="0"/>
                      <a:pt x="62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6" name="Google Shape;1356;p68"/>
              <p:cNvSpPr/>
              <p:nvPr/>
            </p:nvSpPr>
            <p:spPr>
              <a:xfrm>
                <a:off x="5482889" y="530117"/>
                <a:ext cx="2342829" cy="1976784"/>
              </a:xfrm>
              <a:custGeom>
                <a:rect b="b" l="l" r="r" t="t"/>
                <a:pathLst>
                  <a:path extrusionOk="0" h="31495" w="37327">
                    <a:moveTo>
                      <a:pt x="2368" y="1"/>
                    </a:moveTo>
                    <a:lnTo>
                      <a:pt x="2368" y="1"/>
                    </a:lnTo>
                    <a:cubicBezTo>
                      <a:pt x="2835" y="3937"/>
                      <a:pt x="2635" y="7907"/>
                      <a:pt x="1835" y="11743"/>
                    </a:cubicBezTo>
                    <a:cubicBezTo>
                      <a:pt x="0" y="20349"/>
                      <a:pt x="4337" y="28988"/>
                      <a:pt x="14010" y="31090"/>
                    </a:cubicBezTo>
                    <a:cubicBezTo>
                      <a:pt x="15289" y="31364"/>
                      <a:pt x="16530" y="31495"/>
                      <a:pt x="17725" y="31495"/>
                    </a:cubicBezTo>
                    <a:cubicBezTo>
                      <a:pt x="25541" y="31495"/>
                      <a:pt x="31399" y="25912"/>
                      <a:pt x="32990" y="18448"/>
                    </a:cubicBezTo>
                    <a:cubicBezTo>
                      <a:pt x="33758" y="14545"/>
                      <a:pt x="35225" y="10842"/>
                      <a:pt x="37327" y="7506"/>
                    </a:cubicBezTo>
                    <a:lnTo>
                      <a:pt x="23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7" name="Google Shape;1357;p68"/>
              <p:cNvSpPr/>
              <p:nvPr/>
            </p:nvSpPr>
            <p:spPr>
              <a:xfrm>
                <a:off x="5623169" y="942608"/>
                <a:ext cx="2202549" cy="1564292"/>
              </a:xfrm>
              <a:custGeom>
                <a:rect b="b" l="l" r="r" t="t"/>
                <a:pathLst>
                  <a:path extrusionOk="0" h="24923" w="35092">
                    <a:moveTo>
                      <a:pt x="30789" y="0"/>
                    </a:moveTo>
                    <a:cubicBezTo>
                      <a:pt x="29721" y="2335"/>
                      <a:pt x="28921" y="4804"/>
                      <a:pt x="28387" y="7339"/>
                    </a:cubicBezTo>
                    <a:cubicBezTo>
                      <a:pt x="26796" y="14804"/>
                      <a:pt x="20938" y="20386"/>
                      <a:pt x="13122" y="20386"/>
                    </a:cubicBezTo>
                    <a:cubicBezTo>
                      <a:pt x="11926" y="20386"/>
                      <a:pt x="10685" y="20256"/>
                      <a:pt x="9407" y="19981"/>
                    </a:cubicBezTo>
                    <a:cubicBezTo>
                      <a:pt x="5270" y="19114"/>
                      <a:pt x="2135" y="17013"/>
                      <a:pt x="0" y="14277"/>
                    </a:cubicBezTo>
                    <a:lnTo>
                      <a:pt x="0" y="14277"/>
                    </a:lnTo>
                    <a:cubicBezTo>
                      <a:pt x="1635" y="19214"/>
                      <a:pt x="5604" y="23184"/>
                      <a:pt x="11775" y="24518"/>
                    </a:cubicBezTo>
                    <a:cubicBezTo>
                      <a:pt x="13054" y="24792"/>
                      <a:pt x="14295" y="24923"/>
                      <a:pt x="15490" y="24923"/>
                    </a:cubicBezTo>
                    <a:cubicBezTo>
                      <a:pt x="23306" y="24923"/>
                      <a:pt x="29164" y="19340"/>
                      <a:pt x="30755" y="11876"/>
                    </a:cubicBezTo>
                    <a:cubicBezTo>
                      <a:pt x="31523" y="7973"/>
                      <a:pt x="32990" y="4270"/>
                      <a:pt x="35092" y="934"/>
                    </a:cubicBezTo>
                    <a:lnTo>
                      <a:pt x="3078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8" name="Google Shape;1358;p68"/>
              <p:cNvSpPr/>
              <p:nvPr/>
            </p:nvSpPr>
            <p:spPr>
              <a:xfrm>
                <a:off x="5474479" y="439924"/>
                <a:ext cx="2487314" cy="708115"/>
              </a:xfrm>
              <a:custGeom>
                <a:rect b="b" l="l" r="r" t="t"/>
                <a:pathLst>
                  <a:path extrusionOk="0" h="11282" w="39629">
                    <a:moveTo>
                      <a:pt x="1998" y="0"/>
                    </a:moveTo>
                    <a:cubicBezTo>
                      <a:pt x="1139" y="0"/>
                      <a:pt x="376" y="591"/>
                      <a:pt x="201" y="1438"/>
                    </a:cubicBezTo>
                    <a:cubicBezTo>
                      <a:pt x="1" y="2405"/>
                      <a:pt x="601" y="3373"/>
                      <a:pt x="1602" y="3573"/>
                    </a:cubicBezTo>
                    <a:lnTo>
                      <a:pt x="37261" y="11245"/>
                    </a:lnTo>
                    <a:cubicBezTo>
                      <a:pt x="37381" y="11270"/>
                      <a:pt x="37502" y="11282"/>
                      <a:pt x="37621" y="11282"/>
                    </a:cubicBezTo>
                    <a:cubicBezTo>
                      <a:pt x="38457" y="11282"/>
                      <a:pt x="39220" y="10691"/>
                      <a:pt x="39395" y="9844"/>
                    </a:cubicBezTo>
                    <a:cubicBezTo>
                      <a:pt x="39629" y="8877"/>
                      <a:pt x="38995" y="7909"/>
                      <a:pt x="38028" y="7709"/>
                    </a:cubicBezTo>
                    <a:lnTo>
                      <a:pt x="2369" y="37"/>
                    </a:lnTo>
                    <a:cubicBezTo>
                      <a:pt x="2244" y="12"/>
                      <a:pt x="2120" y="0"/>
                      <a:pt x="19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9" name="Google Shape;1359;p68"/>
              <p:cNvSpPr/>
              <p:nvPr/>
            </p:nvSpPr>
            <p:spPr>
              <a:xfrm>
                <a:off x="5484961" y="561563"/>
                <a:ext cx="2474761" cy="586476"/>
              </a:xfrm>
              <a:custGeom>
                <a:rect b="b" l="l" r="r" t="t"/>
                <a:pathLst>
                  <a:path extrusionOk="0" h="9344" w="39429">
                    <a:moveTo>
                      <a:pt x="0" y="0"/>
                    </a:moveTo>
                    <a:lnTo>
                      <a:pt x="0" y="0"/>
                    </a:lnTo>
                    <a:cubicBezTo>
                      <a:pt x="34" y="801"/>
                      <a:pt x="634" y="1468"/>
                      <a:pt x="1401" y="1635"/>
                    </a:cubicBezTo>
                    <a:lnTo>
                      <a:pt x="37094" y="9307"/>
                    </a:lnTo>
                    <a:cubicBezTo>
                      <a:pt x="37214" y="9332"/>
                      <a:pt x="37335" y="9344"/>
                      <a:pt x="37454" y="9344"/>
                    </a:cubicBezTo>
                    <a:cubicBezTo>
                      <a:pt x="38290" y="9344"/>
                      <a:pt x="39053" y="8753"/>
                      <a:pt x="39228" y="7906"/>
                    </a:cubicBezTo>
                    <a:cubicBezTo>
                      <a:pt x="39429" y="6939"/>
                      <a:pt x="38828" y="5971"/>
                      <a:pt x="37861" y="5771"/>
                    </a:cubicBezTo>
                    <a:lnTo>
                      <a:pt x="37627" y="5704"/>
                    </a:lnTo>
                    <a:cubicBezTo>
                      <a:pt x="37627" y="5871"/>
                      <a:pt x="37627" y="6038"/>
                      <a:pt x="37594" y="6205"/>
                    </a:cubicBezTo>
                    <a:cubicBezTo>
                      <a:pt x="37390" y="7052"/>
                      <a:pt x="36623" y="7643"/>
                      <a:pt x="35786" y="7643"/>
                    </a:cubicBezTo>
                    <a:cubicBezTo>
                      <a:pt x="35667" y="7643"/>
                      <a:pt x="35546" y="7631"/>
                      <a:pt x="35426" y="760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0" name="Google Shape;1360;p68"/>
              <p:cNvSpPr/>
              <p:nvPr/>
            </p:nvSpPr>
            <p:spPr>
              <a:xfrm>
                <a:off x="5979047" y="2382436"/>
                <a:ext cx="724496" cy="357196"/>
              </a:xfrm>
              <a:custGeom>
                <a:rect b="b" l="l" r="r" t="t"/>
                <a:pathLst>
                  <a:path extrusionOk="0" h="5691" w="11543">
                    <a:moveTo>
                      <a:pt x="2279" y="0"/>
                    </a:moveTo>
                    <a:cubicBezTo>
                      <a:pt x="1306" y="0"/>
                      <a:pt x="438" y="682"/>
                      <a:pt x="234" y="1645"/>
                    </a:cubicBezTo>
                    <a:cubicBezTo>
                      <a:pt x="1" y="2779"/>
                      <a:pt x="701" y="3880"/>
                      <a:pt x="1835" y="4146"/>
                    </a:cubicBezTo>
                    <a:lnTo>
                      <a:pt x="8840" y="5647"/>
                    </a:lnTo>
                    <a:cubicBezTo>
                      <a:pt x="8983" y="5677"/>
                      <a:pt x="9125" y="5691"/>
                      <a:pt x="9264" y="5691"/>
                    </a:cubicBezTo>
                    <a:cubicBezTo>
                      <a:pt x="10237" y="5691"/>
                      <a:pt x="11105" y="5009"/>
                      <a:pt x="11309" y="4046"/>
                    </a:cubicBezTo>
                    <a:cubicBezTo>
                      <a:pt x="11542" y="2912"/>
                      <a:pt x="10842" y="1811"/>
                      <a:pt x="9708" y="1545"/>
                    </a:cubicBezTo>
                    <a:lnTo>
                      <a:pt x="2703" y="43"/>
                    </a:lnTo>
                    <a:cubicBezTo>
                      <a:pt x="2560" y="14"/>
                      <a:pt x="2418" y="0"/>
                      <a:pt x="227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1" name="Google Shape;1361;p68"/>
              <p:cNvSpPr/>
              <p:nvPr/>
            </p:nvSpPr>
            <p:spPr>
              <a:xfrm>
                <a:off x="5989529" y="2500309"/>
                <a:ext cx="755753" cy="239762"/>
              </a:xfrm>
              <a:custGeom>
                <a:rect b="b" l="l" r="r" t="t"/>
                <a:pathLst>
                  <a:path extrusionOk="0" h="3820" w="12041">
                    <a:moveTo>
                      <a:pt x="10308" y="0"/>
                    </a:moveTo>
                    <a:cubicBezTo>
                      <a:pt x="10308" y="167"/>
                      <a:pt x="10275" y="334"/>
                      <a:pt x="10275" y="467"/>
                    </a:cubicBezTo>
                    <a:cubicBezTo>
                      <a:pt x="10045" y="1443"/>
                      <a:pt x="9197" y="2123"/>
                      <a:pt x="8242" y="2123"/>
                    </a:cubicBezTo>
                    <a:cubicBezTo>
                      <a:pt x="8088" y="2123"/>
                      <a:pt x="7931" y="2105"/>
                      <a:pt x="7773" y="2068"/>
                    </a:cubicBezTo>
                    <a:lnTo>
                      <a:pt x="768" y="567"/>
                    </a:lnTo>
                    <a:cubicBezTo>
                      <a:pt x="501" y="500"/>
                      <a:pt x="234" y="400"/>
                      <a:pt x="1" y="234"/>
                    </a:cubicBezTo>
                    <a:lnTo>
                      <a:pt x="1" y="234"/>
                    </a:lnTo>
                    <a:cubicBezTo>
                      <a:pt x="1" y="1201"/>
                      <a:pt x="701" y="2035"/>
                      <a:pt x="1668" y="2268"/>
                    </a:cubicBezTo>
                    <a:lnTo>
                      <a:pt x="8673" y="3769"/>
                    </a:lnTo>
                    <a:cubicBezTo>
                      <a:pt x="8835" y="3803"/>
                      <a:pt x="8992" y="3819"/>
                      <a:pt x="9144" y="3819"/>
                    </a:cubicBezTo>
                    <a:cubicBezTo>
                      <a:pt x="11076" y="3819"/>
                      <a:pt x="12040" y="1207"/>
                      <a:pt x="103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2" name="Google Shape;1362;p68"/>
              <p:cNvSpPr/>
              <p:nvPr/>
            </p:nvSpPr>
            <p:spPr>
              <a:xfrm>
                <a:off x="5181366" y="3578548"/>
                <a:ext cx="1758738" cy="667380"/>
              </a:xfrm>
              <a:custGeom>
                <a:rect b="b" l="l" r="r" t="t"/>
                <a:pathLst>
                  <a:path extrusionOk="0" h="10633" w="28021">
                    <a:moveTo>
                      <a:pt x="5410" y="0"/>
                    </a:moveTo>
                    <a:cubicBezTo>
                      <a:pt x="2886" y="0"/>
                      <a:pt x="616" y="1773"/>
                      <a:pt x="67" y="4370"/>
                    </a:cubicBezTo>
                    <a:cubicBezTo>
                      <a:pt x="1" y="4570"/>
                      <a:pt x="134" y="4737"/>
                      <a:pt x="334" y="4770"/>
                    </a:cubicBezTo>
                    <a:cubicBezTo>
                      <a:pt x="5186" y="7644"/>
                      <a:pt x="18282" y="10632"/>
                      <a:pt x="25647" y="10632"/>
                    </a:cubicBezTo>
                    <a:cubicBezTo>
                      <a:pt x="26232" y="10632"/>
                      <a:pt x="26781" y="10614"/>
                      <a:pt x="27287" y="10574"/>
                    </a:cubicBezTo>
                    <a:lnTo>
                      <a:pt x="27387" y="10241"/>
                    </a:lnTo>
                    <a:cubicBezTo>
                      <a:pt x="28021" y="7239"/>
                      <a:pt x="26119" y="4303"/>
                      <a:pt x="23151" y="3669"/>
                    </a:cubicBezTo>
                    <a:lnTo>
                      <a:pt x="6605" y="134"/>
                    </a:lnTo>
                    <a:cubicBezTo>
                      <a:pt x="6204" y="43"/>
                      <a:pt x="5804" y="0"/>
                      <a:pt x="54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3" name="Google Shape;1363;p68"/>
              <p:cNvSpPr/>
              <p:nvPr/>
            </p:nvSpPr>
            <p:spPr>
              <a:xfrm>
                <a:off x="5181366" y="3802556"/>
                <a:ext cx="1758738" cy="443811"/>
              </a:xfrm>
              <a:custGeom>
                <a:rect b="b" l="l" r="r" t="t"/>
                <a:pathLst>
                  <a:path extrusionOk="0" h="7071" w="28021">
                    <a:moveTo>
                      <a:pt x="22583" y="0"/>
                    </a:moveTo>
                    <a:lnTo>
                      <a:pt x="22583" y="0"/>
                    </a:lnTo>
                    <a:cubicBezTo>
                      <a:pt x="23184" y="1134"/>
                      <a:pt x="23384" y="2469"/>
                      <a:pt x="23084" y="3736"/>
                    </a:cubicBezTo>
                    <a:lnTo>
                      <a:pt x="23017" y="4070"/>
                    </a:lnTo>
                    <a:cubicBezTo>
                      <a:pt x="22474" y="4116"/>
                      <a:pt x="21881" y="4138"/>
                      <a:pt x="21247" y="4138"/>
                    </a:cubicBezTo>
                    <a:cubicBezTo>
                      <a:pt x="15463" y="4138"/>
                      <a:pt x="6277" y="2302"/>
                      <a:pt x="234" y="167"/>
                    </a:cubicBezTo>
                    <a:cubicBezTo>
                      <a:pt x="167" y="367"/>
                      <a:pt x="101" y="601"/>
                      <a:pt x="67" y="801"/>
                    </a:cubicBezTo>
                    <a:cubicBezTo>
                      <a:pt x="1" y="1001"/>
                      <a:pt x="134" y="1168"/>
                      <a:pt x="334" y="1235"/>
                    </a:cubicBezTo>
                    <a:cubicBezTo>
                      <a:pt x="5164" y="4096"/>
                      <a:pt x="18167" y="7070"/>
                      <a:pt x="25549" y="7070"/>
                    </a:cubicBezTo>
                    <a:cubicBezTo>
                      <a:pt x="26171" y="7070"/>
                      <a:pt x="26753" y="7049"/>
                      <a:pt x="27287" y="7005"/>
                    </a:cubicBezTo>
                    <a:lnTo>
                      <a:pt x="27354" y="6672"/>
                    </a:lnTo>
                    <a:cubicBezTo>
                      <a:pt x="28021" y="3670"/>
                      <a:pt x="26119" y="734"/>
                      <a:pt x="23151" y="100"/>
                    </a:cubicBezTo>
                    <a:lnTo>
                      <a:pt x="225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4" name="Google Shape;1364;p68"/>
              <p:cNvSpPr/>
              <p:nvPr/>
            </p:nvSpPr>
            <p:spPr>
              <a:xfrm>
                <a:off x="5817866" y="1099646"/>
                <a:ext cx="345521" cy="430317"/>
              </a:xfrm>
              <a:custGeom>
                <a:rect b="b" l="l" r="r" t="t"/>
                <a:pathLst>
                  <a:path extrusionOk="0" h="6856" w="5505">
                    <a:moveTo>
                      <a:pt x="1034" y="0"/>
                    </a:moveTo>
                    <a:lnTo>
                      <a:pt x="67" y="4670"/>
                    </a:lnTo>
                    <a:cubicBezTo>
                      <a:pt x="34" y="4770"/>
                      <a:pt x="34" y="4870"/>
                      <a:pt x="34" y="4970"/>
                    </a:cubicBezTo>
                    <a:cubicBezTo>
                      <a:pt x="0" y="5070"/>
                      <a:pt x="0" y="5171"/>
                      <a:pt x="34" y="5304"/>
                    </a:cubicBezTo>
                    <a:cubicBezTo>
                      <a:pt x="34" y="5371"/>
                      <a:pt x="34" y="5471"/>
                      <a:pt x="67" y="5571"/>
                    </a:cubicBezTo>
                    <a:cubicBezTo>
                      <a:pt x="100" y="5671"/>
                      <a:pt x="134" y="5738"/>
                      <a:pt x="167" y="5838"/>
                    </a:cubicBezTo>
                    <a:cubicBezTo>
                      <a:pt x="300" y="5971"/>
                      <a:pt x="434" y="6105"/>
                      <a:pt x="567" y="6205"/>
                    </a:cubicBezTo>
                    <a:cubicBezTo>
                      <a:pt x="806" y="6390"/>
                      <a:pt x="1087" y="6492"/>
                      <a:pt x="1394" y="6492"/>
                    </a:cubicBezTo>
                    <a:cubicBezTo>
                      <a:pt x="1473" y="6492"/>
                      <a:pt x="1553" y="6485"/>
                      <a:pt x="1635" y="6471"/>
                    </a:cubicBezTo>
                    <a:cubicBezTo>
                      <a:pt x="1768" y="6471"/>
                      <a:pt x="1902" y="6438"/>
                      <a:pt x="2035" y="6371"/>
                    </a:cubicBezTo>
                    <a:cubicBezTo>
                      <a:pt x="2135" y="6471"/>
                      <a:pt x="2269" y="6572"/>
                      <a:pt x="2402" y="6638"/>
                    </a:cubicBezTo>
                    <a:cubicBezTo>
                      <a:pt x="2535" y="6738"/>
                      <a:pt x="2669" y="6772"/>
                      <a:pt x="2802" y="6805"/>
                    </a:cubicBezTo>
                    <a:cubicBezTo>
                      <a:pt x="2919" y="6838"/>
                      <a:pt x="3036" y="6855"/>
                      <a:pt x="3152" y="6855"/>
                    </a:cubicBezTo>
                    <a:cubicBezTo>
                      <a:pt x="3269" y="6855"/>
                      <a:pt x="3386" y="6838"/>
                      <a:pt x="3503" y="6805"/>
                    </a:cubicBezTo>
                    <a:cubicBezTo>
                      <a:pt x="3569" y="6805"/>
                      <a:pt x="3670" y="6772"/>
                      <a:pt x="3736" y="6738"/>
                    </a:cubicBezTo>
                    <a:cubicBezTo>
                      <a:pt x="3836" y="6705"/>
                      <a:pt x="3903" y="6672"/>
                      <a:pt x="3970" y="6605"/>
                    </a:cubicBezTo>
                    <a:cubicBezTo>
                      <a:pt x="4036" y="6572"/>
                      <a:pt x="4103" y="6505"/>
                      <a:pt x="4170" y="6438"/>
                    </a:cubicBezTo>
                    <a:cubicBezTo>
                      <a:pt x="4237" y="6371"/>
                      <a:pt x="4270" y="6271"/>
                      <a:pt x="4337" y="6205"/>
                    </a:cubicBezTo>
                    <a:cubicBezTo>
                      <a:pt x="4370" y="6105"/>
                      <a:pt x="4437" y="6004"/>
                      <a:pt x="4470" y="5904"/>
                    </a:cubicBezTo>
                    <a:cubicBezTo>
                      <a:pt x="4503" y="5804"/>
                      <a:pt x="4537" y="5704"/>
                      <a:pt x="4537" y="5604"/>
                    </a:cubicBezTo>
                    <a:lnTo>
                      <a:pt x="5504" y="934"/>
                    </a:lnTo>
                    <a:lnTo>
                      <a:pt x="4403" y="701"/>
                    </a:lnTo>
                    <a:lnTo>
                      <a:pt x="3436" y="5371"/>
                    </a:lnTo>
                    <a:cubicBezTo>
                      <a:pt x="3403" y="5537"/>
                      <a:pt x="3336" y="5704"/>
                      <a:pt x="3269" y="5838"/>
                    </a:cubicBezTo>
                    <a:cubicBezTo>
                      <a:pt x="3203" y="5971"/>
                      <a:pt x="3136" y="6071"/>
                      <a:pt x="3036" y="6138"/>
                    </a:cubicBezTo>
                    <a:lnTo>
                      <a:pt x="2969" y="6171"/>
                    </a:lnTo>
                    <a:lnTo>
                      <a:pt x="2936" y="6105"/>
                    </a:lnTo>
                    <a:cubicBezTo>
                      <a:pt x="2869" y="6004"/>
                      <a:pt x="2836" y="5904"/>
                      <a:pt x="2836" y="5771"/>
                    </a:cubicBezTo>
                    <a:cubicBezTo>
                      <a:pt x="2836" y="5604"/>
                      <a:pt x="2836" y="5404"/>
                      <a:pt x="2869" y="5237"/>
                    </a:cubicBezTo>
                    <a:lnTo>
                      <a:pt x="3836" y="601"/>
                    </a:lnTo>
                    <a:lnTo>
                      <a:pt x="2702" y="367"/>
                    </a:lnTo>
                    <a:lnTo>
                      <a:pt x="1768" y="5004"/>
                    </a:lnTo>
                    <a:cubicBezTo>
                      <a:pt x="1735" y="5171"/>
                      <a:pt x="1668" y="5337"/>
                      <a:pt x="1568" y="5504"/>
                    </a:cubicBezTo>
                    <a:cubicBezTo>
                      <a:pt x="1535" y="5604"/>
                      <a:pt x="1468" y="5704"/>
                      <a:pt x="1368" y="5804"/>
                    </a:cubicBezTo>
                    <a:lnTo>
                      <a:pt x="1301" y="5838"/>
                    </a:lnTo>
                    <a:lnTo>
                      <a:pt x="1234" y="5771"/>
                    </a:lnTo>
                    <a:cubicBezTo>
                      <a:pt x="1201" y="5671"/>
                      <a:pt x="1168" y="5537"/>
                      <a:pt x="1168" y="5404"/>
                    </a:cubicBezTo>
                    <a:cubicBezTo>
                      <a:pt x="1134" y="5237"/>
                      <a:pt x="1134" y="5070"/>
                      <a:pt x="1201" y="4904"/>
                    </a:cubicBezTo>
                    <a:lnTo>
                      <a:pt x="2135" y="23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5" name="Google Shape;1365;p68"/>
              <p:cNvSpPr/>
              <p:nvPr/>
            </p:nvSpPr>
            <p:spPr>
              <a:xfrm>
                <a:off x="6113050" y="1164545"/>
                <a:ext cx="222000" cy="416697"/>
              </a:xfrm>
              <a:custGeom>
                <a:rect b="b" l="l" r="r" t="t"/>
                <a:pathLst>
                  <a:path extrusionOk="0" h="6639" w="3537">
                    <a:moveTo>
                      <a:pt x="1268" y="0"/>
                    </a:moveTo>
                    <a:lnTo>
                      <a:pt x="1168" y="567"/>
                    </a:lnTo>
                    <a:lnTo>
                      <a:pt x="1735" y="701"/>
                    </a:lnTo>
                    <a:lnTo>
                      <a:pt x="701" y="5738"/>
                    </a:lnTo>
                    <a:lnTo>
                      <a:pt x="134" y="5638"/>
                    </a:lnTo>
                    <a:lnTo>
                      <a:pt x="1" y="6171"/>
                    </a:lnTo>
                    <a:lnTo>
                      <a:pt x="2269" y="6638"/>
                    </a:lnTo>
                    <a:lnTo>
                      <a:pt x="2369" y="6105"/>
                    </a:lnTo>
                    <a:lnTo>
                      <a:pt x="1835" y="5971"/>
                    </a:lnTo>
                    <a:lnTo>
                      <a:pt x="2903" y="934"/>
                    </a:lnTo>
                    <a:lnTo>
                      <a:pt x="3436" y="1034"/>
                    </a:lnTo>
                    <a:lnTo>
                      <a:pt x="3536" y="467"/>
                    </a:lnTo>
                    <a:lnTo>
                      <a:pt x="126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6" name="Google Shape;1366;p68"/>
              <p:cNvSpPr/>
              <p:nvPr/>
            </p:nvSpPr>
            <p:spPr>
              <a:xfrm>
                <a:off x="6284713" y="1221034"/>
                <a:ext cx="278551" cy="410420"/>
              </a:xfrm>
              <a:custGeom>
                <a:rect b="b" l="l" r="r" t="t"/>
                <a:pathLst>
                  <a:path extrusionOk="0" h="6539" w="4438">
                    <a:moveTo>
                      <a:pt x="2202" y="1"/>
                    </a:moveTo>
                    <a:cubicBezTo>
                      <a:pt x="2069" y="1"/>
                      <a:pt x="1936" y="34"/>
                      <a:pt x="1836" y="68"/>
                    </a:cubicBezTo>
                    <a:cubicBezTo>
                      <a:pt x="1735" y="101"/>
                      <a:pt x="1635" y="134"/>
                      <a:pt x="1569" y="201"/>
                    </a:cubicBezTo>
                    <a:cubicBezTo>
                      <a:pt x="1469" y="234"/>
                      <a:pt x="1402" y="301"/>
                      <a:pt x="1369" y="368"/>
                    </a:cubicBezTo>
                    <a:cubicBezTo>
                      <a:pt x="1302" y="435"/>
                      <a:pt x="1235" y="535"/>
                      <a:pt x="1202" y="601"/>
                    </a:cubicBezTo>
                    <a:cubicBezTo>
                      <a:pt x="1135" y="701"/>
                      <a:pt x="1102" y="801"/>
                      <a:pt x="1068" y="902"/>
                    </a:cubicBezTo>
                    <a:cubicBezTo>
                      <a:pt x="1035" y="1002"/>
                      <a:pt x="1002" y="1102"/>
                      <a:pt x="1002" y="1202"/>
                    </a:cubicBezTo>
                    <a:lnTo>
                      <a:pt x="1" y="5872"/>
                    </a:lnTo>
                    <a:lnTo>
                      <a:pt x="1135" y="6105"/>
                    </a:lnTo>
                    <a:lnTo>
                      <a:pt x="2102" y="1435"/>
                    </a:lnTo>
                    <a:cubicBezTo>
                      <a:pt x="2136" y="1268"/>
                      <a:pt x="2202" y="1102"/>
                      <a:pt x="2269" y="935"/>
                    </a:cubicBezTo>
                    <a:cubicBezTo>
                      <a:pt x="2336" y="835"/>
                      <a:pt x="2403" y="735"/>
                      <a:pt x="2469" y="668"/>
                    </a:cubicBezTo>
                    <a:cubicBezTo>
                      <a:pt x="2536" y="635"/>
                      <a:pt x="2603" y="601"/>
                      <a:pt x="2669" y="601"/>
                    </a:cubicBezTo>
                    <a:lnTo>
                      <a:pt x="2870" y="601"/>
                    </a:lnTo>
                    <a:cubicBezTo>
                      <a:pt x="2936" y="601"/>
                      <a:pt x="2970" y="635"/>
                      <a:pt x="3036" y="668"/>
                    </a:cubicBezTo>
                    <a:cubicBezTo>
                      <a:pt x="3103" y="701"/>
                      <a:pt x="3136" y="768"/>
                      <a:pt x="3170" y="801"/>
                    </a:cubicBezTo>
                    <a:cubicBezTo>
                      <a:pt x="3237" y="902"/>
                      <a:pt x="3270" y="1035"/>
                      <a:pt x="3270" y="1135"/>
                    </a:cubicBezTo>
                    <a:cubicBezTo>
                      <a:pt x="3270" y="1302"/>
                      <a:pt x="3270" y="1502"/>
                      <a:pt x="3237" y="1669"/>
                    </a:cubicBezTo>
                    <a:lnTo>
                      <a:pt x="2269" y="6305"/>
                    </a:lnTo>
                    <a:lnTo>
                      <a:pt x="3403" y="6539"/>
                    </a:lnTo>
                    <a:lnTo>
                      <a:pt x="4404" y="1902"/>
                    </a:lnTo>
                    <a:cubicBezTo>
                      <a:pt x="4404" y="1802"/>
                      <a:pt x="4437" y="1702"/>
                      <a:pt x="4437" y="1602"/>
                    </a:cubicBezTo>
                    <a:cubicBezTo>
                      <a:pt x="4437" y="1502"/>
                      <a:pt x="4437" y="1402"/>
                      <a:pt x="4437" y="1268"/>
                    </a:cubicBezTo>
                    <a:cubicBezTo>
                      <a:pt x="4437" y="1168"/>
                      <a:pt x="4404" y="1102"/>
                      <a:pt x="4371" y="1002"/>
                    </a:cubicBezTo>
                    <a:cubicBezTo>
                      <a:pt x="4371" y="902"/>
                      <a:pt x="4337" y="835"/>
                      <a:pt x="4271" y="768"/>
                    </a:cubicBezTo>
                    <a:cubicBezTo>
                      <a:pt x="4237" y="668"/>
                      <a:pt x="4171" y="601"/>
                      <a:pt x="4070" y="535"/>
                    </a:cubicBezTo>
                    <a:cubicBezTo>
                      <a:pt x="3970" y="468"/>
                      <a:pt x="3870" y="401"/>
                      <a:pt x="3770" y="334"/>
                    </a:cubicBezTo>
                    <a:cubicBezTo>
                      <a:pt x="3670" y="268"/>
                      <a:pt x="3537" y="201"/>
                      <a:pt x="3403" y="168"/>
                    </a:cubicBezTo>
                    <a:cubicBezTo>
                      <a:pt x="3270" y="101"/>
                      <a:pt x="3170" y="68"/>
                      <a:pt x="3036" y="34"/>
                    </a:cubicBezTo>
                    <a:cubicBezTo>
                      <a:pt x="2903" y="1"/>
                      <a:pt x="2736" y="1"/>
                      <a:pt x="260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7" name="Google Shape;1367;p68"/>
              <p:cNvSpPr/>
              <p:nvPr/>
            </p:nvSpPr>
            <p:spPr>
              <a:xfrm>
                <a:off x="6527614" y="1271308"/>
                <a:ext cx="278488" cy="410420"/>
              </a:xfrm>
              <a:custGeom>
                <a:rect b="b" l="l" r="r" t="t"/>
                <a:pathLst>
                  <a:path extrusionOk="0" h="6539" w="4437">
                    <a:moveTo>
                      <a:pt x="2169" y="0"/>
                    </a:moveTo>
                    <a:cubicBezTo>
                      <a:pt x="2035" y="0"/>
                      <a:pt x="1935" y="34"/>
                      <a:pt x="1802" y="67"/>
                    </a:cubicBezTo>
                    <a:cubicBezTo>
                      <a:pt x="1702" y="101"/>
                      <a:pt x="1635" y="134"/>
                      <a:pt x="1535" y="201"/>
                    </a:cubicBezTo>
                    <a:cubicBezTo>
                      <a:pt x="1468" y="234"/>
                      <a:pt x="1401" y="301"/>
                      <a:pt x="1335" y="367"/>
                    </a:cubicBezTo>
                    <a:cubicBezTo>
                      <a:pt x="1268" y="434"/>
                      <a:pt x="1235" y="534"/>
                      <a:pt x="1168" y="601"/>
                    </a:cubicBezTo>
                    <a:cubicBezTo>
                      <a:pt x="1134" y="701"/>
                      <a:pt x="1101" y="801"/>
                      <a:pt x="1034" y="901"/>
                    </a:cubicBezTo>
                    <a:cubicBezTo>
                      <a:pt x="1001" y="1001"/>
                      <a:pt x="1001" y="1101"/>
                      <a:pt x="968" y="1201"/>
                    </a:cubicBezTo>
                    <a:lnTo>
                      <a:pt x="0" y="5838"/>
                    </a:lnTo>
                    <a:lnTo>
                      <a:pt x="1134" y="6071"/>
                    </a:lnTo>
                    <a:lnTo>
                      <a:pt x="2102" y="1401"/>
                    </a:lnTo>
                    <a:cubicBezTo>
                      <a:pt x="2135" y="1235"/>
                      <a:pt x="2202" y="1068"/>
                      <a:pt x="2269" y="934"/>
                    </a:cubicBezTo>
                    <a:cubicBezTo>
                      <a:pt x="2335" y="834"/>
                      <a:pt x="2402" y="734"/>
                      <a:pt x="2469" y="634"/>
                    </a:cubicBezTo>
                    <a:cubicBezTo>
                      <a:pt x="2535" y="601"/>
                      <a:pt x="2602" y="601"/>
                      <a:pt x="2669" y="568"/>
                    </a:cubicBezTo>
                    <a:lnTo>
                      <a:pt x="2869" y="568"/>
                    </a:lnTo>
                    <a:cubicBezTo>
                      <a:pt x="2936" y="601"/>
                      <a:pt x="2969" y="634"/>
                      <a:pt x="3036" y="668"/>
                    </a:cubicBezTo>
                    <a:cubicBezTo>
                      <a:pt x="3103" y="701"/>
                      <a:pt x="3136" y="734"/>
                      <a:pt x="3169" y="801"/>
                    </a:cubicBezTo>
                    <a:cubicBezTo>
                      <a:pt x="3236" y="901"/>
                      <a:pt x="3236" y="1001"/>
                      <a:pt x="3236" y="1135"/>
                    </a:cubicBezTo>
                    <a:cubicBezTo>
                      <a:pt x="3269" y="1301"/>
                      <a:pt x="3269" y="1468"/>
                      <a:pt x="3236" y="1668"/>
                    </a:cubicBezTo>
                    <a:lnTo>
                      <a:pt x="2269" y="6305"/>
                    </a:lnTo>
                    <a:lnTo>
                      <a:pt x="3403" y="6538"/>
                    </a:lnTo>
                    <a:lnTo>
                      <a:pt x="4370" y="1902"/>
                    </a:lnTo>
                    <a:cubicBezTo>
                      <a:pt x="4403" y="1802"/>
                      <a:pt x="4403" y="1702"/>
                      <a:pt x="4403" y="1602"/>
                    </a:cubicBezTo>
                    <a:cubicBezTo>
                      <a:pt x="4437" y="1502"/>
                      <a:pt x="4437" y="1401"/>
                      <a:pt x="4403" y="1301"/>
                    </a:cubicBezTo>
                    <a:cubicBezTo>
                      <a:pt x="4403" y="1201"/>
                      <a:pt x="4403" y="1101"/>
                      <a:pt x="4370" y="1001"/>
                    </a:cubicBezTo>
                    <a:cubicBezTo>
                      <a:pt x="4337" y="901"/>
                      <a:pt x="4303" y="834"/>
                      <a:pt x="4270" y="768"/>
                    </a:cubicBezTo>
                    <a:cubicBezTo>
                      <a:pt x="4203" y="668"/>
                      <a:pt x="4137" y="601"/>
                      <a:pt x="4070" y="534"/>
                    </a:cubicBezTo>
                    <a:cubicBezTo>
                      <a:pt x="3970" y="467"/>
                      <a:pt x="3870" y="401"/>
                      <a:pt x="3736" y="334"/>
                    </a:cubicBezTo>
                    <a:cubicBezTo>
                      <a:pt x="3636" y="267"/>
                      <a:pt x="3503" y="201"/>
                      <a:pt x="3403" y="167"/>
                    </a:cubicBezTo>
                    <a:cubicBezTo>
                      <a:pt x="3269" y="101"/>
                      <a:pt x="3136" y="67"/>
                      <a:pt x="3002" y="34"/>
                    </a:cubicBezTo>
                    <a:cubicBezTo>
                      <a:pt x="2869" y="34"/>
                      <a:pt x="2736" y="0"/>
                      <a:pt x="25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8" name="Google Shape;1368;p68"/>
              <p:cNvSpPr/>
              <p:nvPr/>
            </p:nvSpPr>
            <p:spPr>
              <a:xfrm>
                <a:off x="6780933" y="1314428"/>
                <a:ext cx="270141" cy="399499"/>
              </a:xfrm>
              <a:custGeom>
                <a:rect b="b" l="l" r="r" t="t"/>
                <a:pathLst>
                  <a:path extrusionOk="0" h="6365" w="4304">
                    <a:moveTo>
                      <a:pt x="1982" y="0"/>
                    </a:moveTo>
                    <a:cubicBezTo>
                      <a:pt x="1933" y="0"/>
                      <a:pt x="1884" y="4"/>
                      <a:pt x="1835" y="14"/>
                    </a:cubicBezTo>
                    <a:cubicBezTo>
                      <a:pt x="1702" y="14"/>
                      <a:pt x="1535" y="47"/>
                      <a:pt x="1402" y="114"/>
                    </a:cubicBezTo>
                    <a:cubicBezTo>
                      <a:pt x="1301" y="181"/>
                      <a:pt x="1168" y="247"/>
                      <a:pt x="1101" y="381"/>
                    </a:cubicBezTo>
                    <a:cubicBezTo>
                      <a:pt x="1001" y="481"/>
                      <a:pt x="935" y="614"/>
                      <a:pt x="935" y="748"/>
                    </a:cubicBezTo>
                    <a:lnTo>
                      <a:pt x="34" y="4984"/>
                    </a:lnTo>
                    <a:cubicBezTo>
                      <a:pt x="1" y="5118"/>
                      <a:pt x="1" y="5284"/>
                      <a:pt x="34" y="5418"/>
                    </a:cubicBezTo>
                    <a:cubicBezTo>
                      <a:pt x="67" y="5551"/>
                      <a:pt x="134" y="5651"/>
                      <a:pt x="234" y="5785"/>
                    </a:cubicBezTo>
                    <a:cubicBezTo>
                      <a:pt x="334" y="5885"/>
                      <a:pt x="468" y="5985"/>
                      <a:pt x="601" y="6052"/>
                    </a:cubicBezTo>
                    <a:cubicBezTo>
                      <a:pt x="734" y="6118"/>
                      <a:pt x="901" y="6185"/>
                      <a:pt x="1068" y="6218"/>
                    </a:cubicBezTo>
                    <a:lnTo>
                      <a:pt x="1402" y="6285"/>
                    </a:lnTo>
                    <a:cubicBezTo>
                      <a:pt x="1621" y="6334"/>
                      <a:pt x="1841" y="6365"/>
                      <a:pt x="2061" y="6365"/>
                    </a:cubicBezTo>
                    <a:cubicBezTo>
                      <a:pt x="2141" y="6365"/>
                      <a:pt x="2222" y="6361"/>
                      <a:pt x="2302" y="6352"/>
                    </a:cubicBezTo>
                    <a:cubicBezTo>
                      <a:pt x="2536" y="6318"/>
                      <a:pt x="2769" y="6285"/>
                      <a:pt x="2969" y="6152"/>
                    </a:cubicBezTo>
                    <a:lnTo>
                      <a:pt x="3303" y="5952"/>
                    </a:lnTo>
                    <a:lnTo>
                      <a:pt x="2336" y="5418"/>
                    </a:lnTo>
                    <a:lnTo>
                      <a:pt x="2002" y="5651"/>
                    </a:lnTo>
                    <a:cubicBezTo>
                      <a:pt x="1969" y="5685"/>
                      <a:pt x="1902" y="5685"/>
                      <a:pt x="1802" y="5685"/>
                    </a:cubicBezTo>
                    <a:cubicBezTo>
                      <a:pt x="1768" y="5701"/>
                      <a:pt x="1727" y="5710"/>
                      <a:pt x="1681" y="5710"/>
                    </a:cubicBezTo>
                    <a:cubicBezTo>
                      <a:pt x="1635" y="5710"/>
                      <a:pt x="1585" y="5701"/>
                      <a:pt x="1535" y="5685"/>
                    </a:cubicBezTo>
                    <a:lnTo>
                      <a:pt x="1268" y="5651"/>
                    </a:lnTo>
                    <a:cubicBezTo>
                      <a:pt x="1235" y="5585"/>
                      <a:pt x="1201" y="5518"/>
                      <a:pt x="1168" y="5451"/>
                    </a:cubicBezTo>
                    <a:cubicBezTo>
                      <a:pt x="1135" y="5384"/>
                      <a:pt x="1135" y="5284"/>
                      <a:pt x="1168" y="5218"/>
                    </a:cubicBezTo>
                    <a:lnTo>
                      <a:pt x="1668" y="2816"/>
                    </a:lnTo>
                    <a:lnTo>
                      <a:pt x="2235" y="2916"/>
                    </a:lnTo>
                    <a:lnTo>
                      <a:pt x="2336" y="2349"/>
                    </a:lnTo>
                    <a:lnTo>
                      <a:pt x="1802" y="2249"/>
                    </a:lnTo>
                    <a:lnTo>
                      <a:pt x="2069" y="948"/>
                    </a:lnTo>
                    <a:cubicBezTo>
                      <a:pt x="2069" y="881"/>
                      <a:pt x="2102" y="815"/>
                      <a:pt x="2135" y="748"/>
                    </a:cubicBezTo>
                    <a:cubicBezTo>
                      <a:pt x="2202" y="681"/>
                      <a:pt x="2235" y="614"/>
                      <a:pt x="2336" y="581"/>
                    </a:cubicBezTo>
                    <a:lnTo>
                      <a:pt x="2602" y="648"/>
                    </a:lnTo>
                    <a:cubicBezTo>
                      <a:pt x="2736" y="681"/>
                      <a:pt x="2903" y="748"/>
                      <a:pt x="3003" y="881"/>
                    </a:cubicBezTo>
                    <a:lnTo>
                      <a:pt x="3236" y="1215"/>
                    </a:lnTo>
                    <a:lnTo>
                      <a:pt x="4304" y="1181"/>
                    </a:lnTo>
                    <a:lnTo>
                      <a:pt x="4070" y="815"/>
                    </a:lnTo>
                    <a:cubicBezTo>
                      <a:pt x="3903" y="648"/>
                      <a:pt x="3737" y="514"/>
                      <a:pt x="3536" y="414"/>
                    </a:cubicBezTo>
                    <a:cubicBezTo>
                      <a:pt x="3270" y="281"/>
                      <a:pt x="2969" y="147"/>
                      <a:pt x="2702" y="114"/>
                    </a:cubicBezTo>
                    <a:lnTo>
                      <a:pt x="2336" y="47"/>
                    </a:lnTo>
                    <a:cubicBezTo>
                      <a:pt x="2218" y="24"/>
                      <a:pt x="2100" y="0"/>
                      <a:pt x="19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9" name="Google Shape;1369;p68"/>
              <p:cNvSpPr/>
              <p:nvPr/>
            </p:nvSpPr>
            <p:spPr>
              <a:xfrm>
                <a:off x="7009147" y="1364640"/>
                <a:ext cx="276417" cy="417576"/>
              </a:xfrm>
              <a:custGeom>
                <a:rect b="b" l="l" r="r" t="t"/>
                <a:pathLst>
                  <a:path extrusionOk="0" h="6653" w="4404">
                    <a:moveTo>
                      <a:pt x="2502" y="615"/>
                    </a:moveTo>
                    <a:lnTo>
                      <a:pt x="2769" y="682"/>
                    </a:lnTo>
                    <a:cubicBezTo>
                      <a:pt x="2903" y="682"/>
                      <a:pt x="3069" y="748"/>
                      <a:pt x="3169" y="882"/>
                    </a:cubicBezTo>
                    <a:cubicBezTo>
                      <a:pt x="3203" y="982"/>
                      <a:pt x="3236" y="1082"/>
                      <a:pt x="3269" y="1215"/>
                    </a:cubicBezTo>
                    <a:cubicBezTo>
                      <a:pt x="3303" y="1416"/>
                      <a:pt x="3269" y="1649"/>
                      <a:pt x="3169" y="1849"/>
                    </a:cubicBezTo>
                    <a:cubicBezTo>
                      <a:pt x="3136" y="1916"/>
                      <a:pt x="3136" y="1983"/>
                      <a:pt x="3103" y="2049"/>
                    </a:cubicBezTo>
                    <a:cubicBezTo>
                      <a:pt x="3069" y="2116"/>
                      <a:pt x="3003" y="2183"/>
                      <a:pt x="2969" y="2216"/>
                    </a:cubicBezTo>
                    <a:cubicBezTo>
                      <a:pt x="2936" y="2249"/>
                      <a:pt x="2936" y="2283"/>
                      <a:pt x="2903" y="2316"/>
                    </a:cubicBezTo>
                    <a:cubicBezTo>
                      <a:pt x="2836" y="2350"/>
                      <a:pt x="2736" y="2350"/>
                      <a:pt x="2669" y="2350"/>
                    </a:cubicBezTo>
                    <a:lnTo>
                      <a:pt x="2669" y="2383"/>
                    </a:lnTo>
                    <a:cubicBezTo>
                      <a:pt x="2569" y="2383"/>
                      <a:pt x="2502" y="2350"/>
                      <a:pt x="2402" y="2350"/>
                    </a:cubicBezTo>
                    <a:lnTo>
                      <a:pt x="1969" y="2249"/>
                    </a:lnTo>
                    <a:lnTo>
                      <a:pt x="2235" y="982"/>
                    </a:lnTo>
                    <a:cubicBezTo>
                      <a:pt x="2235" y="882"/>
                      <a:pt x="2269" y="815"/>
                      <a:pt x="2302" y="782"/>
                    </a:cubicBezTo>
                    <a:cubicBezTo>
                      <a:pt x="2369" y="715"/>
                      <a:pt x="2402" y="648"/>
                      <a:pt x="2502" y="615"/>
                    </a:cubicBezTo>
                    <a:close/>
                    <a:moveTo>
                      <a:pt x="2148" y="1"/>
                    </a:moveTo>
                    <a:cubicBezTo>
                      <a:pt x="2100" y="1"/>
                      <a:pt x="2051" y="5"/>
                      <a:pt x="2002" y="15"/>
                    </a:cubicBezTo>
                    <a:cubicBezTo>
                      <a:pt x="1835" y="15"/>
                      <a:pt x="1702" y="48"/>
                      <a:pt x="1568" y="115"/>
                    </a:cubicBezTo>
                    <a:cubicBezTo>
                      <a:pt x="1435" y="181"/>
                      <a:pt x="1335" y="281"/>
                      <a:pt x="1235" y="381"/>
                    </a:cubicBezTo>
                    <a:cubicBezTo>
                      <a:pt x="1168" y="482"/>
                      <a:pt x="1101" y="615"/>
                      <a:pt x="1068" y="748"/>
                    </a:cubicBezTo>
                    <a:lnTo>
                      <a:pt x="0" y="5952"/>
                    </a:lnTo>
                    <a:lnTo>
                      <a:pt x="1135" y="6186"/>
                    </a:lnTo>
                    <a:lnTo>
                      <a:pt x="1835" y="2817"/>
                    </a:lnTo>
                    <a:lnTo>
                      <a:pt x="2302" y="2917"/>
                    </a:lnTo>
                    <a:cubicBezTo>
                      <a:pt x="2436" y="2950"/>
                      <a:pt x="2602" y="3017"/>
                      <a:pt x="2702" y="3150"/>
                    </a:cubicBezTo>
                    <a:cubicBezTo>
                      <a:pt x="2736" y="3183"/>
                      <a:pt x="2736" y="3217"/>
                      <a:pt x="2769" y="3284"/>
                    </a:cubicBezTo>
                    <a:cubicBezTo>
                      <a:pt x="2769" y="3350"/>
                      <a:pt x="2769" y="3417"/>
                      <a:pt x="2802" y="3484"/>
                    </a:cubicBezTo>
                    <a:cubicBezTo>
                      <a:pt x="2802" y="3650"/>
                      <a:pt x="2802" y="3851"/>
                      <a:pt x="2769" y="4017"/>
                    </a:cubicBezTo>
                    <a:lnTo>
                      <a:pt x="2269" y="6419"/>
                    </a:lnTo>
                    <a:lnTo>
                      <a:pt x="3403" y="6653"/>
                    </a:lnTo>
                    <a:lnTo>
                      <a:pt x="3903" y="4251"/>
                    </a:lnTo>
                    <a:cubicBezTo>
                      <a:pt x="3937" y="4051"/>
                      <a:pt x="3937" y="3817"/>
                      <a:pt x="3937" y="3617"/>
                    </a:cubicBezTo>
                    <a:cubicBezTo>
                      <a:pt x="3903" y="3417"/>
                      <a:pt x="3870" y="3250"/>
                      <a:pt x="3770" y="3083"/>
                    </a:cubicBezTo>
                    <a:cubicBezTo>
                      <a:pt x="3736" y="3017"/>
                      <a:pt x="3670" y="2950"/>
                      <a:pt x="3603" y="2883"/>
                    </a:cubicBezTo>
                    <a:cubicBezTo>
                      <a:pt x="3670" y="2883"/>
                      <a:pt x="3770" y="2817"/>
                      <a:pt x="3837" y="2783"/>
                    </a:cubicBezTo>
                    <a:cubicBezTo>
                      <a:pt x="3903" y="2750"/>
                      <a:pt x="3970" y="2683"/>
                      <a:pt x="4037" y="2616"/>
                    </a:cubicBezTo>
                    <a:cubicBezTo>
                      <a:pt x="4103" y="2550"/>
                      <a:pt x="4137" y="2483"/>
                      <a:pt x="4203" y="2383"/>
                    </a:cubicBezTo>
                    <a:cubicBezTo>
                      <a:pt x="4237" y="2316"/>
                      <a:pt x="4270" y="2216"/>
                      <a:pt x="4304" y="2149"/>
                    </a:cubicBezTo>
                    <a:cubicBezTo>
                      <a:pt x="4337" y="2049"/>
                      <a:pt x="4370" y="1983"/>
                      <a:pt x="4404" y="1883"/>
                    </a:cubicBezTo>
                    <a:cubicBezTo>
                      <a:pt x="4404" y="1716"/>
                      <a:pt x="4404" y="1516"/>
                      <a:pt x="4404" y="1349"/>
                    </a:cubicBezTo>
                    <a:cubicBezTo>
                      <a:pt x="4370" y="1182"/>
                      <a:pt x="4304" y="1015"/>
                      <a:pt x="4237" y="848"/>
                    </a:cubicBezTo>
                    <a:cubicBezTo>
                      <a:pt x="4070" y="682"/>
                      <a:pt x="3903" y="515"/>
                      <a:pt x="3670" y="415"/>
                    </a:cubicBezTo>
                    <a:cubicBezTo>
                      <a:pt x="3436" y="281"/>
                      <a:pt x="3136" y="181"/>
                      <a:pt x="2836" y="115"/>
                    </a:cubicBezTo>
                    <a:lnTo>
                      <a:pt x="2502" y="48"/>
                    </a:lnTo>
                    <a:cubicBezTo>
                      <a:pt x="2384" y="24"/>
                      <a:pt x="2266" y="1"/>
                      <a:pt x="21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0" name="Google Shape;1370;p68"/>
              <p:cNvSpPr/>
              <p:nvPr/>
            </p:nvSpPr>
            <p:spPr>
              <a:xfrm flipH="1" rot="2850461">
                <a:off x="6630604" y="2818526"/>
                <a:ext cx="2669954" cy="2311919"/>
              </a:xfrm>
              <a:custGeom>
                <a:rect b="b" l="l" r="r" t="t"/>
                <a:pathLst>
                  <a:path extrusionOk="0" h="39058" w="45108">
                    <a:moveTo>
                      <a:pt x="8045" y="0"/>
                    </a:moveTo>
                    <a:cubicBezTo>
                      <a:pt x="7986" y="0"/>
                      <a:pt x="7929" y="4"/>
                      <a:pt x="7873" y="12"/>
                    </a:cubicBezTo>
                    <a:cubicBezTo>
                      <a:pt x="5775" y="285"/>
                      <a:pt x="3648" y="893"/>
                      <a:pt x="2219" y="2383"/>
                    </a:cubicBezTo>
                    <a:cubicBezTo>
                      <a:pt x="821" y="3750"/>
                      <a:pt x="31" y="5604"/>
                      <a:pt x="0" y="7550"/>
                    </a:cubicBezTo>
                    <a:cubicBezTo>
                      <a:pt x="61" y="11410"/>
                      <a:pt x="2493" y="14693"/>
                      <a:pt x="4408" y="18067"/>
                    </a:cubicBezTo>
                    <a:cubicBezTo>
                      <a:pt x="5319" y="19678"/>
                      <a:pt x="5927" y="21380"/>
                      <a:pt x="6839" y="22991"/>
                    </a:cubicBezTo>
                    <a:cubicBezTo>
                      <a:pt x="6961" y="22960"/>
                      <a:pt x="7052" y="22930"/>
                      <a:pt x="7174" y="22930"/>
                    </a:cubicBezTo>
                    <a:cubicBezTo>
                      <a:pt x="7204" y="22991"/>
                      <a:pt x="7234" y="23052"/>
                      <a:pt x="7265" y="23112"/>
                    </a:cubicBezTo>
                    <a:cubicBezTo>
                      <a:pt x="8633" y="25818"/>
                      <a:pt x="11915" y="32444"/>
                      <a:pt x="13526" y="34997"/>
                    </a:cubicBezTo>
                    <a:cubicBezTo>
                      <a:pt x="14408" y="36365"/>
                      <a:pt x="15472" y="37702"/>
                      <a:pt x="16931" y="38340"/>
                    </a:cubicBezTo>
                    <a:cubicBezTo>
                      <a:pt x="17478" y="38736"/>
                      <a:pt x="18116" y="38948"/>
                      <a:pt x="18754" y="39040"/>
                    </a:cubicBezTo>
                    <a:cubicBezTo>
                      <a:pt x="18897" y="39052"/>
                      <a:pt x="19035" y="39058"/>
                      <a:pt x="19170" y="39058"/>
                    </a:cubicBezTo>
                    <a:cubicBezTo>
                      <a:pt x="20334" y="39058"/>
                      <a:pt x="21264" y="38632"/>
                      <a:pt x="22463" y="38523"/>
                    </a:cubicBezTo>
                    <a:cubicBezTo>
                      <a:pt x="26870" y="38067"/>
                      <a:pt x="40730" y="37611"/>
                      <a:pt x="45107" y="35635"/>
                    </a:cubicBezTo>
                    <a:cubicBezTo>
                      <a:pt x="45047" y="33538"/>
                      <a:pt x="44651" y="29313"/>
                      <a:pt x="40426" y="26000"/>
                    </a:cubicBezTo>
                    <a:cubicBezTo>
                      <a:pt x="36749" y="26577"/>
                      <a:pt x="25229" y="27824"/>
                      <a:pt x="22189" y="28432"/>
                    </a:cubicBezTo>
                    <a:cubicBezTo>
                      <a:pt x="21733" y="27368"/>
                      <a:pt x="19909" y="24541"/>
                      <a:pt x="19423" y="23477"/>
                    </a:cubicBezTo>
                    <a:cubicBezTo>
                      <a:pt x="19058" y="22656"/>
                      <a:pt x="17630" y="19252"/>
                      <a:pt x="17356" y="18523"/>
                    </a:cubicBezTo>
                    <a:cubicBezTo>
                      <a:pt x="17356" y="18492"/>
                      <a:pt x="16353" y="15513"/>
                      <a:pt x="16353" y="15513"/>
                    </a:cubicBezTo>
                    <a:cubicBezTo>
                      <a:pt x="16505" y="15392"/>
                      <a:pt x="16110" y="14662"/>
                      <a:pt x="15988" y="14267"/>
                    </a:cubicBezTo>
                    <a:cubicBezTo>
                      <a:pt x="15624" y="13082"/>
                      <a:pt x="15289" y="11866"/>
                      <a:pt x="14924" y="10681"/>
                    </a:cubicBezTo>
                    <a:cubicBezTo>
                      <a:pt x="14013" y="7793"/>
                      <a:pt x="12918" y="4814"/>
                      <a:pt x="11307" y="2200"/>
                    </a:cubicBezTo>
                    <a:cubicBezTo>
                      <a:pt x="10759" y="1334"/>
                      <a:pt x="9167" y="0"/>
                      <a:pt x="80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71" name="Google Shape;1371;p68"/>
              <p:cNvGrpSpPr/>
              <p:nvPr/>
            </p:nvGrpSpPr>
            <p:grpSpPr>
              <a:xfrm rot="691039">
                <a:off x="6318192" y="1706464"/>
                <a:ext cx="311610" cy="201655"/>
                <a:chOff x="1190625" y="1167600"/>
                <a:chExt cx="5228350" cy="3383475"/>
              </a:xfrm>
            </p:grpSpPr>
            <p:sp>
              <p:nvSpPr>
                <p:cNvPr id="1372" name="Google Shape;1372;p68"/>
                <p:cNvSpPr/>
                <p:nvPr/>
              </p:nvSpPr>
              <p:spPr>
                <a:xfrm>
                  <a:off x="1190625" y="3012500"/>
                  <a:ext cx="1538550" cy="1538575"/>
                </a:xfrm>
                <a:custGeom>
                  <a:rect b="b" l="l" r="r" t="t"/>
                  <a:pathLst>
                    <a:path extrusionOk="0" h="61543" w="61542">
                      <a:moveTo>
                        <a:pt x="35231" y="11508"/>
                      </a:moveTo>
                      <a:cubicBezTo>
                        <a:pt x="36800" y="11508"/>
                        <a:pt x="38368" y="12108"/>
                        <a:pt x="39557" y="13309"/>
                      </a:cubicBezTo>
                      <a:cubicBezTo>
                        <a:pt x="41959" y="15711"/>
                        <a:pt x="41959" y="19583"/>
                        <a:pt x="39557" y="21985"/>
                      </a:cubicBezTo>
                      <a:lnTo>
                        <a:pt x="30783" y="30759"/>
                      </a:lnTo>
                      <a:lnTo>
                        <a:pt x="39557" y="39558"/>
                      </a:lnTo>
                      <a:cubicBezTo>
                        <a:pt x="41959" y="41960"/>
                        <a:pt x="41959" y="45832"/>
                        <a:pt x="39557" y="48234"/>
                      </a:cubicBezTo>
                      <a:cubicBezTo>
                        <a:pt x="38368" y="49423"/>
                        <a:pt x="36800" y="50017"/>
                        <a:pt x="35231" y="50017"/>
                      </a:cubicBezTo>
                      <a:cubicBezTo>
                        <a:pt x="33663" y="50017"/>
                        <a:pt x="32094" y="49423"/>
                        <a:pt x="30906" y="48234"/>
                      </a:cubicBezTo>
                      <a:lnTo>
                        <a:pt x="17769" y="35097"/>
                      </a:lnTo>
                      <a:cubicBezTo>
                        <a:pt x="15392" y="32720"/>
                        <a:pt x="15392" y="28823"/>
                        <a:pt x="17769" y="26446"/>
                      </a:cubicBezTo>
                      <a:lnTo>
                        <a:pt x="30906" y="13309"/>
                      </a:lnTo>
                      <a:cubicBezTo>
                        <a:pt x="32094" y="12108"/>
                        <a:pt x="33663" y="11508"/>
                        <a:pt x="35231" y="11508"/>
                      </a:cubicBezTo>
                      <a:close/>
                      <a:moveTo>
                        <a:pt x="6127" y="1"/>
                      </a:moveTo>
                      <a:cubicBezTo>
                        <a:pt x="2745" y="1"/>
                        <a:pt x="0" y="2746"/>
                        <a:pt x="0" y="6128"/>
                      </a:cubicBezTo>
                      <a:lnTo>
                        <a:pt x="0" y="55415"/>
                      </a:lnTo>
                      <a:cubicBezTo>
                        <a:pt x="0" y="58797"/>
                        <a:pt x="2745" y="61542"/>
                        <a:pt x="6127" y="61542"/>
                      </a:cubicBezTo>
                      <a:lnTo>
                        <a:pt x="55414" y="61542"/>
                      </a:lnTo>
                      <a:cubicBezTo>
                        <a:pt x="58797" y="61542"/>
                        <a:pt x="61542" y="58797"/>
                        <a:pt x="61542" y="55415"/>
                      </a:cubicBezTo>
                      <a:lnTo>
                        <a:pt x="61542" y="6128"/>
                      </a:lnTo>
                      <a:cubicBezTo>
                        <a:pt x="61542" y="2746"/>
                        <a:pt x="58797" y="1"/>
                        <a:pt x="55414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3" name="Google Shape;1373;p68"/>
                <p:cNvSpPr/>
                <p:nvPr/>
              </p:nvSpPr>
              <p:spPr>
                <a:xfrm>
                  <a:off x="3035500" y="3012500"/>
                  <a:ext cx="1538575" cy="1538575"/>
                </a:xfrm>
                <a:custGeom>
                  <a:rect b="b" l="l" r="r" t="t"/>
                  <a:pathLst>
                    <a:path extrusionOk="0" h="61543" w="61543">
                      <a:moveTo>
                        <a:pt x="43896" y="20184"/>
                      </a:moveTo>
                      <a:cubicBezTo>
                        <a:pt x="45465" y="20184"/>
                        <a:pt x="47033" y="20784"/>
                        <a:pt x="48234" y="21985"/>
                      </a:cubicBezTo>
                      <a:cubicBezTo>
                        <a:pt x="50636" y="24362"/>
                        <a:pt x="50636" y="28259"/>
                        <a:pt x="48234" y="30637"/>
                      </a:cubicBezTo>
                      <a:lnTo>
                        <a:pt x="35097" y="43773"/>
                      </a:lnTo>
                      <a:cubicBezTo>
                        <a:pt x="33909" y="44962"/>
                        <a:pt x="32346" y="45556"/>
                        <a:pt x="30781" y="45556"/>
                      </a:cubicBezTo>
                      <a:cubicBezTo>
                        <a:pt x="29215" y="45556"/>
                        <a:pt x="27647" y="44962"/>
                        <a:pt x="26446" y="43773"/>
                      </a:cubicBezTo>
                      <a:lnTo>
                        <a:pt x="13309" y="30637"/>
                      </a:lnTo>
                      <a:cubicBezTo>
                        <a:pt x="10932" y="28235"/>
                        <a:pt x="10932" y="24362"/>
                        <a:pt x="13309" y="21985"/>
                      </a:cubicBezTo>
                      <a:cubicBezTo>
                        <a:pt x="14510" y="20784"/>
                        <a:pt x="16079" y="20184"/>
                        <a:pt x="17647" y="20184"/>
                      </a:cubicBezTo>
                      <a:cubicBezTo>
                        <a:pt x="19216" y="20184"/>
                        <a:pt x="20784" y="20784"/>
                        <a:pt x="21985" y="21985"/>
                      </a:cubicBezTo>
                      <a:lnTo>
                        <a:pt x="30784" y="30759"/>
                      </a:lnTo>
                      <a:lnTo>
                        <a:pt x="39558" y="21985"/>
                      </a:lnTo>
                      <a:cubicBezTo>
                        <a:pt x="40759" y="20784"/>
                        <a:pt x="42328" y="20184"/>
                        <a:pt x="43896" y="20184"/>
                      </a:cubicBezTo>
                      <a:close/>
                      <a:moveTo>
                        <a:pt x="6128" y="1"/>
                      </a:moveTo>
                      <a:cubicBezTo>
                        <a:pt x="2746" y="1"/>
                        <a:pt x="1" y="2746"/>
                        <a:pt x="1" y="6128"/>
                      </a:cubicBezTo>
                      <a:lnTo>
                        <a:pt x="1" y="55415"/>
                      </a:lnTo>
                      <a:cubicBezTo>
                        <a:pt x="1" y="58797"/>
                        <a:pt x="2746" y="61542"/>
                        <a:pt x="6128" y="61542"/>
                      </a:cubicBezTo>
                      <a:lnTo>
                        <a:pt x="55415" y="61542"/>
                      </a:lnTo>
                      <a:cubicBezTo>
                        <a:pt x="58797" y="61542"/>
                        <a:pt x="61542" y="58797"/>
                        <a:pt x="61542" y="55415"/>
                      </a:cubicBezTo>
                      <a:lnTo>
                        <a:pt x="61542" y="6128"/>
                      </a:lnTo>
                      <a:cubicBezTo>
                        <a:pt x="61542" y="2746"/>
                        <a:pt x="58797" y="1"/>
                        <a:pt x="5541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4" name="Google Shape;1374;p68"/>
                <p:cNvSpPr/>
                <p:nvPr/>
              </p:nvSpPr>
              <p:spPr>
                <a:xfrm>
                  <a:off x="3035500" y="1167600"/>
                  <a:ext cx="1538575" cy="1538575"/>
                </a:xfrm>
                <a:custGeom>
                  <a:rect b="b" l="l" r="r" t="t"/>
                  <a:pathLst>
                    <a:path extrusionOk="0" h="61543" w="61543">
                      <a:moveTo>
                        <a:pt x="30781" y="15968"/>
                      </a:moveTo>
                      <a:cubicBezTo>
                        <a:pt x="32346" y="15968"/>
                        <a:pt x="33909" y="16569"/>
                        <a:pt x="35097" y="17770"/>
                      </a:cubicBezTo>
                      <a:lnTo>
                        <a:pt x="48234" y="30882"/>
                      </a:lnTo>
                      <a:cubicBezTo>
                        <a:pt x="50636" y="33284"/>
                        <a:pt x="50636" y="37156"/>
                        <a:pt x="48234" y="39558"/>
                      </a:cubicBezTo>
                      <a:cubicBezTo>
                        <a:pt x="47033" y="40759"/>
                        <a:pt x="45465" y="41359"/>
                        <a:pt x="43896" y="41359"/>
                      </a:cubicBezTo>
                      <a:cubicBezTo>
                        <a:pt x="42328" y="41359"/>
                        <a:pt x="40759" y="40759"/>
                        <a:pt x="39558" y="39558"/>
                      </a:cubicBezTo>
                      <a:lnTo>
                        <a:pt x="30784" y="30759"/>
                      </a:lnTo>
                      <a:lnTo>
                        <a:pt x="21985" y="39558"/>
                      </a:lnTo>
                      <a:cubicBezTo>
                        <a:pt x="20784" y="40759"/>
                        <a:pt x="19216" y="41359"/>
                        <a:pt x="17647" y="41359"/>
                      </a:cubicBezTo>
                      <a:cubicBezTo>
                        <a:pt x="16079" y="41359"/>
                        <a:pt x="14510" y="40759"/>
                        <a:pt x="13309" y="39558"/>
                      </a:cubicBezTo>
                      <a:cubicBezTo>
                        <a:pt x="10932" y="37156"/>
                        <a:pt x="10932" y="33284"/>
                        <a:pt x="13309" y="30882"/>
                      </a:cubicBezTo>
                      <a:lnTo>
                        <a:pt x="26446" y="17770"/>
                      </a:lnTo>
                      <a:cubicBezTo>
                        <a:pt x="27647" y="16569"/>
                        <a:pt x="29215" y="15968"/>
                        <a:pt x="30781" y="15968"/>
                      </a:cubicBezTo>
                      <a:close/>
                      <a:moveTo>
                        <a:pt x="6128" y="1"/>
                      </a:moveTo>
                      <a:cubicBezTo>
                        <a:pt x="2746" y="1"/>
                        <a:pt x="1" y="2746"/>
                        <a:pt x="1" y="6128"/>
                      </a:cubicBezTo>
                      <a:lnTo>
                        <a:pt x="1" y="55415"/>
                      </a:lnTo>
                      <a:cubicBezTo>
                        <a:pt x="1" y="58797"/>
                        <a:pt x="2746" y="61542"/>
                        <a:pt x="6128" y="61542"/>
                      </a:cubicBezTo>
                      <a:lnTo>
                        <a:pt x="55415" y="61542"/>
                      </a:lnTo>
                      <a:cubicBezTo>
                        <a:pt x="58797" y="61542"/>
                        <a:pt x="61542" y="58797"/>
                        <a:pt x="61542" y="55415"/>
                      </a:cubicBezTo>
                      <a:lnTo>
                        <a:pt x="61542" y="6128"/>
                      </a:lnTo>
                      <a:cubicBezTo>
                        <a:pt x="61542" y="2746"/>
                        <a:pt x="58797" y="1"/>
                        <a:pt x="5541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5" name="Google Shape;1375;p68"/>
                <p:cNvSpPr/>
                <p:nvPr/>
              </p:nvSpPr>
              <p:spPr>
                <a:xfrm>
                  <a:off x="4880400" y="3012500"/>
                  <a:ext cx="1538575" cy="1538575"/>
                </a:xfrm>
                <a:custGeom>
                  <a:rect b="b" l="l" r="r" t="t"/>
                  <a:pathLst>
                    <a:path extrusionOk="0" h="61543" w="61543">
                      <a:moveTo>
                        <a:pt x="26323" y="11508"/>
                      </a:moveTo>
                      <a:cubicBezTo>
                        <a:pt x="27892" y="11508"/>
                        <a:pt x="29460" y="12108"/>
                        <a:pt x="30661" y="13309"/>
                      </a:cubicBezTo>
                      <a:lnTo>
                        <a:pt x="43773" y="26446"/>
                      </a:lnTo>
                      <a:cubicBezTo>
                        <a:pt x="46175" y="28823"/>
                        <a:pt x="46175" y="32720"/>
                        <a:pt x="43773" y="35097"/>
                      </a:cubicBezTo>
                      <a:lnTo>
                        <a:pt x="30661" y="48234"/>
                      </a:lnTo>
                      <a:cubicBezTo>
                        <a:pt x="29460" y="49423"/>
                        <a:pt x="27892" y="50017"/>
                        <a:pt x="26323" y="50017"/>
                      </a:cubicBezTo>
                      <a:cubicBezTo>
                        <a:pt x="24755" y="50017"/>
                        <a:pt x="23186" y="49423"/>
                        <a:pt x="21985" y="48234"/>
                      </a:cubicBezTo>
                      <a:cubicBezTo>
                        <a:pt x="19583" y="45832"/>
                        <a:pt x="19583" y="41960"/>
                        <a:pt x="21985" y="39558"/>
                      </a:cubicBezTo>
                      <a:lnTo>
                        <a:pt x="30784" y="30759"/>
                      </a:lnTo>
                      <a:lnTo>
                        <a:pt x="21985" y="21985"/>
                      </a:lnTo>
                      <a:cubicBezTo>
                        <a:pt x="19583" y="19583"/>
                        <a:pt x="19583" y="15711"/>
                        <a:pt x="21985" y="13309"/>
                      </a:cubicBezTo>
                      <a:cubicBezTo>
                        <a:pt x="23186" y="12108"/>
                        <a:pt x="24755" y="11508"/>
                        <a:pt x="26323" y="11508"/>
                      </a:cubicBezTo>
                      <a:close/>
                      <a:moveTo>
                        <a:pt x="6128" y="1"/>
                      </a:moveTo>
                      <a:cubicBezTo>
                        <a:pt x="2746" y="1"/>
                        <a:pt x="1" y="2746"/>
                        <a:pt x="1" y="6128"/>
                      </a:cubicBezTo>
                      <a:lnTo>
                        <a:pt x="1" y="55415"/>
                      </a:lnTo>
                      <a:cubicBezTo>
                        <a:pt x="1" y="58797"/>
                        <a:pt x="2746" y="61542"/>
                        <a:pt x="6128" y="61542"/>
                      </a:cubicBezTo>
                      <a:lnTo>
                        <a:pt x="55415" y="61542"/>
                      </a:lnTo>
                      <a:cubicBezTo>
                        <a:pt x="58797" y="61542"/>
                        <a:pt x="61542" y="58797"/>
                        <a:pt x="61542" y="55415"/>
                      </a:cubicBezTo>
                      <a:lnTo>
                        <a:pt x="61542" y="6128"/>
                      </a:lnTo>
                      <a:cubicBezTo>
                        <a:pt x="61542" y="2746"/>
                        <a:pt x="58797" y="1"/>
                        <a:pt x="5541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376" name="Google Shape;1376;p68"/>
            <p:cNvSpPr/>
            <p:nvPr/>
          </p:nvSpPr>
          <p:spPr>
            <a:xfrm>
              <a:off x="7615675" y="4738650"/>
              <a:ext cx="842400" cy="250475"/>
            </a:xfrm>
            <a:custGeom>
              <a:rect b="b" l="l" r="r" t="t"/>
              <a:pathLst>
                <a:path extrusionOk="0" h="10019" w="33696">
                  <a:moveTo>
                    <a:pt x="33696" y="2240"/>
                  </a:moveTo>
                  <a:lnTo>
                    <a:pt x="0" y="10019"/>
                  </a:lnTo>
                  <a:lnTo>
                    <a:pt x="308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cxnSp>
        <p:nvCxnSpPr>
          <p:cNvPr id="1377" name="Google Shape;1377;p68"/>
          <p:cNvCxnSpPr/>
          <p:nvPr/>
        </p:nvCxnSpPr>
        <p:spPr>
          <a:xfrm rot="10800000">
            <a:off x="-21287" y="1433400"/>
            <a:ext cx="35568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8" name="Google Shape;1378;p68"/>
          <p:cNvSpPr/>
          <p:nvPr/>
        </p:nvSpPr>
        <p:spPr>
          <a:xfrm flipH="1" rot="10800000">
            <a:off x="3535525" y="1359375"/>
            <a:ext cx="141300" cy="141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79" name="Google Shape;1379;p68"/>
          <p:cNvGrpSpPr/>
          <p:nvPr/>
        </p:nvGrpSpPr>
        <p:grpSpPr>
          <a:xfrm>
            <a:off x="351325" y="539500"/>
            <a:ext cx="7785475" cy="4284469"/>
            <a:chOff x="351325" y="539500"/>
            <a:chExt cx="7785475" cy="4284469"/>
          </a:xfrm>
        </p:grpSpPr>
        <p:sp>
          <p:nvSpPr>
            <p:cNvPr id="1380" name="Google Shape;1380;p68"/>
            <p:cNvSpPr/>
            <p:nvPr/>
          </p:nvSpPr>
          <p:spPr>
            <a:xfrm>
              <a:off x="3290475" y="231907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81" name="Google Shape;1381;p68"/>
            <p:cNvGrpSpPr/>
            <p:nvPr/>
          </p:nvGrpSpPr>
          <p:grpSpPr>
            <a:xfrm>
              <a:off x="351325" y="539500"/>
              <a:ext cx="7785475" cy="4284469"/>
              <a:chOff x="351325" y="539500"/>
              <a:chExt cx="7785475" cy="4284469"/>
            </a:xfrm>
          </p:grpSpPr>
          <p:sp>
            <p:nvSpPr>
              <p:cNvPr id="1382" name="Google Shape;1382;p68"/>
              <p:cNvSpPr/>
              <p:nvPr/>
            </p:nvSpPr>
            <p:spPr>
              <a:xfrm flipH="1" rot="10800000">
                <a:off x="4346638" y="4641450"/>
                <a:ext cx="141300" cy="141300"/>
              </a:xfrm>
              <a:prstGeom prst="ellipse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3" name="Google Shape;1383;p68"/>
              <p:cNvSpPr/>
              <p:nvPr/>
            </p:nvSpPr>
            <p:spPr>
              <a:xfrm>
                <a:off x="7349500" y="2735263"/>
                <a:ext cx="189600" cy="189600"/>
              </a:xfrm>
              <a:prstGeom prst="ellipse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4" name="Google Shape;1384;p68"/>
              <p:cNvSpPr/>
              <p:nvPr/>
            </p:nvSpPr>
            <p:spPr>
              <a:xfrm>
                <a:off x="7947200" y="539500"/>
                <a:ext cx="189600" cy="189600"/>
              </a:xfrm>
              <a:prstGeom prst="ellipse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5" name="Google Shape;1385;p68"/>
              <p:cNvSpPr/>
              <p:nvPr/>
            </p:nvSpPr>
            <p:spPr>
              <a:xfrm>
                <a:off x="4712075" y="3258263"/>
                <a:ext cx="189600" cy="189600"/>
              </a:xfrm>
              <a:prstGeom prst="ellipse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6" name="Google Shape;1386;p68"/>
              <p:cNvSpPr/>
              <p:nvPr/>
            </p:nvSpPr>
            <p:spPr>
              <a:xfrm>
                <a:off x="351325" y="3373250"/>
                <a:ext cx="141300" cy="141300"/>
              </a:xfrm>
              <a:prstGeom prst="ellipse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87" name="Google Shape;1387;p68"/>
              <p:cNvGrpSpPr/>
              <p:nvPr/>
            </p:nvGrpSpPr>
            <p:grpSpPr>
              <a:xfrm rot="-7546048">
                <a:off x="5203709" y="4249756"/>
                <a:ext cx="161701" cy="641985"/>
                <a:chOff x="7004550" y="3676293"/>
                <a:chExt cx="161700" cy="641982"/>
              </a:xfrm>
            </p:grpSpPr>
            <p:sp>
              <p:nvSpPr>
                <p:cNvPr id="1388" name="Google Shape;1388;p68"/>
                <p:cNvSpPr/>
                <p:nvPr/>
              </p:nvSpPr>
              <p:spPr>
                <a:xfrm>
                  <a:off x="7004550" y="4178475"/>
                  <a:ext cx="161700" cy="1398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9" name="Google Shape;1389;p68"/>
                <p:cNvSpPr/>
                <p:nvPr/>
              </p:nvSpPr>
              <p:spPr>
                <a:xfrm>
                  <a:off x="7004550" y="4011081"/>
                  <a:ext cx="161700" cy="1398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0" name="Google Shape;1390;p68"/>
                <p:cNvSpPr/>
                <p:nvPr/>
              </p:nvSpPr>
              <p:spPr>
                <a:xfrm>
                  <a:off x="7004550" y="3843687"/>
                  <a:ext cx="161700" cy="1398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1" name="Google Shape;1391;p68"/>
                <p:cNvSpPr/>
                <p:nvPr/>
              </p:nvSpPr>
              <p:spPr>
                <a:xfrm>
                  <a:off x="7004550" y="3676293"/>
                  <a:ext cx="161700" cy="1398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47"/>
          <p:cNvSpPr txBox="1"/>
          <p:nvPr>
            <p:ph type="title"/>
          </p:nvPr>
        </p:nvSpPr>
        <p:spPr>
          <a:xfrm>
            <a:off x="720800" y="2460300"/>
            <a:ext cx="4250400" cy="6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Core Concepts C#</a:t>
            </a:r>
            <a:endParaRPr/>
          </a:p>
        </p:txBody>
      </p:sp>
      <p:sp>
        <p:nvSpPr>
          <p:cNvPr id="734" name="Google Shape;734;p47"/>
          <p:cNvSpPr txBox="1"/>
          <p:nvPr>
            <p:ph idx="1" type="subTitle"/>
          </p:nvPr>
        </p:nvSpPr>
        <p:spPr>
          <a:xfrm>
            <a:off x="720800" y="3426900"/>
            <a:ext cx="40758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35" name="Google Shape;735;p47"/>
          <p:cNvSpPr txBox="1"/>
          <p:nvPr>
            <p:ph idx="2" type="title"/>
          </p:nvPr>
        </p:nvSpPr>
        <p:spPr>
          <a:xfrm>
            <a:off x="720800" y="1041075"/>
            <a:ext cx="2218200" cy="119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736" name="Google Shape;736;p47"/>
          <p:cNvGrpSpPr/>
          <p:nvPr/>
        </p:nvGrpSpPr>
        <p:grpSpPr>
          <a:xfrm>
            <a:off x="5032847" y="888966"/>
            <a:ext cx="3537900" cy="3681776"/>
            <a:chOff x="5032847" y="888966"/>
            <a:chExt cx="3537900" cy="3681776"/>
          </a:xfrm>
        </p:grpSpPr>
        <p:sp>
          <p:nvSpPr>
            <p:cNvPr id="737" name="Google Shape;737;p47"/>
            <p:cNvSpPr/>
            <p:nvPr/>
          </p:nvSpPr>
          <p:spPr>
            <a:xfrm>
              <a:off x="5032847" y="4047000"/>
              <a:ext cx="3537900" cy="523742"/>
            </a:xfrm>
            <a:custGeom>
              <a:rect b="b" l="l" r="r" t="t"/>
              <a:pathLst>
                <a:path extrusionOk="0" h="8847" w="99547">
                  <a:moveTo>
                    <a:pt x="49788" y="1"/>
                  </a:moveTo>
                  <a:cubicBezTo>
                    <a:pt x="22280" y="1"/>
                    <a:pt x="0" y="1977"/>
                    <a:pt x="0" y="4408"/>
                  </a:cubicBezTo>
                  <a:cubicBezTo>
                    <a:pt x="0" y="6870"/>
                    <a:pt x="22280" y="8846"/>
                    <a:pt x="49788" y="8846"/>
                  </a:cubicBezTo>
                  <a:cubicBezTo>
                    <a:pt x="77266" y="8846"/>
                    <a:pt x="99546" y="6870"/>
                    <a:pt x="99546" y="4408"/>
                  </a:cubicBezTo>
                  <a:cubicBezTo>
                    <a:pt x="99546" y="1977"/>
                    <a:pt x="77266" y="1"/>
                    <a:pt x="49788" y="1"/>
                  </a:cubicBezTo>
                  <a:close/>
                </a:path>
              </a:pathLst>
            </a:custGeom>
            <a:solidFill>
              <a:srgbClr val="241454">
                <a:alpha val="4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38" name="Google Shape;738;p47"/>
            <p:cNvGrpSpPr/>
            <p:nvPr/>
          </p:nvGrpSpPr>
          <p:grpSpPr>
            <a:xfrm>
              <a:off x="5117540" y="888966"/>
              <a:ext cx="3368830" cy="3591052"/>
              <a:chOff x="5126869" y="785625"/>
              <a:chExt cx="3583481" cy="3819862"/>
            </a:xfrm>
          </p:grpSpPr>
          <p:sp>
            <p:nvSpPr>
              <p:cNvPr id="739" name="Google Shape;739;p47"/>
              <p:cNvSpPr/>
              <p:nvPr/>
            </p:nvSpPr>
            <p:spPr>
              <a:xfrm>
                <a:off x="6132477" y="3262844"/>
                <a:ext cx="824631" cy="198568"/>
              </a:xfrm>
              <a:custGeom>
                <a:rect b="b" l="l" r="r" t="t"/>
                <a:pathLst>
                  <a:path extrusionOk="0" h="10870" w="45142">
                    <a:moveTo>
                      <a:pt x="18375" y="1"/>
                    </a:moveTo>
                    <a:lnTo>
                      <a:pt x="0" y="2330"/>
                    </a:lnTo>
                    <a:lnTo>
                      <a:pt x="22552" y="10870"/>
                    </a:lnTo>
                    <a:lnTo>
                      <a:pt x="45141" y="7690"/>
                    </a:lnTo>
                    <a:lnTo>
                      <a:pt x="1837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47"/>
              <p:cNvSpPr/>
              <p:nvPr/>
            </p:nvSpPr>
            <p:spPr>
              <a:xfrm>
                <a:off x="6544446" y="3403321"/>
                <a:ext cx="414015" cy="882722"/>
              </a:xfrm>
              <a:custGeom>
                <a:rect b="b" l="l" r="r" t="t"/>
                <a:pathLst>
                  <a:path extrusionOk="0" h="48322" w="22664">
                    <a:moveTo>
                      <a:pt x="22589" y="0"/>
                    </a:moveTo>
                    <a:lnTo>
                      <a:pt x="0" y="3180"/>
                    </a:lnTo>
                    <a:lnTo>
                      <a:pt x="74" y="48321"/>
                    </a:lnTo>
                    <a:lnTo>
                      <a:pt x="22663" y="43404"/>
                    </a:lnTo>
                    <a:lnTo>
                      <a:pt x="2258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47"/>
              <p:cNvSpPr/>
              <p:nvPr/>
            </p:nvSpPr>
            <p:spPr>
              <a:xfrm>
                <a:off x="6132477" y="3305389"/>
                <a:ext cx="413339" cy="980654"/>
              </a:xfrm>
              <a:custGeom>
                <a:rect b="b" l="l" r="r" t="t"/>
                <a:pathLst>
                  <a:path extrusionOk="0" h="53683" w="22627">
                    <a:moveTo>
                      <a:pt x="0" y="1"/>
                    </a:moveTo>
                    <a:lnTo>
                      <a:pt x="74" y="42036"/>
                    </a:lnTo>
                    <a:lnTo>
                      <a:pt x="22626" y="53682"/>
                    </a:lnTo>
                    <a:lnTo>
                      <a:pt x="22552" y="854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C00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47"/>
              <p:cNvSpPr/>
              <p:nvPr/>
            </p:nvSpPr>
            <p:spPr>
              <a:xfrm>
                <a:off x="6132477" y="3305389"/>
                <a:ext cx="413339" cy="980654"/>
              </a:xfrm>
              <a:custGeom>
                <a:rect b="b" l="l" r="r" t="t"/>
                <a:pathLst>
                  <a:path extrusionOk="0" h="53683" w="22627">
                    <a:moveTo>
                      <a:pt x="0" y="1"/>
                    </a:moveTo>
                    <a:lnTo>
                      <a:pt x="74" y="42036"/>
                    </a:lnTo>
                    <a:lnTo>
                      <a:pt x="22626" y="53682"/>
                    </a:lnTo>
                    <a:lnTo>
                      <a:pt x="22552" y="854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47"/>
              <p:cNvSpPr/>
              <p:nvPr/>
            </p:nvSpPr>
            <p:spPr>
              <a:xfrm>
                <a:off x="6552556" y="3464773"/>
                <a:ext cx="391710" cy="191827"/>
              </a:xfrm>
              <a:custGeom>
                <a:rect b="b" l="l" r="r" t="t"/>
                <a:pathLst>
                  <a:path extrusionOk="0" h="10501" w="21443">
                    <a:moveTo>
                      <a:pt x="21443" y="1"/>
                    </a:moveTo>
                    <a:lnTo>
                      <a:pt x="11720" y="4179"/>
                    </a:lnTo>
                    <a:lnTo>
                      <a:pt x="0" y="1591"/>
                    </a:lnTo>
                    <a:lnTo>
                      <a:pt x="0" y="7580"/>
                    </a:lnTo>
                    <a:lnTo>
                      <a:pt x="12385" y="10501"/>
                    </a:lnTo>
                    <a:lnTo>
                      <a:pt x="21443" y="6027"/>
                    </a:lnTo>
                    <a:lnTo>
                      <a:pt x="214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47"/>
              <p:cNvSpPr/>
              <p:nvPr/>
            </p:nvSpPr>
            <p:spPr>
              <a:xfrm>
                <a:off x="6552556" y="3622147"/>
                <a:ext cx="392386" cy="191133"/>
              </a:xfrm>
              <a:custGeom>
                <a:rect b="b" l="l" r="r" t="t"/>
                <a:pathLst>
                  <a:path extrusionOk="0" h="10463" w="21480">
                    <a:moveTo>
                      <a:pt x="21480" y="0"/>
                    </a:moveTo>
                    <a:lnTo>
                      <a:pt x="11757" y="4141"/>
                    </a:lnTo>
                    <a:lnTo>
                      <a:pt x="0" y="1590"/>
                    </a:lnTo>
                    <a:lnTo>
                      <a:pt x="0" y="7542"/>
                    </a:lnTo>
                    <a:lnTo>
                      <a:pt x="12385" y="10463"/>
                    </a:lnTo>
                    <a:lnTo>
                      <a:pt x="21480" y="5989"/>
                    </a:lnTo>
                    <a:lnTo>
                      <a:pt x="2148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47"/>
              <p:cNvSpPr/>
              <p:nvPr/>
            </p:nvSpPr>
            <p:spPr>
              <a:xfrm>
                <a:off x="6552556" y="3793679"/>
                <a:ext cx="392386" cy="191827"/>
              </a:xfrm>
              <a:custGeom>
                <a:rect b="b" l="l" r="r" t="t"/>
                <a:pathLst>
                  <a:path extrusionOk="0" h="10501" w="21480">
                    <a:moveTo>
                      <a:pt x="21480" y="1"/>
                    </a:moveTo>
                    <a:lnTo>
                      <a:pt x="11757" y="4141"/>
                    </a:lnTo>
                    <a:lnTo>
                      <a:pt x="0" y="1590"/>
                    </a:lnTo>
                    <a:lnTo>
                      <a:pt x="0" y="1590"/>
                    </a:lnTo>
                    <a:lnTo>
                      <a:pt x="37" y="7580"/>
                    </a:lnTo>
                    <a:lnTo>
                      <a:pt x="12422" y="10500"/>
                    </a:lnTo>
                    <a:lnTo>
                      <a:pt x="21480" y="5990"/>
                    </a:lnTo>
                    <a:lnTo>
                      <a:pt x="2148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47"/>
              <p:cNvSpPr/>
              <p:nvPr/>
            </p:nvSpPr>
            <p:spPr>
              <a:xfrm>
                <a:off x="6553232" y="3969266"/>
                <a:ext cx="392386" cy="191827"/>
              </a:xfrm>
              <a:custGeom>
                <a:rect b="b" l="l" r="r" t="t"/>
                <a:pathLst>
                  <a:path extrusionOk="0" h="10501" w="21480">
                    <a:moveTo>
                      <a:pt x="21480" y="1"/>
                    </a:moveTo>
                    <a:lnTo>
                      <a:pt x="11720" y="4142"/>
                    </a:lnTo>
                    <a:lnTo>
                      <a:pt x="0" y="1591"/>
                    </a:lnTo>
                    <a:lnTo>
                      <a:pt x="0" y="7580"/>
                    </a:lnTo>
                    <a:lnTo>
                      <a:pt x="12385" y="10501"/>
                    </a:lnTo>
                    <a:lnTo>
                      <a:pt x="21480" y="6027"/>
                    </a:lnTo>
                    <a:lnTo>
                      <a:pt x="2148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" name="Google Shape;747;p47"/>
              <p:cNvSpPr/>
              <p:nvPr/>
            </p:nvSpPr>
            <p:spPr>
              <a:xfrm>
                <a:off x="6577528" y="3603222"/>
                <a:ext cx="359322" cy="78368"/>
              </a:xfrm>
              <a:custGeom>
                <a:rect b="b" l="l" r="r" t="t"/>
                <a:pathLst>
                  <a:path extrusionOk="0" fill="none" h="4290" w="19670">
                    <a:moveTo>
                      <a:pt x="1" y="1849"/>
                    </a:moveTo>
                    <a:lnTo>
                      <a:pt x="10612" y="4289"/>
                    </a:lnTo>
                    <a:lnTo>
                      <a:pt x="19669" y="1"/>
                    </a:lnTo>
                  </a:path>
                </a:pathLst>
              </a:custGeom>
              <a:noFill/>
              <a:ln cap="flat" cmpd="sng" w="2775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47"/>
              <p:cNvSpPr/>
              <p:nvPr/>
            </p:nvSpPr>
            <p:spPr>
              <a:xfrm>
                <a:off x="6584287" y="3768013"/>
                <a:ext cx="358646" cy="78368"/>
              </a:xfrm>
              <a:custGeom>
                <a:rect b="b" l="l" r="r" t="t"/>
                <a:pathLst>
                  <a:path extrusionOk="0" fill="none" h="4290" w="19633">
                    <a:moveTo>
                      <a:pt x="1" y="1849"/>
                    </a:moveTo>
                    <a:lnTo>
                      <a:pt x="10574" y="4289"/>
                    </a:lnTo>
                    <a:lnTo>
                      <a:pt x="19632" y="1"/>
                    </a:lnTo>
                  </a:path>
                </a:pathLst>
              </a:custGeom>
              <a:noFill/>
              <a:ln cap="flat" cmpd="sng" w="2775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47"/>
              <p:cNvSpPr/>
              <p:nvPr/>
            </p:nvSpPr>
            <p:spPr>
              <a:xfrm>
                <a:off x="6578204" y="3939563"/>
                <a:ext cx="359322" cy="78349"/>
              </a:xfrm>
              <a:custGeom>
                <a:rect b="b" l="l" r="r" t="t"/>
                <a:pathLst>
                  <a:path extrusionOk="0" fill="none" h="4289" w="19670">
                    <a:moveTo>
                      <a:pt x="1" y="1886"/>
                    </a:moveTo>
                    <a:lnTo>
                      <a:pt x="10575" y="4289"/>
                    </a:lnTo>
                    <a:lnTo>
                      <a:pt x="19669" y="0"/>
                    </a:lnTo>
                  </a:path>
                </a:pathLst>
              </a:custGeom>
              <a:noFill/>
              <a:ln cap="flat" cmpd="sng" w="2775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47"/>
              <p:cNvSpPr/>
              <p:nvPr/>
            </p:nvSpPr>
            <p:spPr>
              <a:xfrm>
                <a:off x="6740967" y="3464097"/>
                <a:ext cx="56757" cy="48117"/>
              </a:xfrm>
              <a:custGeom>
                <a:rect b="b" l="l" r="r" t="t"/>
                <a:pathLst>
                  <a:path extrusionOk="0" h="2634" w="3107">
                    <a:moveTo>
                      <a:pt x="1775" y="1"/>
                    </a:moveTo>
                    <a:cubicBezTo>
                      <a:pt x="592" y="1"/>
                      <a:pt x="1" y="1406"/>
                      <a:pt x="851" y="2256"/>
                    </a:cubicBezTo>
                    <a:cubicBezTo>
                      <a:pt x="1112" y="2517"/>
                      <a:pt x="1437" y="2633"/>
                      <a:pt x="1759" y="2633"/>
                    </a:cubicBezTo>
                    <a:cubicBezTo>
                      <a:pt x="2441" y="2633"/>
                      <a:pt x="3106" y="2110"/>
                      <a:pt x="3106" y="1332"/>
                    </a:cubicBezTo>
                    <a:cubicBezTo>
                      <a:pt x="3106" y="592"/>
                      <a:pt x="2515" y="1"/>
                      <a:pt x="17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47"/>
              <p:cNvSpPr/>
              <p:nvPr/>
            </p:nvSpPr>
            <p:spPr>
              <a:xfrm>
                <a:off x="6696395" y="3472208"/>
                <a:ext cx="24332" cy="20752"/>
              </a:xfrm>
              <a:custGeom>
                <a:rect b="b" l="l" r="r" t="t"/>
                <a:pathLst>
                  <a:path extrusionOk="0" h="1136" w="1332">
                    <a:moveTo>
                      <a:pt x="740" y="1"/>
                    </a:moveTo>
                    <a:cubicBezTo>
                      <a:pt x="223" y="1"/>
                      <a:pt x="1" y="592"/>
                      <a:pt x="334" y="962"/>
                    </a:cubicBezTo>
                    <a:cubicBezTo>
                      <a:pt x="454" y="1082"/>
                      <a:pt x="601" y="1136"/>
                      <a:pt x="746" y="1136"/>
                    </a:cubicBezTo>
                    <a:cubicBezTo>
                      <a:pt x="1046" y="1136"/>
                      <a:pt x="1332" y="904"/>
                      <a:pt x="1332" y="555"/>
                    </a:cubicBezTo>
                    <a:cubicBezTo>
                      <a:pt x="1295" y="259"/>
                      <a:pt x="1073" y="1"/>
                      <a:pt x="7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47"/>
              <p:cNvSpPr/>
              <p:nvPr/>
            </p:nvSpPr>
            <p:spPr>
              <a:xfrm>
                <a:off x="6813234" y="3462745"/>
                <a:ext cx="22305" cy="19163"/>
              </a:xfrm>
              <a:custGeom>
                <a:rect b="b" l="l" r="r" t="t"/>
                <a:pathLst>
                  <a:path extrusionOk="0" h="1049" w="1221">
                    <a:moveTo>
                      <a:pt x="703" y="1"/>
                    </a:moveTo>
                    <a:cubicBezTo>
                      <a:pt x="223" y="1"/>
                      <a:pt x="1" y="592"/>
                      <a:pt x="333" y="888"/>
                    </a:cubicBezTo>
                    <a:cubicBezTo>
                      <a:pt x="444" y="999"/>
                      <a:pt x="580" y="1048"/>
                      <a:pt x="711" y="1048"/>
                    </a:cubicBezTo>
                    <a:cubicBezTo>
                      <a:pt x="974" y="1048"/>
                      <a:pt x="1221" y="851"/>
                      <a:pt x="1221" y="555"/>
                    </a:cubicBezTo>
                    <a:cubicBezTo>
                      <a:pt x="1221" y="260"/>
                      <a:pt x="999" y="1"/>
                      <a:pt x="70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47"/>
              <p:cNvSpPr/>
              <p:nvPr/>
            </p:nvSpPr>
            <p:spPr>
              <a:xfrm>
                <a:off x="6046035" y="3027138"/>
                <a:ext cx="91191" cy="1172445"/>
              </a:xfrm>
              <a:custGeom>
                <a:rect b="b" l="l" r="r" t="t"/>
                <a:pathLst>
                  <a:path extrusionOk="0" h="64182" w="4992">
                    <a:moveTo>
                      <a:pt x="370" y="1"/>
                    </a:moveTo>
                    <a:lnTo>
                      <a:pt x="0" y="61631"/>
                    </a:lnTo>
                    <a:cubicBezTo>
                      <a:pt x="0" y="61631"/>
                      <a:pt x="0" y="64182"/>
                      <a:pt x="2329" y="64182"/>
                    </a:cubicBezTo>
                    <a:cubicBezTo>
                      <a:pt x="3845" y="64182"/>
                      <a:pt x="4621" y="62296"/>
                      <a:pt x="4621" y="62296"/>
                    </a:cubicBezTo>
                    <a:lnTo>
                      <a:pt x="4991" y="1701"/>
                    </a:lnTo>
                    <a:lnTo>
                      <a:pt x="370" y="1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47"/>
              <p:cNvSpPr/>
              <p:nvPr/>
            </p:nvSpPr>
            <p:spPr>
              <a:xfrm>
                <a:off x="6591722" y="3228409"/>
                <a:ext cx="91191" cy="1172445"/>
              </a:xfrm>
              <a:custGeom>
                <a:rect b="b" l="l" r="r" t="t"/>
                <a:pathLst>
                  <a:path extrusionOk="0" h="64182" w="4992">
                    <a:moveTo>
                      <a:pt x="370" y="0"/>
                    </a:moveTo>
                    <a:lnTo>
                      <a:pt x="0" y="61630"/>
                    </a:lnTo>
                    <a:cubicBezTo>
                      <a:pt x="0" y="61630"/>
                      <a:pt x="0" y="64181"/>
                      <a:pt x="2329" y="64181"/>
                    </a:cubicBezTo>
                    <a:cubicBezTo>
                      <a:pt x="3845" y="64181"/>
                      <a:pt x="4622" y="62296"/>
                      <a:pt x="4622" y="62296"/>
                    </a:cubicBezTo>
                    <a:lnTo>
                      <a:pt x="4991" y="1701"/>
                    </a:lnTo>
                    <a:lnTo>
                      <a:pt x="3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47"/>
              <p:cNvSpPr/>
              <p:nvPr/>
            </p:nvSpPr>
            <p:spPr>
              <a:xfrm>
                <a:off x="7842479" y="2709722"/>
                <a:ext cx="85802" cy="1131270"/>
              </a:xfrm>
              <a:custGeom>
                <a:rect b="b" l="l" r="r" t="t"/>
                <a:pathLst>
                  <a:path extrusionOk="0" h="61928" w="4697">
                    <a:moveTo>
                      <a:pt x="371" y="1"/>
                    </a:moveTo>
                    <a:lnTo>
                      <a:pt x="38" y="59486"/>
                    </a:lnTo>
                    <a:cubicBezTo>
                      <a:pt x="38" y="59486"/>
                      <a:pt x="1" y="61927"/>
                      <a:pt x="2182" y="61927"/>
                    </a:cubicBezTo>
                    <a:cubicBezTo>
                      <a:pt x="2196" y="61927"/>
                      <a:pt x="2211" y="61927"/>
                      <a:pt x="2225" y="61927"/>
                    </a:cubicBezTo>
                    <a:cubicBezTo>
                      <a:pt x="3639" y="61927"/>
                      <a:pt x="4363" y="60115"/>
                      <a:pt x="4363" y="60115"/>
                    </a:cubicBezTo>
                    <a:lnTo>
                      <a:pt x="4696" y="1627"/>
                    </a:lnTo>
                    <a:lnTo>
                      <a:pt x="371" y="1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47"/>
              <p:cNvSpPr/>
              <p:nvPr/>
            </p:nvSpPr>
            <p:spPr>
              <a:xfrm>
                <a:off x="6007527" y="2709722"/>
                <a:ext cx="2563022" cy="506540"/>
              </a:xfrm>
              <a:custGeom>
                <a:rect b="b" l="l" r="r" t="t"/>
                <a:pathLst>
                  <a:path extrusionOk="0" h="27729" w="140305">
                    <a:moveTo>
                      <a:pt x="102335" y="1"/>
                    </a:moveTo>
                    <a:lnTo>
                      <a:pt x="1" y="14937"/>
                    </a:lnTo>
                    <a:lnTo>
                      <a:pt x="34679" y="27729"/>
                    </a:lnTo>
                    <a:lnTo>
                      <a:pt x="140304" y="6101"/>
                    </a:lnTo>
                    <a:lnTo>
                      <a:pt x="102335" y="1"/>
                    </a:lnTo>
                    <a:close/>
                  </a:path>
                </a:pathLst>
              </a:custGeom>
              <a:solidFill>
                <a:srgbClr val="4000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47"/>
              <p:cNvSpPr/>
              <p:nvPr/>
            </p:nvSpPr>
            <p:spPr>
              <a:xfrm>
                <a:off x="6006176" y="2982565"/>
                <a:ext cx="634869" cy="330276"/>
              </a:xfrm>
              <a:custGeom>
                <a:rect b="b" l="l" r="r" t="t"/>
                <a:pathLst>
                  <a:path extrusionOk="0" h="18080" w="34754">
                    <a:moveTo>
                      <a:pt x="75" y="1"/>
                    </a:moveTo>
                    <a:lnTo>
                      <a:pt x="1" y="3328"/>
                    </a:lnTo>
                    <a:lnTo>
                      <a:pt x="34642" y="18079"/>
                    </a:lnTo>
                    <a:lnTo>
                      <a:pt x="34753" y="12793"/>
                    </a:lnTo>
                    <a:lnTo>
                      <a:pt x="7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47"/>
              <p:cNvSpPr/>
              <p:nvPr/>
            </p:nvSpPr>
            <p:spPr>
              <a:xfrm>
                <a:off x="6638998" y="2821154"/>
                <a:ext cx="1931551" cy="491688"/>
              </a:xfrm>
              <a:custGeom>
                <a:rect b="b" l="l" r="r" t="t"/>
                <a:pathLst>
                  <a:path extrusionOk="0" h="26916" w="105737">
                    <a:moveTo>
                      <a:pt x="105736" y="1"/>
                    </a:moveTo>
                    <a:lnTo>
                      <a:pt x="111" y="21629"/>
                    </a:lnTo>
                    <a:lnTo>
                      <a:pt x="0" y="26915"/>
                    </a:lnTo>
                    <a:lnTo>
                      <a:pt x="105699" y="3883"/>
                    </a:lnTo>
                    <a:lnTo>
                      <a:pt x="10573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47"/>
              <p:cNvSpPr/>
              <p:nvPr/>
            </p:nvSpPr>
            <p:spPr>
              <a:xfrm>
                <a:off x="6007527" y="2982565"/>
                <a:ext cx="633517" cy="269500"/>
              </a:xfrm>
              <a:custGeom>
                <a:rect b="b" l="l" r="r" t="t"/>
                <a:pathLst>
                  <a:path extrusionOk="0" h="14753" w="34680">
                    <a:moveTo>
                      <a:pt x="1" y="1"/>
                    </a:moveTo>
                    <a:lnTo>
                      <a:pt x="1" y="851"/>
                    </a:lnTo>
                    <a:lnTo>
                      <a:pt x="34642" y="14752"/>
                    </a:lnTo>
                    <a:lnTo>
                      <a:pt x="34679" y="1279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47"/>
              <p:cNvSpPr/>
              <p:nvPr/>
            </p:nvSpPr>
            <p:spPr>
              <a:xfrm>
                <a:off x="6640350" y="2821154"/>
                <a:ext cx="1930199" cy="430912"/>
              </a:xfrm>
              <a:custGeom>
                <a:rect b="b" l="l" r="r" t="t"/>
                <a:pathLst>
                  <a:path extrusionOk="0" h="23589" w="105663">
                    <a:moveTo>
                      <a:pt x="105662" y="1"/>
                    </a:moveTo>
                    <a:lnTo>
                      <a:pt x="37" y="21629"/>
                    </a:lnTo>
                    <a:lnTo>
                      <a:pt x="0" y="23588"/>
                    </a:lnTo>
                    <a:lnTo>
                      <a:pt x="105662" y="925"/>
                    </a:lnTo>
                    <a:lnTo>
                      <a:pt x="1056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47"/>
              <p:cNvSpPr/>
              <p:nvPr/>
            </p:nvSpPr>
            <p:spPr>
              <a:xfrm>
                <a:off x="6007527" y="2709722"/>
                <a:ext cx="2563697" cy="428190"/>
              </a:xfrm>
              <a:custGeom>
                <a:rect b="b" l="l" r="r" t="t"/>
                <a:pathLst>
                  <a:path extrusionOk="0" h="23440" w="140342">
                    <a:moveTo>
                      <a:pt x="102335" y="1"/>
                    </a:moveTo>
                    <a:lnTo>
                      <a:pt x="1" y="14937"/>
                    </a:lnTo>
                    <a:lnTo>
                      <a:pt x="23107" y="23440"/>
                    </a:lnTo>
                    <a:cubicBezTo>
                      <a:pt x="22959" y="23329"/>
                      <a:pt x="22812" y="23144"/>
                      <a:pt x="22701" y="22996"/>
                    </a:cubicBezTo>
                    <a:cubicBezTo>
                      <a:pt x="20224" y="19743"/>
                      <a:pt x="24143" y="17303"/>
                      <a:pt x="26878" y="16416"/>
                    </a:cubicBezTo>
                    <a:cubicBezTo>
                      <a:pt x="28764" y="15824"/>
                      <a:pt x="30686" y="15491"/>
                      <a:pt x="32609" y="15085"/>
                    </a:cubicBezTo>
                    <a:cubicBezTo>
                      <a:pt x="35862" y="14382"/>
                      <a:pt x="39153" y="13791"/>
                      <a:pt x="42443" y="13310"/>
                    </a:cubicBezTo>
                    <a:cubicBezTo>
                      <a:pt x="49726" y="12238"/>
                      <a:pt x="57083" y="11572"/>
                      <a:pt x="64367" y="10463"/>
                    </a:cubicBezTo>
                    <a:cubicBezTo>
                      <a:pt x="78933" y="8319"/>
                      <a:pt x="93056" y="3328"/>
                      <a:pt x="107918" y="3291"/>
                    </a:cubicBezTo>
                    <a:cubicBezTo>
                      <a:pt x="113981" y="3291"/>
                      <a:pt x="120007" y="4585"/>
                      <a:pt x="125516" y="7099"/>
                    </a:cubicBezTo>
                    <a:cubicBezTo>
                      <a:pt x="126514" y="7543"/>
                      <a:pt x="127512" y="8023"/>
                      <a:pt x="128511" y="8541"/>
                    </a:cubicBezTo>
                    <a:lnTo>
                      <a:pt x="140341" y="6101"/>
                    </a:lnTo>
                    <a:lnTo>
                      <a:pt x="102335" y="1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47"/>
              <p:cNvSpPr/>
              <p:nvPr/>
            </p:nvSpPr>
            <p:spPr>
              <a:xfrm>
                <a:off x="6582259" y="2738091"/>
                <a:ext cx="736838" cy="237076"/>
              </a:xfrm>
              <a:custGeom>
                <a:rect b="b" l="l" r="r" t="t"/>
                <a:pathLst>
                  <a:path extrusionOk="0" h="12978" w="40336">
                    <a:moveTo>
                      <a:pt x="31315" y="0"/>
                    </a:moveTo>
                    <a:lnTo>
                      <a:pt x="38" y="4363"/>
                    </a:lnTo>
                    <a:lnTo>
                      <a:pt x="1" y="12977"/>
                    </a:lnTo>
                    <a:lnTo>
                      <a:pt x="40336" y="6396"/>
                    </a:lnTo>
                    <a:lnTo>
                      <a:pt x="31315" y="0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47"/>
              <p:cNvSpPr/>
              <p:nvPr/>
            </p:nvSpPr>
            <p:spPr>
              <a:xfrm>
                <a:off x="6582259" y="2940020"/>
                <a:ext cx="532881" cy="210734"/>
              </a:xfrm>
              <a:custGeom>
                <a:rect b="b" l="l" r="r" t="t"/>
                <a:pathLst>
                  <a:path extrusionOk="0" h="11536" w="29171">
                    <a:moveTo>
                      <a:pt x="11757" y="1"/>
                    </a:moveTo>
                    <a:lnTo>
                      <a:pt x="1" y="1664"/>
                    </a:lnTo>
                    <a:lnTo>
                      <a:pt x="14308" y="11535"/>
                    </a:lnTo>
                    <a:lnTo>
                      <a:pt x="29171" y="8430"/>
                    </a:lnTo>
                    <a:lnTo>
                      <a:pt x="11757" y="1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47"/>
              <p:cNvSpPr/>
              <p:nvPr/>
            </p:nvSpPr>
            <p:spPr>
              <a:xfrm>
                <a:off x="6575519" y="2667853"/>
                <a:ext cx="1391253" cy="482901"/>
              </a:xfrm>
              <a:custGeom>
                <a:rect b="b" l="l" r="r" t="t"/>
                <a:pathLst>
                  <a:path extrusionOk="0" h="26435" w="76160">
                    <a:moveTo>
                      <a:pt x="59560" y="0"/>
                    </a:moveTo>
                    <a:lnTo>
                      <a:pt x="407" y="7727"/>
                    </a:lnTo>
                    <a:lnTo>
                      <a:pt x="0" y="9391"/>
                    </a:lnTo>
                    <a:lnTo>
                      <a:pt x="14677" y="26434"/>
                    </a:lnTo>
                    <a:lnTo>
                      <a:pt x="76123" y="13680"/>
                    </a:lnTo>
                    <a:lnTo>
                      <a:pt x="76160" y="12275"/>
                    </a:lnTo>
                    <a:lnTo>
                      <a:pt x="59560" y="0"/>
                    </a:lnTo>
                    <a:close/>
                  </a:path>
                </a:pathLst>
              </a:custGeom>
              <a:solidFill>
                <a:srgbClr val="3FC1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47"/>
              <p:cNvSpPr/>
              <p:nvPr/>
            </p:nvSpPr>
            <p:spPr>
              <a:xfrm>
                <a:off x="6582935" y="2652326"/>
                <a:ext cx="1383836" cy="467356"/>
              </a:xfrm>
              <a:custGeom>
                <a:rect b="b" l="l" r="r" t="t"/>
                <a:pathLst>
                  <a:path extrusionOk="0" h="25584" w="75754">
                    <a:moveTo>
                      <a:pt x="59708" y="0"/>
                    </a:moveTo>
                    <a:lnTo>
                      <a:pt x="1" y="8577"/>
                    </a:lnTo>
                    <a:lnTo>
                      <a:pt x="14715" y="25584"/>
                    </a:lnTo>
                    <a:lnTo>
                      <a:pt x="75754" y="13125"/>
                    </a:lnTo>
                    <a:lnTo>
                      <a:pt x="5970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47"/>
              <p:cNvSpPr/>
              <p:nvPr/>
            </p:nvSpPr>
            <p:spPr>
              <a:xfrm>
                <a:off x="6646415" y="2816423"/>
                <a:ext cx="415366" cy="264093"/>
              </a:xfrm>
              <a:custGeom>
                <a:rect b="b" l="l" r="r" t="t"/>
                <a:pathLst>
                  <a:path extrusionOk="0" fill="none" h="14457" w="22738">
                    <a:moveTo>
                      <a:pt x="1" y="1"/>
                    </a:moveTo>
                    <a:lnTo>
                      <a:pt x="11758" y="13865"/>
                    </a:lnTo>
                    <a:lnTo>
                      <a:pt x="15455" y="14456"/>
                    </a:lnTo>
                    <a:lnTo>
                      <a:pt x="22738" y="13126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47"/>
              <p:cNvSpPr/>
              <p:nvPr/>
            </p:nvSpPr>
            <p:spPr>
              <a:xfrm>
                <a:off x="6705181" y="2802247"/>
                <a:ext cx="15546" cy="49322"/>
              </a:xfrm>
              <a:custGeom>
                <a:rect b="b" l="l" r="r" t="t"/>
                <a:pathLst>
                  <a:path extrusionOk="0" fill="none" h="2700" w="851">
                    <a:moveTo>
                      <a:pt x="851" y="1"/>
                    </a:moveTo>
                    <a:lnTo>
                      <a:pt x="0" y="2699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47"/>
              <p:cNvSpPr/>
              <p:nvPr/>
            </p:nvSpPr>
            <p:spPr>
              <a:xfrm>
                <a:off x="6722736" y="2807654"/>
                <a:ext cx="15546" cy="49322"/>
              </a:xfrm>
              <a:custGeom>
                <a:rect b="b" l="l" r="r" t="t"/>
                <a:pathLst>
                  <a:path extrusionOk="0" fill="none" h="2700" w="851">
                    <a:moveTo>
                      <a:pt x="851" y="0"/>
                    </a:moveTo>
                    <a:lnTo>
                      <a:pt x="1" y="2699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47"/>
              <p:cNvSpPr/>
              <p:nvPr/>
            </p:nvSpPr>
            <p:spPr>
              <a:xfrm>
                <a:off x="7825600" y="2836024"/>
                <a:ext cx="16222" cy="49304"/>
              </a:xfrm>
              <a:custGeom>
                <a:rect b="b" l="l" r="r" t="t"/>
                <a:pathLst>
                  <a:path extrusionOk="0" fill="none" h="2699" w="888">
                    <a:moveTo>
                      <a:pt x="888" y="0"/>
                    </a:moveTo>
                    <a:lnTo>
                      <a:pt x="1" y="2699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47"/>
              <p:cNvSpPr/>
              <p:nvPr/>
            </p:nvSpPr>
            <p:spPr>
              <a:xfrm>
                <a:off x="7843155" y="2840737"/>
                <a:ext cx="16240" cy="49322"/>
              </a:xfrm>
              <a:custGeom>
                <a:rect b="b" l="l" r="r" t="t"/>
                <a:pathLst>
                  <a:path extrusionOk="0" fill="none" h="2700" w="889">
                    <a:moveTo>
                      <a:pt x="888" y="1"/>
                    </a:moveTo>
                    <a:lnTo>
                      <a:pt x="1" y="2700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47"/>
              <p:cNvSpPr/>
              <p:nvPr/>
            </p:nvSpPr>
            <p:spPr>
              <a:xfrm>
                <a:off x="7598681" y="2673260"/>
                <a:ext cx="295824" cy="184392"/>
              </a:xfrm>
              <a:custGeom>
                <a:rect b="b" l="l" r="r" t="t"/>
                <a:pathLst>
                  <a:path extrusionOk="0" fill="none" h="10094" w="16194">
                    <a:moveTo>
                      <a:pt x="1" y="444"/>
                    </a:moveTo>
                    <a:lnTo>
                      <a:pt x="2404" y="0"/>
                    </a:lnTo>
                    <a:lnTo>
                      <a:pt x="4511" y="592"/>
                    </a:lnTo>
                    <a:lnTo>
                      <a:pt x="16194" y="10093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47"/>
              <p:cNvSpPr/>
              <p:nvPr/>
            </p:nvSpPr>
            <p:spPr>
              <a:xfrm>
                <a:off x="7480491" y="2675288"/>
                <a:ext cx="148606" cy="76998"/>
              </a:xfrm>
              <a:custGeom>
                <a:rect b="b" l="l" r="r" t="t"/>
                <a:pathLst>
                  <a:path extrusionOk="0" fill="none" h="4215" w="8135">
                    <a:moveTo>
                      <a:pt x="925" y="0"/>
                    </a:moveTo>
                    <a:cubicBezTo>
                      <a:pt x="629" y="629"/>
                      <a:pt x="1" y="1220"/>
                      <a:pt x="1295" y="1553"/>
                    </a:cubicBezTo>
                    <a:cubicBezTo>
                      <a:pt x="2219" y="1775"/>
                      <a:pt x="3402" y="1553"/>
                      <a:pt x="4400" y="1553"/>
                    </a:cubicBezTo>
                    <a:cubicBezTo>
                      <a:pt x="5472" y="1516"/>
                      <a:pt x="5953" y="1812"/>
                      <a:pt x="6249" y="2477"/>
                    </a:cubicBezTo>
                    <a:cubicBezTo>
                      <a:pt x="6508" y="3032"/>
                      <a:pt x="6803" y="4215"/>
                      <a:pt x="8134" y="4030"/>
                    </a:cubicBez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47"/>
              <p:cNvSpPr/>
              <p:nvPr/>
            </p:nvSpPr>
            <p:spPr>
              <a:xfrm>
                <a:off x="7576395" y="2734237"/>
                <a:ext cx="197892" cy="131983"/>
              </a:xfrm>
              <a:custGeom>
                <a:rect b="b" l="l" r="r" t="t"/>
                <a:pathLst>
                  <a:path extrusionOk="0" h="7225" w="10833">
                    <a:moveTo>
                      <a:pt x="4689" y="1"/>
                    </a:moveTo>
                    <a:cubicBezTo>
                      <a:pt x="3957" y="1"/>
                      <a:pt x="3291" y="272"/>
                      <a:pt x="2108" y="803"/>
                    </a:cubicBezTo>
                    <a:cubicBezTo>
                      <a:pt x="1" y="1764"/>
                      <a:pt x="814" y="3724"/>
                      <a:pt x="1442" y="4352"/>
                    </a:cubicBezTo>
                    <a:cubicBezTo>
                      <a:pt x="1602" y="4497"/>
                      <a:pt x="1636" y="4528"/>
                      <a:pt x="1686" y="4528"/>
                    </a:cubicBezTo>
                    <a:cubicBezTo>
                      <a:pt x="1724" y="4528"/>
                      <a:pt x="1770" y="4511"/>
                      <a:pt x="1886" y="4511"/>
                    </a:cubicBezTo>
                    <a:cubicBezTo>
                      <a:pt x="2008" y="4511"/>
                      <a:pt x="2206" y="4530"/>
                      <a:pt x="2551" y="4611"/>
                    </a:cubicBezTo>
                    <a:cubicBezTo>
                      <a:pt x="3661" y="4833"/>
                      <a:pt x="3845" y="5239"/>
                      <a:pt x="4622" y="6275"/>
                    </a:cubicBezTo>
                    <a:cubicBezTo>
                      <a:pt x="5091" y="6878"/>
                      <a:pt x="6047" y="7225"/>
                      <a:pt x="7114" y="7225"/>
                    </a:cubicBezTo>
                    <a:cubicBezTo>
                      <a:pt x="7812" y="7225"/>
                      <a:pt x="8556" y="7077"/>
                      <a:pt x="9243" y="6755"/>
                    </a:cubicBezTo>
                    <a:cubicBezTo>
                      <a:pt x="10500" y="6164"/>
                      <a:pt x="10833" y="4944"/>
                      <a:pt x="10833" y="3945"/>
                    </a:cubicBezTo>
                    <a:cubicBezTo>
                      <a:pt x="10796" y="2910"/>
                      <a:pt x="9428" y="1505"/>
                      <a:pt x="6914" y="544"/>
                    </a:cubicBezTo>
                    <a:cubicBezTo>
                      <a:pt x="5920" y="180"/>
                      <a:pt x="5283" y="1"/>
                      <a:pt x="4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47"/>
              <p:cNvSpPr/>
              <p:nvPr/>
            </p:nvSpPr>
            <p:spPr>
              <a:xfrm>
                <a:off x="7614209" y="2736941"/>
                <a:ext cx="107413" cy="62694"/>
              </a:xfrm>
              <a:custGeom>
                <a:rect b="b" l="l" r="r" t="t"/>
                <a:pathLst>
                  <a:path extrusionOk="0" h="3432" w="5880">
                    <a:moveTo>
                      <a:pt x="1496" y="1"/>
                    </a:moveTo>
                    <a:cubicBezTo>
                      <a:pt x="1254" y="1"/>
                      <a:pt x="1008" y="59"/>
                      <a:pt x="777" y="174"/>
                    </a:cubicBezTo>
                    <a:cubicBezTo>
                      <a:pt x="629" y="211"/>
                      <a:pt x="1" y="544"/>
                      <a:pt x="38" y="618"/>
                    </a:cubicBezTo>
                    <a:cubicBezTo>
                      <a:pt x="518" y="1394"/>
                      <a:pt x="3254" y="3021"/>
                      <a:pt x="3254" y="3021"/>
                    </a:cubicBezTo>
                    <a:cubicBezTo>
                      <a:pt x="3654" y="3305"/>
                      <a:pt x="4095" y="3431"/>
                      <a:pt x="4499" y="3431"/>
                    </a:cubicBezTo>
                    <a:cubicBezTo>
                      <a:pt x="5253" y="3431"/>
                      <a:pt x="5879" y="2992"/>
                      <a:pt x="5879" y="2319"/>
                    </a:cubicBezTo>
                    <a:cubicBezTo>
                      <a:pt x="5879" y="1334"/>
                      <a:pt x="2429" y="63"/>
                      <a:pt x="1942" y="63"/>
                    </a:cubicBezTo>
                    <a:cubicBezTo>
                      <a:pt x="1935" y="63"/>
                      <a:pt x="1929" y="63"/>
                      <a:pt x="1923" y="63"/>
                    </a:cubicBezTo>
                    <a:cubicBezTo>
                      <a:pt x="1785" y="22"/>
                      <a:pt x="1641" y="1"/>
                      <a:pt x="14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47"/>
              <p:cNvSpPr/>
              <p:nvPr/>
            </p:nvSpPr>
            <p:spPr>
              <a:xfrm>
                <a:off x="7591922" y="2772197"/>
                <a:ext cx="181013" cy="97603"/>
              </a:xfrm>
              <a:custGeom>
                <a:rect b="b" l="l" r="r" t="t"/>
                <a:pathLst>
                  <a:path extrusionOk="0" h="5343" w="9909">
                    <a:moveTo>
                      <a:pt x="812" y="1"/>
                    </a:moveTo>
                    <a:cubicBezTo>
                      <a:pt x="641" y="1"/>
                      <a:pt x="488" y="69"/>
                      <a:pt x="371" y="241"/>
                    </a:cubicBezTo>
                    <a:cubicBezTo>
                      <a:pt x="1" y="943"/>
                      <a:pt x="112" y="1793"/>
                      <a:pt x="666" y="2385"/>
                    </a:cubicBezTo>
                    <a:cubicBezTo>
                      <a:pt x="999" y="2718"/>
                      <a:pt x="1997" y="3013"/>
                      <a:pt x="2441" y="3272"/>
                    </a:cubicBezTo>
                    <a:cubicBezTo>
                      <a:pt x="3069" y="3605"/>
                      <a:pt x="3402" y="4307"/>
                      <a:pt x="4031" y="4714"/>
                    </a:cubicBezTo>
                    <a:cubicBezTo>
                      <a:pt x="4696" y="5121"/>
                      <a:pt x="5436" y="5306"/>
                      <a:pt x="6212" y="5343"/>
                    </a:cubicBezTo>
                    <a:cubicBezTo>
                      <a:pt x="7136" y="5343"/>
                      <a:pt x="9613" y="4751"/>
                      <a:pt x="9909" y="2755"/>
                    </a:cubicBezTo>
                    <a:lnTo>
                      <a:pt x="9909" y="2755"/>
                    </a:lnTo>
                    <a:cubicBezTo>
                      <a:pt x="9027" y="3931"/>
                      <a:pt x="8116" y="4327"/>
                      <a:pt x="7253" y="4327"/>
                    </a:cubicBezTo>
                    <a:cubicBezTo>
                      <a:pt x="7139" y="4327"/>
                      <a:pt x="7026" y="4320"/>
                      <a:pt x="6914" y="4307"/>
                    </a:cubicBezTo>
                    <a:cubicBezTo>
                      <a:pt x="4881" y="4123"/>
                      <a:pt x="3772" y="1978"/>
                      <a:pt x="2330" y="869"/>
                    </a:cubicBezTo>
                    <a:cubicBezTo>
                      <a:pt x="2023" y="646"/>
                      <a:pt x="1336" y="1"/>
                      <a:pt x="8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" name="Google Shape;776;p47"/>
              <p:cNvSpPr/>
              <p:nvPr/>
            </p:nvSpPr>
            <p:spPr>
              <a:xfrm>
                <a:off x="7635143" y="2741380"/>
                <a:ext cx="39878" cy="20624"/>
              </a:xfrm>
              <a:custGeom>
                <a:rect b="b" l="l" r="r" t="t"/>
                <a:pathLst>
                  <a:path extrusionOk="0" h="1129" w="2183">
                    <a:moveTo>
                      <a:pt x="453" y="0"/>
                    </a:moveTo>
                    <a:cubicBezTo>
                      <a:pt x="229" y="0"/>
                      <a:pt x="68" y="172"/>
                      <a:pt x="1" y="375"/>
                    </a:cubicBezTo>
                    <a:cubicBezTo>
                      <a:pt x="519" y="671"/>
                      <a:pt x="999" y="929"/>
                      <a:pt x="1554" y="1114"/>
                    </a:cubicBezTo>
                    <a:cubicBezTo>
                      <a:pt x="1652" y="1114"/>
                      <a:pt x="1729" y="1129"/>
                      <a:pt x="1797" y="1129"/>
                    </a:cubicBezTo>
                    <a:cubicBezTo>
                      <a:pt x="1881" y="1129"/>
                      <a:pt x="1952" y="1106"/>
                      <a:pt x="2034" y="1003"/>
                    </a:cubicBezTo>
                    <a:cubicBezTo>
                      <a:pt x="2182" y="856"/>
                      <a:pt x="2034" y="671"/>
                      <a:pt x="1739" y="449"/>
                    </a:cubicBezTo>
                    <a:cubicBezTo>
                      <a:pt x="1406" y="190"/>
                      <a:pt x="962" y="5"/>
                      <a:pt x="519" y="5"/>
                    </a:cubicBezTo>
                    <a:cubicBezTo>
                      <a:pt x="496" y="2"/>
                      <a:pt x="474" y="0"/>
                      <a:pt x="4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p47"/>
              <p:cNvSpPr/>
              <p:nvPr/>
            </p:nvSpPr>
            <p:spPr>
              <a:xfrm>
                <a:off x="7385262" y="2794136"/>
                <a:ext cx="54729" cy="29739"/>
              </a:xfrm>
              <a:custGeom>
                <a:rect b="b" l="l" r="r" t="t"/>
                <a:pathLst>
                  <a:path extrusionOk="0" h="1628" w="2996">
                    <a:moveTo>
                      <a:pt x="1812" y="1"/>
                    </a:moveTo>
                    <a:lnTo>
                      <a:pt x="1" y="297"/>
                    </a:lnTo>
                    <a:lnTo>
                      <a:pt x="1221" y="1628"/>
                    </a:lnTo>
                    <a:lnTo>
                      <a:pt x="2995" y="1295"/>
                    </a:lnTo>
                    <a:lnTo>
                      <a:pt x="181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47"/>
              <p:cNvSpPr/>
              <p:nvPr/>
            </p:nvSpPr>
            <p:spPr>
              <a:xfrm>
                <a:off x="7364328" y="2770498"/>
                <a:ext cx="48646" cy="22981"/>
              </a:xfrm>
              <a:custGeom>
                <a:rect b="b" l="l" r="r" t="t"/>
                <a:pathLst>
                  <a:path extrusionOk="0" h="1258" w="2663">
                    <a:moveTo>
                      <a:pt x="1812" y="1"/>
                    </a:moveTo>
                    <a:lnTo>
                      <a:pt x="1" y="297"/>
                    </a:lnTo>
                    <a:lnTo>
                      <a:pt x="851" y="1258"/>
                    </a:lnTo>
                    <a:lnTo>
                      <a:pt x="2663" y="962"/>
                    </a:lnTo>
                    <a:lnTo>
                      <a:pt x="181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47"/>
              <p:cNvSpPr/>
              <p:nvPr/>
            </p:nvSpPr>
            <p:spPr>
              <a:xfrm>
                <a:off x="7118502" y="2811034"/>
                <a:ext cx="46619" cy="24332"/>
              </a:xfrm>
              <a:custGeom>
                <a:rect b="b" l="l" r="r" t="t"/>
                <a:pathLst>
                  <a:path extrusionOk="0" h="1332" w="2552">
                    <a:moveTo>
                      <a:pt x="1590" y="0"/>
                    </a:moveTo>
                    <a:lnTo>
                      <a:pt x="0" y="222"/>
                    </a:lnTo>
                    <a:lnTo>
                      <a:pt x="999" y="1331"/>
                    </a:lnTo>
                    <a:lnTo>
                      <a:pt x="2551" y="1072"/>
                    </a:lnTo>
                    <a:lnTo>
                      <a:pt x="159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47"/>
              <p:cNvSpPr/>
              <p:nvPr/>
            </p:nvSpPr>
            <p:spPr>
              <a:xfrm>
                <a:off x="7425122" y="2787395"/>
                <a:ext cx="52683" cy="29045"/>
              </a:xfrm>
              <a:custGeom>
                <a:rect b="b" l="l" r="r" t="t"/>
                <a:pathLst>
                  <a:path extrusionOk="0" h="1590" w="2884">
                    <a:moveTo>
                      <a:pt x="1738" y="0"/>
                    </a:moveTo>
                    <a:lnTo>
                      <a:pt x="0" y="296"/>
                    </a:lnTo>
                    <a:lnTo>
                      <a:pt x="1183" y="1590"/>
                    </a:lnTo>
                    <a:lnTo>
                      <a:pt x="2884" y="1257"/>
                    </a:lnTo>
                    <a:lnTo>
                      <a:pt x="173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47"/>
              <p:cNvSpPr/>
              <p:nvPr/>
            </p:nvSpPr>
            <p:spPr>
              <a:xfrm>
                <a:off x="7404169" y="2764433"/>
                <a:ext cx="47295" cy="22305"/>
              </a:xfrm>
              <a:custGeom>
                <a:rect b="b" l="l" r="r" t="t"/>
                <a:pathLst>
                  <a:path extrusionOk="0" h="1221" w="2589">
                    <a:moveTo>
                      <a:pt x="1739" y="0"/>
                    </a:moveTo>
                    <a:lnTo>
                      <a:pt x="1" y="296"/>
                    </a:lnTo>
                    <a:lnTo>
                      <a:pt x="851" y="1220"/>
                    </a:lnTo>
                    <a:lnTo>
                      <a:pt x="2589" y="924"/>
                    </a:lnTo>
                    <a:lnTo>
                      <a:pt x="173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47"/>
              <p:cNvSpPr/>
              <p:nvPr/>
            </p:nvSpPr>
            <p:spPr>
              <a:xfrm>
                <a:off x="7290710" y="2783340"/>
                <a:ext cx="45267" cy="22981"/>
              </a:xfrm>
              <a:custGeom>
                <a:rect b="b" l="l" r="r" t="t"/>
                <a:pathLst>
                  <a:path extrusionOk="0" h="1258" w="2478">
                    <a:moveTo>
                      <a:pt x="1591" y="0"/>
                    </a:moveTo>
                    <a:lnTo>
                      <a:pt x="1" y="222"/>
                    </a:lnTo>
                    <a:lnTo>
                      <a:pt x="925" y="1257"/>
                    </a:lnTo>
                    <a:lnTo>
                      <a:pt x="2478" y="962"/>
                    </a:lnTo>
                    <a:lnTo>
                      <a:pt x="159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47"/>
              <p:cNvSpPr/>
              <p:nvPr/>
            </p:nvSpPr>
            <p:spPr>
              <a:xfrm>
                <a:off x="7153612" y="2803599"/>
                <a:ext cx="54729" cy="25684"/>
              </a:xfrm>
              <a:custGeom>
                <a:rect b="b" l="l" r="r" t="t"/>
                <a:pathLst>
                  <a:path extrusionOk="0" h="1406" w="2996">
                    <a:moveTo>
                      <a:pt x="2034" y="0"/>
                    </a:moveTo>
                    <a:lnTo>
                      <a:pt x="1" y="333"/>
                    </a:lnTo>
                    <a:lnTo>
                      <a:pt x="999" y="1405"/>
                    </a:lnTo>
                    <a:lnTo>
                      <a:pt x="2996" y="1073"/>
                    </a:lnTo>
                    <a:lnTo>
                      <a:pt x="203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47"/>
              <p:cNvSpPr/>
              <p:nvPr/>
            </p:nvSpPr>
            <p:spPr>
              <a:xfrm>
                <a:off x="7197509" y="2795488"/>
                <a:ext cx="62164" cy="26360"/>
              </a:xfrm>
              <a:custGeom>
                <a:rect b="b" l="l" r="r" t="t"/>
                <a:pathLst>
                  <a:path extrusionOk="0" h="1443" w="3403">
                    <a:moveTo>
                      <a:pt x="2478" y="1"/>
                    </a:moveTo>
                    <a:lnTo>
                      <a:pt x="1" y="408"/>
                    </a:lnTo>
                    <a:lnTo>
                      <a:pt x="962" y="1443"/>
                    </a:lnTo>
                    <a:lnTo>
                      <a:pt x="3402" y="1036"/>
                    </a:lnTo>
                    <a:lnTo>
                      <a:pt x="247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47"/>
              <p:cNvSpPr/>
              <p:nvPr/>
            </p:nvSpPr>
            <p:spPr>
              <a:xfrm>
                <a:off x="7249516" y="2788747"/>
                <a:ext cx="51350" cy="24332"/>
              </a:xfrm>
              <a:custGeom>
                <a:rect b="b" l="l" r="r" t="t"/>
                <a:pathLst>
                  <a:path extrusionOk="0" h="1332" w="2811">
                    <a:moveTo>
                      <a:pt x="1886" y="0"/>
                    </a:moveTo>
                    <a:lnTo>
                      <a:pt x="1" y="296"/>
                    </a:lnTo>
                    <a:lnTo>
                      <a:pt x="925" y="1331"/>
                    </a:lnTo>
                    <a:lnTo>
                      <a:pt x="2810" y="998"/>
                    </a:lnTo>
                    <a:lnTo>
                      <a:pt x="188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47"/>
              <p:cNvSpPr/>
              <p:nvPr/>
            </p:nvSpPr>
            <p:spPr>
              <a:xfrm>
                <a:off x="7326514" y="2777257"/>
                <a:ext cx="46619" cy="22981"/>
              </a:xfrm>
              <a:custGeom>
                <a:rect b="b" l="l" r="r" t="t"/>
                <a:pathLst>
                  <a:path extrusionOk="0" h="1258" w="2552">
                    <a:moveTo>
                      <a:pt x="1701" y="1"/>
                    </a:moveTo>
                    <a:lnTo>
                      <a:pt x="0" y="259"/>
                    </a:lnTo>
                    <a:lnTo>
                      <a:pt x="888" y="1258"/>
                    </a:lnTo>
                    <a:lnTo>
                      <a:pt x="2551" y="962"/>
                    </a:lnTo>
                    <a:lnTo>
                      <a:pt x="170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47"/>
              <p:cNvSpPr/>
              <p:nvPr/>
            </p:nvSpPr>
            <p:spPr>
              <a:xfrm>
                <a:off x="7142816" y="2836699"/>
                <a:ext cx="53378" cy="33101"/>
              </a:xfrm>
              <a:custGeom>
                <a:rect b="b" l="l" r="r" t="t"/>
                <a:pathLst>
                  <a:path extrusionOk="0" h="1812" w="2922">
                    <a:moveTo>
                      <a:pt x="1553" y="0"/>
                    </a:moveTo>
                    <a:lnTo>
                      <a:pt x="0" y="296"/>
                    </a:lnTo>
                    <a:lnTo>
                      <a:pt x="1368" y="1812"/>
                    </a:lnTo>
                    <a:lnTo>
                      <a:pt x="2921" y="1516"/>
                    </a:lnTo>
                    <a:lnTo>
                      <a:pt x="1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47"/>
              <p:cNvSpPr/>
              <p:nvPr/>
            </p:nvSpPr>
            <p:spPr>
              <a:xfrm>
                <a:off x="7100271" y="2842764"/>
                <a:ext cx="61470" cy="34471"/>
              </a:xfrm>
              <a:custGeom>
                <a:rect b="b" l="l" r="r" t="t"/>
                <a:pathLst>
                  <a:path extrusionOk="0" h="1887" w="3365">
                    <a:moveTo>
                      <a:pt x="1997" y="1"/>
                    </a:moveTo>
                    <a:lnTo>
                      <a:pt x="0" y="371"/>
                    </a:lnTo>
                    <a:lnTo>
                      <a:pt x="1405" y="1886"/>
                    </a:lnTo>
                    <a:lnTo>
                      <a:pt x="3365" y="1517"/>
                    </a:lnTo>
                    <a:lnTo>
                      <a:pt x="199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47"/>
              <p:cNvSpPr/>
              <p:nvPr/>
            </p:nvSpPr>
            <p:spPr>
              <a:xfrm>
                <a:off x="7015163" y="2856958"/>
                <a:ext cx="67553" cy="36480"/>
              </a:xfrm>
              <a:custGeom>
                <a:rect b="b" l="l" r="r" t="t"/>
                <a:pathLst>
                  <a:path extrusionOk="0" h="1997" w="3698">
                    <a:moveTo>
                      <a:pt x="2256" y="0"/>
                    </a:moveTo>
                    <a:lnTo>
                      <a:pt x="1" y="407"/>
                    </a:lnTo>
                    <a:lnTo>
                      <a:pt x="1480" y="1997"/>
                    </a:lnTo>
                    <a:lnTo>
                      <a:pt x="3698" y="1590"/>
                    </a:lnTo>
                    <a:lnTo>
                      <a:pt x="225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47"/>
              <p:cNvSpPr/>
              <p:nvPr/>
            </p:nvSpPr>
            <p:spPr>
              <a:xfrm>
                <a:off x="7348124" y="2800895"/>
                <a:ext cx="52702" cy="29739"/>
              </a:xfrm>
              <a:custGeom>
                <a:rect b="b" l="l" r="r" t="t"/>
                <a:pathLst>
                  <a:path extrusionOk="0" h="1628" w="2885">
                    <a:moveTo>
                      <a:pt x="1701" y="1"/>
                    </a:moveTo>
                    <a:lnTo>
                      <a:pt x="0" y="296"/>
                    </a:lnTo>
                    <a:lnTo>
                      <a:pt x="1220" y="1627"/>
                    </a:lnTo>
                    <a:lnTo>
                      <a:pt x="2884" y="1332"/>
                    </a:lnTo>
                    <a:lnTo>
                      <a:pt x="170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47"/>
              <p:cNvSpPr/>
              <p:nvPr/>
            </p:nvSpPr>
            <p:spPr>
              <a:xfrm>
                <a:off x="7063115" y="2850199"/>
                <a:ext cx="56757" cy="34453"/>
              </a:xfrm>
              <a:custGeom>
                <a:rect b="b" l="l" r="r" t="t"/>
                <a:pathLst>
                  <a:path extrusionOk="0" h="1886" w="3107">
                    <a:moveTo>
                      <a:pt x="1665" y="0"/>
                    </a:moveTo>
                    <a:lnTo>
                      <a:pt x="1" y="296"/>
                    </a:lnTo>
                    <a:lnTo>
                      <a:pt x="1406" y="1886"/>
                    </a:lnTo>
                    <a:lnTo>
                      <a:pt x="3106" y="1553"/>
                    </a:lnTo>
                    <a:lnTo>
                      <a:pt x="166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47"/>
              <p:cNvSpPr/>
              <p:nvPr/>
            </p:nvSpPr>
            <p:spPr>
              <a:xfrm>
                <a:off x="7312996" y="2806978"/>
                <a:ext cx="51350" cy="30415"/>
              </a:xfrm>
              <a:custGeom>
                <a:rect b="b" l="l" r="r" t="t"/>
                <a:pathLst>
                  <a:path extrusionOk="0" h="1665" w="2811">
                    <a:moveTo>
                      <a:pt x="1554" y="0"/>
                    </a:moveTo>
                    <a:lnTo>
                      <a:pt x="1" y="296"/>
                    </a:lnTo>
                    <a:lnTo>
                      <a:pt x="1258" y="1664"/>
                    </a:lnTo>
                    <a:lnTo>
                      <a:pt x="2811" y="1368"/>
                    </a:lnTo>
                    <a:lnTo>
                      <a:pt x="155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47"/>
              <p:cNvSpPr/>
              <p:nvPr/>
            </p:nvSpPr>
            <p:spPr>
              <a:xfrm>
                <a:off x="7271803" y="2813737"/>
                <a:ext cx="57433" cy="31073"/>
              </a:xfrm>
              <a:custGeom>
                <a:rect b="b" l="l" r="r" t="t"/>
                <a:pathLst>
                  <a:path extrusionOk="0" h="1701" w="3144">
                    <a:moveTo>
                      <a:pt x="1886" y="0"/>
                    </a:moveTo>
                    <a:lnTo>
                      <a:pt x="1" y="296"/>
                    </a:lnTo>
                    <a:lnTo>
                      <a:pt x="1295" y="1701"/>
                    </a:lnTo>
                    <a:lnTo>
                      <a:pt x="3143" y="1368"/>
                    </a:lnTo>
                    <a:lnTo>
                      <a:pt x="18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47"/>
              <p:cNvSpPr/>
              <p:nvPr/>
            </p:nvSpPr>
            <p:spPr>
              <a:xfrm>
                <a:off x="7177250" y="2829265"/>
                <a:ext cx="61488" cy="33777"/>
              </a:xfrm>
              <a:custGeom>
                <a:rect b="b" l="l" r="r" t="t"/>
                <a:pathLst>
                  <a:path extrusionOk="0" h="1849" w="3366">
                    <a:moveTo>
                      <a:pt x="2034" y="0"/>
                    </a:moveTo>
                    <a:lnTo>
                      <a:pt x="1" y="370"/>
                    </a:lnTo>
                    <a:lnTo>
                      <a:pt x="1369" y="1849"/>
                    </a:lnTo>
                    <a:lnTo>
                      <a:pt x="3365" y="1479"/>
                    </a:lnTo>
                    <a:lnTo>
                      <a:pt x="203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47"/>
              <p:cNvSpPr/>
              <p:nvPr/>
            </p:nvSpPr>
            <p:spPr>
              <a:xfrm>
                <a:off x="7220471" y="2820478"/>
                <a:ext cx="68905" cy="34471"/>
              </a:xfrm>
              <a:custGeom>
                <a:rect b="b" l="l" r="r" t="t"/>
                <a:pathLst>
                  <a:path extrusionOk="0" h="1887" w="3772">
                    <a:moveTo>
                      <a:pt x="2478" y="1"/>
                    </a:moveTo>
                    <a:lnTo>
                      <a:pt x="1" y="444"/>
                    </a:lnTo>
                    <a:lnTo>
                      <a:pt x="1332" y="1886"/>
                    </a:lnTo>
                    <a:lnTo>
                      <a:pt x="3772" y="1406"/>
                    </a:lnTo>
                    <a:lnTo>
                      <a:pt x="24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47"/>
              <p:cNvSpPr/>
              <p:nvPr/>
            </p:nvSpPr>
            <p:spPr>
              <a:xfrm>
                <a:off x="7415659" y="2826561"/>
                <a:ext cx="52702" cy="28388"/>
              </a:xfrm>
              <a:custGeom>
                <a:rect b="b" l="l" r="r" t="t"/>
                <a:pathLst>
                  <a:path extrusionOk="0" h="1554" w="2885">
                    <a:moveTo>
                      <a:pt x="1812" y="0"/>
                    </a:moveTo>
                    <a:lnTo>
                      <a:pt x="0" y="333"/>
                    </a:lnTo>
                    <a:lnTo>
                      <a:pt x="1073" y="1553"/>
                    </a:lnTo>
                    <a:lnTo>
                      <a:pt x="2884" y="1184"/>
                    </a:lnTo>
                    <a:lnTo>
                      <a:pt x="181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47"/>
              <p:cNvSpPr/>
              <p:nvPr/>
            </p:nvSpPr>
            <p:spPr>
              <a:xfrm>
                <a:off x="7492657" y="2815071"/>
                <a:ext cx="40536" cy="24332"/>
              </a:xfrm>
              <a:custGeom>
                <a:rect b="b" l="l" r="r" t="t"/>
                <a:pathLst>
                  <a:path extrusionOk="0" h="1332" w="2219">
                    <a:moveTo>
                      <a:pt x="1109" y="1"/>
                    </a:moveTo>
                    <a:lnTo>
                      <a:pt x="0" y="186"/>
                    </a:lnTo>
                    <a:lnTo>
                      <a:pt x="1035" y="1332"/>
                    </a:lnTo>
                    <a:lnTo>
                      <a:pt x="2218" y="1073"/>
                    </a:lnTo>
                    <a:lnTo>
                      <a:pt x="110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47"/>
              <p:cNvSpPr/>
              <p:nvPr/>
            </p:nvSpPr>
            <p:spPr>
              <a:xfrm>
                <a:off x="7454825" y="2819802"/>
                <a:ext cx="50674" cy="27036"/>
              </a:xfrm>
              <a:custGeom>
                <a:rect b="b" l="l" r="r" t="t"/>
                <a:pathLst>
                  <a:path extrusionOk="0" h="1480" w="2774">
                    <a:moveTo>
                      <a:pt x="1738" y="1"/>
                    </a:moveTo>
                    <a:lnTo>
                      <a:pt x="1" y="334"/>
                    </a:lnTo>
                    <a:lnTo>
                      <a:pt x="1036" y="1480"/>
                    </a:lnTo>
                    <a:lnTo>
                      <a:pt x="2774" y="1110"/>
                    </a:lnTo>
                    <a:lnTo>
                      <a:pt x="173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47"/>
              <p:cNvSpPr/>
              <p:nvPr/>
            </p:nvSpPr>
            <p:spPr>
              <a:xfrm>
                <a:off x="7378521" y="2833996"/>
                <a:ext cx="51332" cy="28369"/>
              </a:xfrm>
              <a:custGeom>
                <a:rect b="b" l="l" r="r" t="t"/>
                <a:pathLst>
                  <a:path extrusionOk="0" h="1553" w="2810">
                    <a:moveTo>
                      <a:pt x="1701" y="0"/>
                    </a:moveTo>
                    <a:lnTo>
                      <a:pt x="0" y="333"/>
                    </a:lnTo>
                    <a:lnTo>
                      <a:pt x="1109" y="1553"/>
                    </a:lnTo>
                    <a:lnTo>
                      <a:pt x="2810" y="1220"/>
                    </a:lnTo>
                    <a:lnTo>
                      <a:pt x="170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47"/>
              <p:cNvSpPr/>
              <p:nvPr/>
            </p:nvSpPr>
            <p:spPr>
              <a:xfrm>
                <a:off x="7463611" y="2780636"/>
                <a:ext cx="54054" cy="28388"/>
              </a:xfrm>
              <a:custGeom>
                <a:rect b="b" l="l" r="r" t="t"/>
                <a:pathLst>
                  <a:path extrusionOk="0" h="1554" w="2959">
                    <a:moveTo>
                      <a:pt x="1701" y="0"/>
                    </a:moveTo>
                    <a:lnTo>
                      <a:pt x="0" y="296"/>
                    </a:lnTo>
                    <a:lnTo>
                      <a:pt x="1146" y="1553"/>
                    </a:lnTo>
                    <a:lnTo>
                      <a:pt x="2958" y="1221"/>
                    </a:lnTo>
                    <a:lnTo>
                      <a:pt x="170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47"/>
              <p:cNvSpPr/>
              <p:nvPr/>
            </p:nvSpPr>
            <p:spPr>
              <a:xfrm>
                <a:off x="6917925" y="2873837"/>
                <a:ext cx="68905" cy="37832"/>
              </a:xfrm>
              <a:custGeom>
                <a:rect b="b" l="l" r="r" t="t"/>
                <a:pathLst>
                  <a:path extrusionOk="0" h="2071" w="3772">
                    <a:moveTo>
                      <a:pt x="2292" y="0"/>
                    </a:moveTo>
                    <a:lnTo>
                      <a:pt x="0" y="407"/>
                    </a:lnTo>
                    <a:lnTo>
                      <a:pt x="1516" y="2071"/>
                    </a:lnTo>
                    <a:lnTo>
                      <a:pt x="3771" y="1664"/>
                    </a:lnTo>
                    <a:lnTo>
                      <a:pt x="229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47"/>
              <p:cNvSpPr/>
              <p:nvPr/>
            </p:nvSpPr>
            <p:spPr>
              <a:xfrm>
                <a:off x="6953711" y="2910975"/>
                <a:ext cx="66877" cy="37850"/>
              </a:xfrm>
              <a:custGeom>
                <a:rect b="b" l="l" r="r" t="t"/>
                <a:pathLst>
                  <a:path extrusionOk="0" h="2072" w="3661">
                    <a:moveTo>
                      <a:pt x="2182" y="1"/>
                    </a:moveTo>
                    <a:lnTo>
                      <a:pt x="1" y="408"/>
                    </a:lnTo>
                    <a:lnTo>
                      <a:pt x="1627" y="2071"/>
                    </a:lnTo>
                    <a:lnTo>
                      <a:pt x="3661" y="1628"/>
                    </a:lnTo>
                    <a:lnTo>
                      <a:pt x="218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47"/>
              <p:cNvSpPr/>
              <p:nvPr/>
            </p:nvSpPr>
            <p:spPr>
              <a:xfrm>
                <a:off x="7344069" y="2840737"/>
                <a:ext cx="49322" cy="29064"/>
              </a:xfrm>
              <a:custGeom>
                <a:rect b="b" l="l" r="r" t="t"/>
                <a:pathLst>
                  <a:path extrusionOk="0" h="1591" w="2700">
                    <a:moveTo>
                      <a:pt x="1553" y="1"/>
                    </a:moveTo>
                    <a:lnTo>
                      <a:pt x="1" y="297"/>
                    </a:lnTo>
                    <a:lnTo>
                      <a:pt x="1147" y="1591"/>
                    </a:lnTo>
                    <a:lnTo>
                      <a:pt x="2699" y="1258"/>
                    </a:lnTo>
                    <a:lnTo>
                      <a:pt x="1553" y="1"/>
                    </a:lnTo>
                    <a:close/>
                  </a:path>
                </a:pathLst>
              </a:custGeom>
              <a:solidFill>
                <a:srgbClr val="FFA2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47"/>
              <p:cNvSpPr/>
              <p:nvPr/>
            </p:nvSpPr>
            <p:spPr>
              <a:xfrm>
                <a:off x="6892259" y="2844792"/>
                <a:ext cx="60794" cy="28388"/>
              </a:xfrm>
              <a:custGeom>
                <a:rect b="b" l="l" r="r" t="t"/>
                <a:pathLst>
                  <a:path extrusionOk="0" h="1554" w="3328">
                    <a:moveTo>
                      <a:pt x="2255" y="1"/>
                    </a:moveTo>
                    <a:lnTo>
                      <a:pt x="0" y="370"/>
                    </a:lnTo>
                    <a:lnTo>
                      <a:pt x="1220" y="1553"/>
                    </a:lnTo>
                    <a:lnTo>
                      <a:pt x="3328" y="1221"/>
                    </a:lnTo>
                    <a:lnTo>
                      <a:pt x="225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47"/>
              <p:cNvSpPr/>
              <p:nvPr/>
            </p:nvSpPr>
            <p:spPr>
              <a:xfrm>
                <a:off x="7442677" y="2759026"/>
                <a:ext cx="46619" cy="20953"/>
              </a:xfrm>
              <a:custGeom>
                <a:rect b="b" l="l" r="r" t="t"/>
                <a:pathLst>
                  <a:path extrusionOk="0" h="1147" w="2552">
                    <a:moveTo>
                      <a:pt x="1516" y="0"/>
                    </a:moveTo>
                    <a:lnTo>
                      <a:pt x="0" y="222"/>
                    </a:lnTo>
                    <a:lnTo>
                      <a:pt x="851" y="1147"/>
                    </a:lnTo>
                    <a:lnTo>
                      <a:pt x="2551" y="851"/>
                    </a:lnTo>
                    <a:lnTo>
                      <a:pt x="151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47"/>
              <p:cNvSpPr/>
              <p:nvPr/>
            </p:nvSpPr>
            <p:spPr>
              <a:xfrm>
                <a:off x="6940211" y="2837375"/>
                <a:ext cx="62146" cy="28369"/>
              </a:xfrm>
              <a:custGeom>
                <a:rect b="b" l="l" r="r" t="t"/>
                <a:pathLst>
                  <a:path extrusionOk="0" h="1553" w="3402">
                    <a:moveTo>
                      <a:pt x="2329" y="0"/>
                    </a:moveTo>
                    <a:lnTo>
                      <a:pt x="0" y="370"/>
                    </a:lnTo>
                    <a:lnTo>
                      <a:pt x="1072" y="1553"/>
                    </a:lnTo>
                    <a:lnTo>
                      <a:pt x="3401" y="1146"/>
                    </a:lnTo>
                    <a:lnTo>
                      <a:pt x="232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47"/>
              <p:cNvSpPr/>
              <p:nvPr/>
            </p:nvSpPr>
            <p:spPr>
              <a:xfrm>
                <a:off x="6990173" y="2829265"/>
                <a:ext cx="60137" cy="27712"/>
              </a:xfrm>
              <a:custGeom>
                <a:rect b="b" l="l" r="r" t="t"/>
                <a:pathLst>
                  <a:path extrusionOk="0" h="1517" w="3292">
                    <a:moveTo>
                      <a:pt x="2256" y="0"/>
                    </a:moveTo>
                    <a:lnTo>
                      <a:pt x="1" y="370"/>
                    </a:lnTo>
                    <a:lnTo>
                      <a:pt x="1036" y="1516"/>
                    </a:lnTo>
                    <a:lnTo>
                      <a:pt x="3291" y="1146"/>
                    </a:lnTo>
                    <a:lnTo>
                      <a:pt x="225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47"/>
              <p:cNvSpPr/>
              <p:nvPr/>
            </p:nvSpPr>
            <p:spPr>
              <a:xfrm>
                <a:off x="6965877" y="2865051"/>
                <a:ext cx="69581" cy="37850"/>
              </a:xfrm>
              <a:custGeom>
                <a:rect b="b" l="l" r="r" t="t"/>
                <a:pathLst>
                  <a:path extrusionOk="0" h="2072" w="3809">
                    <a:moveTo>
                      <a:pt x="2329" y="1"/>
                    </a:moveTo>
                    <a:lnTo>
                      <a:pt x="0" y="408"/>
                    </a:lnTo>
                    <a:lnTo>
                      <a:pt x="1516" y="2071"/>
                    </a:lnTo>
                    <a:lnTo>
                      <a:pt x="3808" y="1628"/>
                    </a:lnTo>
                    <a:lnTo>
                      <a:pt x="232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47"/>
              <p:cNvSpPr/>
              <p:nvPr/>
            </p:nvSpPr>
            <p:spPr>
              <a:xfrm>
                <a:off x="7075281" y="2816423"/>
                <a:ext cx="55387" cy="26360"/>
              </a:xfrm>
              <a:custGeom>
                <a:rect b="b" l="l" r="r" t="t"/>
                <a:pathLst>
                  <a:path extrusionOk="0" h="1443" w="3032">
                    <a:moveTo>
                      <a:pt x="2034" y="1"/>
                    </a:moveTo>
                    <a:lnTo>
                      <a:pt x="0" y="334"/>
                    </a:lnTo>
                    <a:lnTo>
                      <a:pt x="1035" y="1443"/>
                    </a:lnTo>
                    <a:lnTo>
                      <a:pt x="3032" y="1110"/>
                    </a:lnTo>
                    <a:lnTo>
                      <a:pt x="203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47"/>
              <p:cNvSpPr/>
              <p:nvPr/>
            </p:nvSpPr>
            <p:spPr>
              <a:xfrm>
                <a:off x="7038125" y="2823182"/>
                <a:ext cx="49322" cy="25684"/>
              </a:xfrm>
              <a:custGeom>
                <a:rect b="b" l="l" r="r" t="t"/>
                <a:pathLst>
                  <a:path extrusionOk="0" h="1406" w="2700">
                    <a:moveTo>
                      <a:pt x="1702" y="1"/>
                    </a:moveTo>
                    <a:lnTo>
                      <a:pt x="1" y="296"/>
                    </a:lnTo>
                    <a:lnTo>
                      <a:pt x="1036" y="1406"/>
                    </a:lnTo>
                    <a:lnTo>
                      <a:pt x="2700" y="1110"/>
                    </a:lnTo>
                    <a:lnTo>
                      <a:pt x="17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47"/>
              <p:cNvSpPr/>
              <p:nvPr/>
            </p:nvSpPr>
            <p:spPr>
              <a:xfrm>
                <a:off x="6999635" y="2901531"/>
                <a:ext cx="68905" cy="37832"/>
              </a:xfrm>
              <a:custGeom>
                <a:rect b="b" l="l" r="r" t="t"/>
                <a:pathLst>
                  <a:path extrusionOk="0" h="2071" w="3772">
                    <a:moveTo>
                      <a:pt x="2330" y="0"/>
                    </a:moveTo>
                    <a:lnTo>
                      <a:pt x="1" y="444"/>
                    </a:lnTo>
                    <a:lnTo>
                      <a:pt x="1479" y="2071"/>
                    </a:lnTo>
                    <a:lnTo>
                      <a:pt x="3772" y="1590"/>
                    </a:lnTo>
                    <a:lnTo>
                      <a:pt x="233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47"/>
              <p:cNvSpPr/>
              <p:nvPr/>
            </p:nvSpPr>
            <p:spPr>
              <a:xfrm>
                <a:off x="7302876" y="2847496"/>
                <a:ext cx="56063" cy="30415"/>
              </a:xfrm>
              <a:custGeom>
                <a:rect b="b" l="l" r="r" t="t"/>
                <a:pathLst>
                  <a:path extrusionOk="0" h="1665" w="3069">
                    <a:moveTo>
                      <a:pt x="1886" y="1"/>
                    </a:moveTo>
                    <a:lnTo>
                      <a:pt x="0" y="333"/>
                    </a:lnTo>
                    <a:lnTo>
                      <a:pt x="1220" y="1664"/>
                    </a:lnTo>
                    <a:lnTo>
                      <a:pt x="3069" y="1258"/>
                    </a:lnTo>
                    <a:lnTo>
                      <a:pt x="188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47"/>
              <p:cNvSpPr/>
              <p:nvPr/>
            </p:nvSpPr>
            <p:spPr>
              <a:xfrm>
                <a:off x="7095540" y="2854930"/>
                <a:ext cx="223558" cy="64850"/>
              </a:xfrm>
              <a:custGeom>
                <a:rect b="b" l="l" r="r" t="t"/>
                <a:pathLst>
                  <a:path extrusionOk="0" h="3550" w="12238">
                    <a:moveTo>
                      <a:pt x="11018" y="0"/>
                    </a:moveTo>
                    <a:lnTo>
                      <a:pt x="0" y="2034"/>
                    </a:lnTo>
                    <a:lnTo>
                      <a:pt x="1405" y="3549"/>
                    </a:lnTo>
                    <a:lnTo>
                      <a:pt x="12238" y="1331"/>
                    </a:lnTo>
                    <a:lnTo>
                      <a:pt x="11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47"/>
              <p:cNvSpPr/>
              <p:nvPr/>
            </p:nvSpPr>
            <p:spPr>
              <a:xfrm>
                <a:off x="7048263" y="2893420"/>
                <a:ext cx="66877" cy="36498"/>
              </a:xfrm>
              <a:custGeom>
                <a:rect b="b" l="l" r="r" t="t"/>
                <a:pathLst>
                  <a:path extrusionOk="0" h="1998" w="3661">
                    <a:moveTo>
                      <a:pt x="2256" y="1"/>
                    </a:moveTo>
                    <a:lnTo>
                      <a:pt x="0" y="407"/>
                    </a:lnTo>
                    <a:lnTo>
                      <a:pt x="1442" y="1997"/>
                    </a:lnTo>
                    <a:lnTo>
                      <a:pt x="3661" y="1516"/>
                    </a:lnTo>
                    <a:lnTo>
                      <a:pt x="225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47"/>
              <p:cNvSpPr/>
              <p:nvPr/>
            </p:nvSpPr>
            <p:spPr>
              <a:xfrm>
                <a:off x="7344069" y="2840737"/>
                <a:ext cx="49322" cy="29064"/>
              </a:xfrm>
              <a:custGeom>
                <a:rect b="b" l="l" r="r" t="t"/>
                <a:pathLst>
                  <a:path extrusionOk="0" h="1591" w="2700">
                    <a:moveTo>
                      <a:pt x="1553" y="1"/>
                    </a:moveTo>
                    <a:lnTo>
                      <a:pt x="1" y="297"/>
                    </a:lnTo>
                    <a:lnTo>
                      <a:pt x="1147" y="1591"/>
                    </a:lnTo>
                    <a:lnTo>
                      <a:pt x="2699" y="1258"/>
                    </a:lnTo>
                    <a:lnTo>
                      <a:pt x="155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47"/>
              <p:cNvSpPr/>
              <p:nvPr/>
            </p:nvSpPr>
            <p:spPr>
              <a:xfrm>
                <a:off x="7912042" y="1891082"/>
                <a:ext cx="224252" cy="381024"/>
              </a:xfrm>
              <a:custGeom>
                <a:rect b="b" l="l" r="r" t="t"/>
                <a:pathLst>
                  <a:path extrusionOk="0" h="20858" w="12276">
                    <a:moveTo>
                      <a:pt x="5806" y="1829"/>
                    </a:moveTo>
                    <a:cubicBezTo>
                      <a:pt x="6297" y="1829"/>
                      <a:pt x="6877" y="1932"/>
                      <a:pt x="7580" y="2113"/>
                    </a:cubicBezTo>
                    <a:lnTo>
                      <a:pt x="7321" y="3075"/>
                    </a:lnTo>
                    <a:lnTo>
                      <a:pt x="6508" y="2853"/>
                    </a:lnTo>
                    <a:cubicBezTo>
                      <a:pt x="6338" y="2794"/>
                      <a:pt x="6163" y="2766"/>
                      <a:pt x="5991" y="2766"/>
                    </a:cubicBezTo>
                    <a:cubicBezTo>
                      <a:pt x="5301" y="2766"/>
                      <a:pt x="4644" y="3215"/>
                      <a:pt x="4437" y="3925"/>
                    </a:cubicBezTo>
                    <a:lnTo>
                      <a:pt x="3291" y="7696"/>
                    </a:lnTo>
                    <a:cubicBezTo>
                      <a:pt x="2996" y="7696"/>
                      <a:pt x="2700" y="7844"/>
                      <a:pt x="2515" y="8029"/>
                    </a:cubicBezTo>
                    <a:lnTo>
                      <a:pt x="1960" y="7881"/>
                    </a:lnTo>
                    <a:cubicBezTo>
                      <a:pt x="3313" y="3381"/>
                      <a:pt x="3894" y="1829"/>
                      <a:pt x="5806" y="1829"/>
                    </a:cubicBezTo>
                    <a:close/>
                    <a:moveTo>
                      <a:pt x="9022" y="2557"/>
                    </a:moveTo>
                    <a:cubicBezTo>
                      <a:pt x="12201" y="3666"/>
                      <a:pt x="12164" y="4775"/>
                      <a:pt x="10464" y="10395"/>
                    </a:cubicBezTo>
                    <a:lnTo>
                      <a:pt x="9946" y="10247"/>
                    </a:lnTo>
                    <a:cubicBezTo>
                      <a:pt x="9872" y="9914"/>
                      <a:pt x="9650" y="9618"/>
                      <a:pt x="9318" y="9471"/>
                    </a:cubicBezTo>
                    <a:lnTo>
                      <a:pt x="9391" y="9360"/>
                    </a:lnTo>
                    <a:lnTo>
                      <a:pt x="10464" y="5737"/>
                    </a:lnTo>
                    <a:cubicBezTo>
                      <a:pt x="10759" y="4886"/>
                      <a:pt x="10279" y="3962"/>
                      <a:pt x="9428" y="3740"/>
                    </a:cubicBezTo>
                    <a:lnTo>
                      <a:pt x="8726" y="3518"/>
                    </a:lnTo>
                    <a:lnTo>
                      <a:pt x="9022" y="2557"/>
                    </a:lnTo>
                    <a:close/>
                    <a:moveTo>
                      <a:pt x="7915" y="0"/>
                    </a:moveTo>
                    <a:cubicBezTo>
                      <a:pt x="7823" y="0"/>
                      <a:pt x="7761" y="129"/>
                      <a:pt x="7728" y="228"/>
                    </a:cubicBezTo>
                    <a:lnTo>
                      <a:pt x="7654" y="413"/>
                    </a:lnTo>
                    <a:cubicBezTo>
                      <a:pt x="7617" y="524"/>
                      <a:pt x="7654" y="561"/>
                      <a:pt x="7765" y="598"/>
                    </a:cubicBezTo>
                    <a:lnTo>
                      <a:pt x="8024" y="672"/>
                    </a:lnTo>
                    <a:lnTo>
                      <a:pt x="7728" y="1670"/>
                    </a:lnTo>
                    <a:cubicBezTo>
                      <a:pt x="7038" y="1497"/>
                      <a:pt x="6421" y="1391"/>
                      <a:pt x="5869" y="1391"/>
                    </a:cubicBezTo>
                    <a:cubicBezTo>
                      <a:pt x="5119" y="1391"/>
                      <a:pt x="4489" y="1587"/>
                      <a:pt x="3957" y="2076"/>
                    </a:cubicBezTo>
                    <a:cubicBezTo>
                      <a:pt x="3069" y="2964"/>
                      <a:pt x="2404" y="4738"/>
                      <a:pt x="1554" y="7548"/>
                    </a:cubicBezTo>
                    <a:cubicBezTo>
                      <a:pt x="1517" y="7548"/>
                      <a:pt x="1480" y="7511"/>
                      <a:pt x="1443" y="7511"/>
                    </a:cubicBezTo>
                    <a:lnTo>
                      <a:pt x="1184" y="7437"/>
                    </a:lnTo>
                    <a:cubicBezTo>
                      <a:pt x="1136" y="7418"/>
                      <a:pt x="1084" y="7409"/>
                      <a:pt x="1030" y="7409"/>
                    </a:cubicBezTo>
                    <a:cubicBezTo>
                      <a:pt x="878" y="7409"/>
                      <a:pt x="721" y="7485"/>
                      <a:pt x="666" y="7622"/>
                    </a:cubicBezTo>
                    <a:lnTo>
                      <a:pt x="371" y="8583"/>
                    </a:lnTo>
                    <a:cubicBezTo>
                      <a:pt x="334" y="8731"/>
                      <a:pt x="518" y="8990"/>
                      <a:pt x="703" y="9027"/>
                    </a:cubicBezTo>
                    <a:lnTo>
                      <a:pt x="962" y="9101"/>
                    </a:lnTo>
                    <a:cubicBezTo>
                      <a:pt x="995" y="9114"/>
                      <a:pt x="1028" y="9120"/>
                      <a:pt x="1060" y="9120"/>
                    </a:cubicBezTo>
                    <a:cubicBezTo>
                      <a:pt x="1210" y="9120"/>
                      <a:pt x="1351" y="8988"/>
                      <a:pt x="1443" y="8805"/>
                    </a:cubicBezTo>
                    <a:lnTo>
                      <a:pt x="2219" y="9027"/>
                    </a:lnTo>
                    <a:cubicBezTo>
                      <a:pt x="2108" y="9323"/>
                      <a:pt x="2219" y="9618"/>
                      <a:pt x="2441" y="9803"/>
                    </a:cubicBezTo>
                    <a:lnTo>
                      <a:pt x="2182" y="10691"/>
                    </a:lnTo>
                    <a:lnTo>
                      <a:pt x="1923" y="11578"/>
                    </a:lnTo>
                    <a:lnTo>
                      <a:pt x="1702" y="12280"/>
                    </a:lnTo>
                    <a:lnTo>
                      <a:pt x="1443" y="13168"/>
                    </a:lnTo>
                    <a:lnTo>
                      <a:pt x="1258" y="13870"/>
                    </a:lnTo>
                    <a:lnTo>
                      <a:pt x="962" y="14757"/>
                    </a:lnTo>
                    <a:lnTo>
                      <a:pt x="777" y="15423"/>
                    </a:lnTo>
                    <a:lnTo>
                      <a:pt x="518" y="16347"/>
                    </a:lnTo>
                    <a:lnTo>
                      <a:pt x="260" y="17160"/>
                    </a:lnTo>
                    <a:cubicBezTo>
                      <a:pt x="1" y="18122"/>
                      <a:pt x="334" y="19157"/>
                      <a:pt x="1110" y="19785"/>
                    </a:cubicBezTo>
                    <a:lnTo>
                      <a:pt x="1849" y="20155"/>
                    </a:lnTo>
                    <a:cubicBezTo>
                      <a:pt x="1886" y="20155"/>
                      <a:pt x="1960" y="20155"/>
                      <a:pt x="1997" y="20192"/>
                    </a:cubicBezTo>
                    <a:lnTo>
                      <a:pt x="2552" y="20340"/>
                    </a:lnTo>
                    <a:lnTo>
                      <a:pt x="3291" y="20599"/>
                    </a:lnTo>
                    <a:lnTo>
                      <a:pt x="3809" y="20747"/>
                    </a:lnTo>
                    <a:cubicBezTo>
                      <a:pt x="3846" y="20747"/>
                      <a:pt x="3883" y="20784"/>
                      <a:pt x="3957" y="20784"/>
                    </a:cubicBezTo>
                    <a:lnTo>
                      <a:pt x="4770" y="20858"/>
                    </a:lnTo>
                    <a:cubicBezTo>
                      <a:pt x="5768" y="20784"/>
                      <a:pt x="6619" y="20081"/>
                      <a:pt x="6914" y="19120"/>
                    </a:cubicBezTo>
                    <a:lnTo>
                      <a:pt x="7173" y="18307"/>
                    </a:lnTo>
                    <a:lnTo>
                      <a:pt x="7432" y="17419"/>
                    </a:lnTo>
                    <a:lnTo>
                      <a:pt x="7654" y="16754"/>
                    </a:lnTo>
                    <a:lnTo>
                      <a:pt x="7876" y="15830"/>
                    </a:lnTo>
                    <a:lnTo>
                      <a:pt x="8097" y="15164"/>
                    </a:lnTo>
                    <a:lnTo>
                      <a:pt x="8356" y="14277"/>
                    </a:lnTo>
                    <a:lnTo>
                      <a:pt x="8578" y="13574"/>
                    </a:lnTo>
                    <a:lnTo>
                      <a:pt x="8837" y="12687"/>
                    </a:lnTo>
                    <a:lnTo>
                      <a:pt x="9096" y="11763"/>
                    </a:lnTo>
                    <a:cubicBezTo>
                      <a:pt x="9354" y="11726"/>
                      <a:pt x="9465" y="11652"/>
                      <a:pt x="9613" y="11245"/>
                    </a:cubicBezTo>
                    <a:lnTo>
                      <a:pt x="10390" y="11504"/>
                    </a:lnTo>
                    <a:cubicBezTo>
                      <a:pt x="10353" y="11689"/>
                      <a:pt x="10427" y="11948"/>
                      <a:pt x="10611" y="11985"/>
                    </a:cubicBezTo>
                    <a:lnTo>
                      <a:pt x="10870" y="12059"/>
                    </a:lnTo>
                    <a:cubicBezTo>
                      <a:pt x="10904" y="12072"/>
                      <a:pt x="10937" y="12078"/>
                      <a:pt x="10969" y="12078"/>
                    </a:cubicBezTo>
                    <a:cubicBezTo>
                      <a:pt x="11117" y="12078"/>
                      <a:pt x="11247" y="11951"/>
                      <a:pt x="11277" y="11800"/>
                    </a:cubicBezTo>
                    <a:lnTo>
                      <a:pt x="11573" y="10838"/>
                    </a:lnTo>
                    <a:cubicBezTo>
                      <a:pt x="11647" y="10691"/>
                      <a:pt x="11536" y="10506"/>
                      <a:pt x="11351" y="10469"/>
                    </a:cubicBezTo>
                    <a:lnTo>
                      <a:pt x="11092" y="10358"/>
                    </a:lnTo>
                    <a:lnTo>
                      <a:pt x="10981" y="10358"/>
                    </a:lnTo>
                    <a:cubicBezTo>
                      <a:pt x="11832" y="7585"/>
                      <a:pt x="12275" y="5737"/>
                      <a:pt x="11979" y="4480"/>
                    </a:cubicBezTo>
                    <a:cubicBezTo>
                      <a:pt x="11684" y="3223"/>
                      <a:pt x="10722" y="2631"/>
                      <a:pt x="9133" y="2113"/>
                    </a:cubicBezTo>
                    <a:lnTo>
                      <a:pt x="9428" y="1115"/>
                    </a:lnTo>
                    <a:lnTo>
                      <a:pt x="9650" y="1189"/>
                    </a:lnTo>
                    <a:cubicBezTo>
                      <a:pt x="9761" y="1189"/>
                      <a:pt x="9872" y="1189"/>
                      <a:pt x="9872" y="1078"/>
                    </a:cubicBezTo>
                    <a:lnTo>
                      <a:pt x="9946" y="893"/>
                    </a:lnTo>
                    <a:cubicBezTo>
                      <a:pt x="9983" y="782"/>
                      <a:pt x="9946" y="598"/>
                      <a:pt x="9835" y="561"/>
                    </a:cubicBezTo>
                    <a:lnTo>
                      <a:pt x="7950" y="6"/>
                    </a:lnTo>
                    <a:cubicBezTo>
                      <a:pt x="7938" y="2"/>
                      <a:pt x="7926" y="0"/>
                      <a:pt x="7915" y="0"/>
                    </a:cubicBezTo>
                    <a:close/>
                  </a:path>
                </a:pathLst>
              </a:custGeom>
              <a:solidFill>
                <a:srgbClr val="4000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47"/>
              <p:cNvSpPr/>
              <p:nvPr/>
            </p:nvSpPr>
            <p:spPr>
              <a:xfrm>
                <a:off x="7951226" y="2030883"/>
                <a:ext cx="145208" cy="74257"/>
              </a:xfrm>
              <a:custGeom>
                <a:rect b="b" l="l" r="r" t="t"/>
                <a:pathLst>
                  <a:path extrusionOk="0" h="4065" w="7949">
                    <a:moveTo>
                      <a:pt x="887" y="1411"/>
                    </a:moveTo>
                    <a:lnTo>
                      <a:pt x="6803" y="3185"/>
                    </a:lnTo>
                    <a:cubicBezTo>
                      <a:pt x="6978" y="3291"/>
                      <a:pt x="6921" y="3595"/>
                      <a:pt x="6694" y="3595"/>
                    </a:cubicBezTo>
                    <a:cubicBezTo>
                      <a:pt x="6681" y="3595"/>
                      <a:pt x="6668" y="3594"/>
                      <a:pt x="6655" y="3592"/>
                    </a:cubicBezTo>
                    <a:lnTo>
                      <a:pt x="740" y="1818"/>
                    </a:lnTo>
                    <a:cubicBezTo>
                      <a:pt x="666" y="1781"/>
                      <a:pt x="592" y="1670"/>
                      <a:pt x="629" y="1559"/>
                    </a:cubicBezTo>
                    <a:cubicBezTo>
                      <a:pt x="666" y="1485"/>
                      <a:pt x="777" y="1411"/>
                      <a:pt x="887" y="1411"/>
                    </a:cubicBezTo>
                    <a:close/>
                    <a:moveTo>
                      <a:pt x="1076" y="1"/>
                    </a:moveTo>
                    <a:cubicBezTo>
                      <a:pt x="728" y="1"/>
                      <a:pt x="422" y="233"/>
                      <a:pt x="333" y="561"/>
                    </a:cubicBezTo>
                    <a:lnTo>
                      <a:pt x="111" y="1263"/>
                    </a:lnTo>
                    <a:cubicBezTo>
                      <a:pt x="0" y="1670"/>
                      <a:pt x="222" y="2113"/>
                      <a:pt x="666" y="2224"/>
                    </a:cubicBezTo>
                    <a:lnTo>
                      <a:pt x="6618" y="4036"/>
                    </a:lnTo>
                    <a:cubicBezTo>
                      <a:pt x="6688" y="4055"/>
                      <a:pt x="6760" y="4064"/>
                      <a:pt x="6831" y="4064"/>
                    </a:cubicBezTo>
                    <a:cubicBezTo>
                      <a:pt x="7168" y="4064"/>
                      <a:pt x="7487" y="3854"/>
                      <a:pt x="7579" y="3518"/>
                    </a:cubicBezTo>
                    <a:lnTo>
                      <a:pt x="7801" y="2779"/>
                    </a:lnTo>
                    <a:cubicBezTo>
                      <a:pt x="7949" y="2372"/>
                      <a:pt x="7690" y="1928"/>
                      <a:pt x="7283" y="1818"/>
                    </a:cubicBezTo>
                    <a:lnTo>
                      <a:pt x="1331" y="43"/>
                    </a:lnTo>
                    <a:cubicBezTo>
                      <a:pt x="1245" y="14"/>
                      <a:pt x="1159" y="1"/>
                      <a:pt x="10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47"/>
              <p:cNvSpPr/>
              <p:nvPr/>
            </p:nvSpPr>
            <p:spPr>
              <a:xfrm>
                <a:off x="7971484" y="1942268"/>
                <a:ext cx="137116" cy="119798"/>
              </a:xfrm>
              <a:custGeom>
                <a:rect b="b" l="l" r="r" t="t"/>
                <a:pathLst>
                  <a:path extrusionOk="0" h="6558" w="7506">
                    <a:moveTo>
                      <a:pt x="4622" y="1123"/>
                    </a:moveTo>
                    <a:lnTo>
                      <a:pt x="4843" y="1197"/>
                    </a:lnTo>
                    <a:cubicBezTo>
                      <a:pt x="5620" y="1382"/>
                      <a:pt x="6100" y="2121"/>
                      <a:pt x="5916" y="2898"/>
                    </a:cubicBezTo>
                    <a:lnTo>
                      <a:pt x="4991" y="5929"/>
                    </a:lnTo>
                    <a:lnTo>
                      <a:pt x="3956" y="5670"/>
                    </a:lnTo>
                    <a:lnTo>
                      <a:pt x="4880" y="2528"/>
                    </a:lnTo>
                    <a:cubicBezTo>
                      <a:pt x="5065" y="2047"/>
                      <a:pt x="4954" y="1493"/>
                      <a:pt x="4622" y="1123"/>
                    </a:cubicBezTo>
                    <a:close/>
                    <a:moveTo>
                      <a:pt x="2737" y="1"/>
                    </a:moveTo>
                    <a:cubicBezTo>
                      <a:pt x="2047" y="1"/>
                      <a:pt x="1390" y="450"/>
                      <a:pt x="1183" y="1160"/>
                    </a:cubicBezTo>
                    <a:lnTo>
                      <a:pt x="0" y="5079"/>
                    </a:lnTo>
                    <a:lnTo>
                      <a:pt x="6137" y="6558"/>
                    </a:lnTo>
                    <a:lnTo>
                      <a:pt x="7210" y="2971"/>
                    </a:lnTo>
                    <a:cubicBezTo>
                      <a:pt x="7505" y="2121"/>
                      <a:pt x="7025" y="1197"/>
                      <a:pt x="6174" y="938"/>
                    </a:cubicBezTo>
                    <a:lnTo>
                      <a:pt x="3254" y="88"/>
                    </a:lnTo>
                    <a:cubicBezTo>
                      <a:pt x="3084" y="29"/>
                      <a:pt x="2909" y="1"/>
                      <a:pt x="27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47"/>
              <p:cNvSpPr/>
              <p:nvPr/>
            </p:nvSpPr>
            <p:spPr>
              <a:xfrm>
                <a:off x="8045103" y="1899960"/>
                <a:ext cx="40536" cy="55405"/>
              </a:xfrm>
              <a:custGeom>
                <a:rect b="b" l="l" r="r" t="t"/>
                <a:pathLst>
                  <a:path extrusionOk="0" h="3033" w="2219">
                    <a:moveTo>
                      <a:pt x="813" y="1"/>
                    </a:moveTo>
                    <a:lnTo>
                      <a:pt x="0" y="2626"/>
                    </a:lnTo>
                    <a:lnTo>
                      <a:pt x="1442" y="3032"/>
                    </a:lnTo>
                    <a:lnTo>
                      <a:pt x="2218" y="407"/>
                    </a:lnTo>
                    <a:lnTo>
                      <a:pt x="813" y="1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47"/>
              <p:cNvSpPr/>
              <p:nvPr/>
            </p:nvSpPr>
            <p:spPr>
              <a:xfrm>
                <a:off x="8085620" y="2077575"/>
                <a:ext cx="27712" cy="25008"/>
              </a:xfrm>
              <a:custGeom>
                <a:rect b="b" l="l" r="r" t="t"/>
                <a:pathLst>
                  <a:path extrusionOk="0" h="1369" w="1517">
                    <a:moveTo>
                      <a:pt x="296" y="1"/>
                    </a:moveTo>
                    <a:lnTo>
                      <a:pt x="0" y="999"/>
                    </a:lnTo>
                    <a:lnTo>
                      <a:pt x="1220" y="1369"/>
                    </a:lnTo>
                    <a:lnTo>
                      <a:pt x="1516" y="371"/>
                    </a:lnTo>
                    <a:lnTo>
                      <a:pt x="296" y="1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47"/>
              <p:cNvSpPr/>
              <p:nvPr/>
            </p:nvSpPr>
            <p:spPr>
              <a:xfrm>
                <a:off x="8102499" y="2080863"/>
                <a:ext cx="22305" cy="30178"/>
              </a:xfrm>
              <a:custGeom>
                <a:rect b="b" l="l" r="r" t="t"/>
                <a:pathLst>
                  <a:path extrusionOk="0" h="1652" w="1221">
                    <a:moveTo>
                      <a:pt x="772" y="0"/>
                    </a:moveTo>
                    <a:cubicBezTo>
                      <a:pt x="542" y="0"/>
                      <a:pt x="330" y="143"/>
                      <a:pt x="296" y="376"/>
                    </a:cubicBezTo>
                    <a:lnTo>
                      <a:pt x="112" y="1041"/>
                    </a:lnTo>
                    <a:cubicBezTo>
                      <a:pt x="1" y="1300"/>
                      <a:pt x="112" y="1559"/>
                      <a:pt x="370" y="1633"/>
                    </a:cubicBezTo>
                    <a:cubicBezTo>
                      <a:pt x="409" y="1645"/>
                      <a:pt x="449" y="1652"/>
                      <a:pt x="488" y="1652"/>
                    </a:cubicBezTo>
                    <a:cubicBezTo>
                      <a:pt x="676" y="1652"/>
                      <a:pt x="857" y="1514"/>
                      <a:pt x="888" y="1300"/>
                    </a:cubicBezTo>
                    <a:lnTo>
                      <a:pt x="1110" y="597"/>
                    </a:lnTo>
                    <a:cubicBezTo>
                      <a:pt x="1221" y="376"/>
                      <a:pt x="1073" y="117"/>
                      <a:pt x="851" y="6"/>
                    </a:cubicBezTo>
                    <a:cubicBezTo>
                      <a:pt x="825" y="2"/>
                      <a:pt x="798" y="0"/>
                      <a:pt x="7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47"/>
              <p:cNvSpPr/>
              <p:nvPr/>
            </p:nvSpPr>
            <p:spPr>
              <a:xfrm>
                <a:off x="8061982" y="1924274"/>
                <a:ext cx="75664" cy="163458"/>
              </a:xfrm>
              <a:custGeom>
                <a:rect b="b" l="l" r="r" t="t"/>
                <a:pathLst>
                  <a:path extrusionOk="0" h="8948" w="4142">
                    <a:moveTo>
                      <a:pt x="148" y="1"/>
                    </a:moveTo>
                    <a:lnTo>
                      <a:pt x="0" y="481"/>
                    </a:lnTo>
                    <a:cubicBezTo>
                      <a:pt x="4030" y="1701"/>
                      <a:pt x="4104" y="2552"/>
                      <a:pt x="2219" y="8800"/>
                    </a:cubicBezTo>
                    <a:lnTo>
                      <a:pt x="2699" y="8948"/>
                    </a:lnTo>
                    <a:cubicBezTo>
                      <a:pt x="3587" y="5916"/>
                      <a:pt x="4141" y="3956"/>
                      <a:pt x="3845" y="2663"/>
                    </a:cubicBezTo>
                    <a:cubicBezTo>
                      <a:pt x="3476" y="1258"/>
                      <a:pt x="2145" y="629"/>
                      <a:pt x="1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47"/>
              <p:cNvSpPr/>
              <p:nvPr/>
            </p:nvSpPr>
            <p:spPr>
              <a:xfrm>
                <a:off x="7930291" y="2031651"/>
                <a:ext cx="31749" cy="25684"/>
              </a:xfrm>
              <a:custGeom>
                <a:rect b="b" l="l" r="r" t="t"/>
                <a:pathLst>
                  <a:path extrusionOk="0" h="1406" w="1738">
                    <a:moveTo>
                      <a:pt x="333" y="1"/>
                    </a:moveTo>
                    <a:lnTo>
                      <a:pt x="0" y="999"/>
                    </a:lnTo>
                    <a:lnTo>
                      <a:pt x="1442" y="1406"/>
                    </a:lnTo>
                    <a:lnTo>
                      <a:pt x="1738" y="408"/>
                    </a:lnTo>
                    <a:lnTo>
                      <a:pt x="333" y="1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47"/>
              <p:cNvSpPr/>
              <p:nvPr/>
            </p:nvSpPr>
            <p:spPr>
              <a:xfrm>
                <a:off x="7918125" y="2027193"/>
                <a:ext cx="24332" cy="30141"/>
              </a:xfrm>
              <a:custGeom>
                <a:rect b="b" l="l" r="r" t="t"/>
                <a:pathLst>
                  <a:path extrusionOk="0" h="1650" w="1332">
                    <a:moveTo>
                      <a:pt x="712" y="1"/>
                    </a:moveTo>
                    <a:cubicBezTo>
                      <a:pt x="531" y="1"/>
                      <a:pt x="355" y="113"/>
                      <a:pt x="296" y="319"/>
                    </a:cubicBezTo>
                    <a:lnTo>
                      <a:pt x="75" y="1021"/>
                    </a:lnTo>
                    <a:cubicBezTo>
                      <a:pt x="1" y="1280"/>
                      <a:pt x="149" y="1539"/>
                      <a:pt x="407" y="1613"/>
                    </a:cubicBezTo>
                    <a:lnTo>
                      <a:pt x="481" y="1650"/>
                    </a:lnTo>
                    <a:lnTo>
                      <a:pt x="481" y="1613"/>
                    </a:lnTo>
                    <a:cubicBezTo>
                      <a:pt x="521" y="1626"/>
                      <a:pt x="561" y="1632"/>
                      <a:pt x="601" y="1632"/>
                    </a:cubicBezTo>
                    <a:cubicBezTo>
                      <a:pt x="789" y="1632"/>
                      <a:pt x="975" y="1500"/>
                      <a:pt x="1036" y="1317"/>
                    </a:cubicBezTo>
                    <a:lnTo>
                      <a:pt x="1258" y="615"/>
                    </a:lnTo>
                    <a:cubicBezTo>
                      <a:pt x="1332" y="356"/>
                      <a:pt x="1184" y="97"/>
                      <a:pt x="962" y="23"/>
                    </a:cubicBezTo>
                    <a:lnTo>
                      <a:pt x="851" y="23"/>
                    </a:lnTo>
                    <a:cubicBezTo>
                      <a:pt x="806" y="8"/>
                      <a:pt x="759" y="1"/>
                      <a:pt x="7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47"/>
              <p:cNvSpPr/>
              <p:nvPr/>
            </p:nvSpPr>
            <p:spPr>
              <a:xfrm>
                <a:off x="7938384" y="1916091"/>
                <a:ext cx="129699" cy="122337"/>
              </a:xfrm>
              <a:custGeom>
                <a:rect b="b" l="l" r="r" t="t"/>
                <a:pathLst>
                  <a:path extrusionOk="0" h="6697" w="7100">
                    <a:moveTo>
                      <a:pt x="4380" y="0"/>
                    </a:moveTo>
                    <a:cubicBezTo>
                      <a:pt x="3628" y="0"/>
                      <a:pt x="3038" y="203"/>
                      <a:pt x="2552" y="670"/>
                    </a:cubicBezTo>
                    <a:cubicBezTo>
                      <a:pt x="1554" y="1595"/>
                      <a:pt x="925" y="3517"/>
                      <a:pt x="1" y="6549"/>
                    </a:cubicBezTo>
                    <a:lnTo>
                      <a:pt x="444" y="6697"/>
                    </a:lnTo>
                    <a:cubicBezTo>
                      <a:pt x="1839" y="2075"/>
                      <a:pt x="2425" y="467"/>
                      <a:pt x="4341" y="467"/>
                    </a:cubicBezTo>
                    <a:cubicBezTo>
                      <a:pt x="5015" y="467"/>
                      <a:pt x="5854" y="666"/>
                      <a:pt x="6951" y="1003"/>
                    </a:cubicBezTo>
                    <a:lnTo>
                      <a:pt x="7099" y="523"/>
                    </a:lnTo>
                    <a:cubicBezTo>
                      <a:pt x="6003" y="194"/>
                      <a:pt x="5114" y="0"/>
                      <a:pt x="43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47"/>
              <p:cNvSpPr/>
              <p:nvPr/>
            </p:nvSpPr>
            <p:spPr>
              <a:xfrm>
                <a:off x="8052519" y="1891429"/>
                <a:ext cx="41887" cy="20460"/>
              </a:xfrm>
              <a:custGeom>
                <a:rect b="b" l="l" r="r" t="t"/>
                <a:pathLst>
                  <a:path extrusionOk="0" h="1120" w="2293">
                    <a:moveTo>
                      <a:pt x="307" y="0"/>
                    </a:moveTo>
                    <a:cubicBezTo>
                      <a:pt x="186" y="0"/>
                      <a:pt x="67" y="93"/>
                      <a:pt x="38" y="209"/>
                    </a:cubicBezTo>
                    <a:lnTo>
                      <a:pt x="38" y="246"/>
                    </a:lnTo>
                    <a:cubicBezTo>
                      <a:pt x="1" y="394"/>
                      <a:pt x="75" y="579"/>
                      <a:pt x="223" y="616"/>
                    </a:cubicBezTo>
                    <a:lnTo>
                      <a:pt x="1886" y="1096"/>
                    </a:lnTo>
                    <a:cubicBezTo>
                      <a:pt x="1919" y="1112"/>
                      <a:pt x="1953" y="1120"/>
                      <a:pt x="1987" y="1120"/>
                    </a:cubicBezTo>
                    <a:cubicBezTo>
                      <a:pt x="2108" y="1120"/>
                      <a:pt x="2227" y="1027"/>
                      <a:pt x="2256" y="911"/>
                    </a:cubicBezTo>
                    <a:lnTo>
                      <a:pt x="2256" y="874"/>
                    </a:lnTo>
                    <a:cubicBezTo>
                      <a:pt x="2293" y="726"/>
                      <a:pt x="2219" y="542"/>
                      <a:pt x="2034" y="505"/>
                    </a:cubicBezTo>
                    <a:lnTo>
                      <a:pt x="407" y="24"/>
                    </a:lnTo>
                    <a:cubicBezTo>
                      <a:pt x="375" y="8"/>
                      <a:pt x="341" y="0"/>
                      <a:pt x="30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47"/>
              <p:cNvSpPr/>
              <p:nvPr/>
            </p:nvSpPr>
            <p:spPr>
              <a:xfrm>
                <a:off x="7911366" y="2065427"/>
                <a:ext cx="168189" cy="206678"/>
              </a:xfrm>
              <a:custGeom>
                <a:rect b="b" l="l" r="r" t="t"/>
                <a:pathLst>
                  <a:path extrusionOk="0" h="11314" w="9207">
                    <a:moveTo>
                      <a:pt x="2552" y="1"/>
                    </a:moveTo>
                    <a:lnTo>
                      <a:pt x="2182" y="1221"/>
                    </a:lnTo>
                    <a:lnTo>
                      <a:pt x="3883" y="1775"/>
                    </a:lnTo>
                    <a:cubicBezTo>
                      <a:pt x="4409" y="1874"/>
                      <a:pt x="4262" y="2587"/>
                      <a:pt x="3833" y="2587"/>
                    </a:cubicBezTo>
                    <a:cubicBezTo>
                      <a:pt x="3780" y="2587"/>
                      <a:pt x="3722" y="2576"/>
                      <a:pt x="3661" y="2551"/>
                    </a:cubicBezTo>
                    <a:lnTo>
                      <a:pt x="1923" y="2034"/>
                    </a:lnTo>
                    <a:lnTo>
                      <a:pt x="1776" y="2662"/>
                    </a:lnTo>
                    <a:lnTo>
                      <a:pt x="3476" y="3180"/>
                    </a:lnTo>
                    <a:cubicBezTo>
                      <a:pt x="4007" y="3428"/>
                      <a:pt x="3793" y="4183"/>
                      <a:pt x="3255" y="4183"/>
                    </a:cubicBezTo>
                    <a:cubicBezTo>
                      <a:pt x="3231" y="4183"/>
                      <a:pt x="3206" y="4181"/>
                      <a:pt x="3180" y="4178"/>
                    </a:cubicBezTo>
                    <a:lnTo>
                      <a:pt x="1443" y="3661"/>
                    </a:lnTo>
                    <a:lnTo>
                      <a:pt x="1258" y="4289"/>
                    </a:lnTo>
                    <a:lnTo>
                      <a:pt x="2996" y="4770"/>
                    </a:lnTo>
                    <a:cubicBezTo>
                      <a:pt x="3527" y="5018"/>
                      <a:pt x="3311" y="5809"/>
                      <a:pt x="2739" y="5809"/>
                    </a:cubicBezTo>
                    <a:cubicBezTo>
                      <a:pt x="2714" y="5809"/>
                      <a:pt x="2689" y="5808"/>
                      <a:pt x="2663" y="5805"/>
                    </a:cubicBezTo>
                    <a:lnTo>
                      <a:pt x="999" y="5287"/>
                    </a:lnTo>
                    <a:lnTo>
                      <a:pt x="814" y="5879"/>
                    </a:lnTo>
                    <a:lnTo>
                      <a:pt x="2515" y="6396"/>
                    </a:lnTo>
                    <a:cubicBezTo>
                      <a:pt x="2774" y="6433"/>
                      <a:pt x="2922" y="6692"/>
                      <a:pt x="2848" y="6951"/>
                    </a:cubicBezTo>
                    <a:cubicBezTo>
                      <a:pt x="2789" y="7127"/>
                      <a:pt x="2615" y="7233"/>
                      <a:pt x="2435" y="7233"/>
                    </a:cubicBezTo>
                    <a:cubicBezTo>
                      <a:pt x="2387" y="7233"/>
                      <a:pt x="2339" y="7225"/>
                      <a:pt x="2293" y="7210"/>
                    </a:cubicBezTo>
                    <a:lnTo>
                      <a:pt x="555" y="6692"/>
                    </a:lnTo>
                    <a:lnTo>
                      <a:pt x="297" y="7616"/>
                    </a:lnTo>
                    <a:cubicBezTo>
                      <a:pt x="1" y="8615"/>
                      <a:pt x="371" y="9724"/>
                      <a:pt x="1258" y="10278"/>
                    </a:cubicBezTo>
                    <a:lnTo>
                      <a:pt x="1591" y="9132"/>
                    </a:lnTo>
                    <a:cubicBezTo>
                      <a:pt x="1651" y="8981"/>
                      <a:pt x="1762" y="8854"/>
                      <a:pt x="1901" y="8854"/>
                    </a:cubicBezTo>
                    <a:cubicBezTo>
                      <a:pt x="1932" y="8854"/>
                      <a:pt x="1964" y="8860"/>
                      <a:pt x="1997" y="8873"/>
                    </a:cubicBezTo>
                    <a:cubicBezTo>
                      <a:pt x="2219" y="8910"/>
                      <a:pt x="2256" y="9132"/>
                      <a:pt x="2219" y="9317"/>
                    </a:cubicBezTo>
                    <a:lnTo>
                      <a:pt x="1812" y="10648"/>
                    </a:lnTo>
                    <a:cubicBezTo>
                      <a:pt x="1886" y="10648"/>
                      <a:pt x="1960" y="10685"/>
                      <a:pt x="2034" y="10685"/>
                    </a:cubicBezTo>
                    <a:lnTo>
                      <a:pt x="2626" y="10833"/>
                    </a:lnTo>
                    <a:lnTo>
                      <a:pt x="2996" y="9576"/>
                    </a:lnTo>
                    <a:cubicBezTo>
                      <a:pt x="3056" y="9393"/>
                      <a:pt x="3167" y="9261"/>
                      <a:pt x="3308" y="9261"/>
                    </a:cubicBezTo>
                    <a:cubicBezTo>
                      <a:pt x="3338" y="9261"/>
                      <a:pt x="3369" y="9267"/>
                      <a:pt x="3402" y="9280"/>
                    </a:cubicBezTo>
                    <a:cubicBezTo>
                      <a:pt x="3624" y="9354"/>
                      <a:pt x="3661" y="9539"/>
                      <a:pt x="3624" y="9761"/>
                    </a:cubicBezTo>
                    <a:lnTo>
                      <a:pt x="3217" y="11018"/>
                    </a:lnTo>
                    <a:lnTo>
                      <a:pt x="3846" y="11203"/>
                    </a:lnTo>
                    <a:cubicBezTo>
                      <a:pt x="3883" y="11203"/>
                      <a:pt x="4031" y="11314"/>
                      <a:pt x="4031" y="11314"/>
                    </a:cubicBezTo>
                    <a:lnTo>
                      <a:pt x="4437" y="9983"/>
                    </a:lnTo>
                    <a:cubicBezTo>
                      <a:pt x="4468" y="9831"/>
                      <a:pt x="4573" y="9704"/>
                      <a:pt x="4732" y="9704"/>
                    </a:cubicBezTo>
                    <a:cubicBezTo>
                      <a:pt x="4767" y="9704"/>
                      <a:pt x="4804" y="9710"/>
                      <a:pt x="4844" y="9724"/>
                    </a:cubicBezTo>
                    <a:cubicBezTo>
                      <a:pt x="5029" y="9761"/>
                      <a:pt x="5103" y="9983"/>
                      <a:pt x="5029" y="10167"/>
                    </a:cubicBezTo>
                    <a:lnTo>
                      <a:pt x="4696" y="11314"/>
                    </a:lnTo>
                    <a:cubicBezTo>
                      <a:pt x="5731" y="11314"/>
                      <a:pt x="6656" y="10611"/>
                      <a:pt x="6951" y="9613"/>
                    </a:cubicBezTo>
                    <a:lnTo>
                      <a:pt x="7210" y="8689"/>
                    </a:lnTo>
                    <a:lnTo>
                      <a:pt x="5547" y="8208"/>
                    </a:lnTo>
                    <a:cubicBezTo>
                      <a:pt x="5288" y="8134"/>
                      <a:pt x="5140" y="7875"/>
                      <a:pt x="5214" y="7653"/>
                    </a:cubicBezTo>
                    <a:cubicBezTo>
                      <a:pt x="5268" y="7462"/>
                      <a:pt x="5424" y="7352"/>
                      <a:pt x="5591" y="7352"/>
                    </a:cubicBezTo>
                    <a:cubicBezTo>
                      <a:pt x="5650" y="7352"/>
                      <a:pt x="5710" y="7366"/>
                      <a:pt x="5768" y="7395"/>
                    </a:cubicBezTo>
                    <a:lnTo>
                      <a:pt x="7469" y="7875"/>
                    </a:lnTo>
                    <a:lnTo>
                      <a:pt x="7654" y="7284"/>
                    </a:lnTo>
                    <a:lnTo>
                      <a:pt x="5953" y="6766"/>
                    </a:lnTo>
                    <a:cubicBezTo>
                      <a:pt x="5396" y="6522"/>
                      <a:pt x="5593" y="5721"/>
                      <a:pt x="6143" y="5721"/>
                    </a:cubicBezTo>
                    <a:cubicBezTo>
                      <a:pt x="6177" y="5721"/>
                      <a:pt x="6212" y="5724"/>
                      <a:pt x="6249" y="5731"/>
                    </a:cubicBezTo>
                    <a:lnTo>
                      <a:pt x="7950" y="6249"/>
                    </a:lnTo>
                    <a:lnTo>
                      <a:pt x="8098" y="5657"/>
                    </a:lnTo>
                    <a:lnTo>
                      <a:pt x="6434" y="5139"/>
                    </a:lnTo>
                    <a:cubicBezTo>
                      <a:pt x="5913" y="4896"/>
                      <a:pt x="6110" y="4131"/>
                      <a:pt x="6626" y="4131"/>
                    </a:cubicBezTo>
                    <a:cubicBezTo>
                      <a:pt x="6659" y="4131"/>
                      <a:pt x="6694" y="4134"/>
                      <a:pt x="6730" y="4141"/>
                    </a:cubicBezTo>
                    <a:lnTo>
                      <a:pt x="8430" y="4622"/>
                    </a:lnTo>
                    <a:lnTo>
                      <a:pt x="8615" y="4030"/>
                    </a:lnTo>
                    <a:lnTo>
                      <a:pt x="6914" y="3513"/>
                    </a:lnTo>
                    <a:cubicBezTo>
                      <a:pt x="6477" y="3445"/>
                      <a:pt x="6682" y="2675"/>
                      <a:pt x="7057" y="2675"/>
                    </a:cubicBezTo>
                    <a:cubicBezTo>
                      <a:pt x="7094" y="2675"/>
                      <a:pt x="7133" y="2683"/>
                      <a:pt x="7173" y="2699"/>
                    </a:cubicBezTo>
                    <a:lnTo>
                      <a:pt x="8837" y="3217"/>
                    </a:lnTo>
                    <a:lnTo>
                      <a:pt x="9207" y="1997"/>
                    </a:lnTo>
                    <a:lnTo>
                      <a:pt x="255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47"/>
              <p:cNvSpPr/>
              <p:nvPr/>
            </p:nvSpPr>
            <p:spPr>
              <a:xfrm>
                <a:off x="8045103" y="1754734"/>
                <a:ext cx="74604" cy="62548"/>
              </a:xfrm>
              <a:custGeom>
                <a:rect b="b" l="l" r="r" t="t"/>
                <a:pathLst>
                  <a:path extrusionOk="0" h="3424" w="4084">
                    <a:moveTo>
                      <a:pt x="2210" y="1"/>
                    </a:moveTo>
                    <a:cubicBezTo>
                      <a:pt x="1872" y="1"/>
                      <a:pt x="1527" y="104"/>
                      <a:pt x="1220" y="335"/>
                    </a:cubicBezTo>
                    <a:cubicBezTo>
                      <a:pt x="0" y="1259"/>
                      <a:pt x="481" y="3181"/>
                      <a:pt x="1997" y="3403"/>
                    </a:cubicBezTo>
                    <a:cubicBezTo>
                      <a:pt x="2083" y="3417"/>
                      <a:pt x="2169" y="3424"/>
                      <a:pt x="2254" y="3424"/>
                    </a:cubicBezTo>
                    <a:cubicBezTo>
                      <a:pt x="3074" y="3424"/>
                      <a:pt x="3785" y="2799"/>
                      <a:pt x="3919" y="1961"/>
                    </a:cubicBezTo>
                    <a:cubicBezTo>
                      <a:pt x="4083" y="839"/>
                      <a:pt x="3174" y="1"/>
                      <a:pt x="22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47"/>
              <p:cNvSpPr/>
              <p:nvPr/>
            </p:nvSpPr>
            <p:spPr>
              <a:xfrm>
                <a:off x="8045778" y="1794612"/>
                <a:ext cx="55387" cy="160754"/>
              </a:xfrm>
              <a:custGeom>
                <a:rect b="b" l="l" r="r" t="t"/>
                <a:pathLst>
                  <a:path extrusionOk="0" h="8800" w="3032">
                    <a:moveTo>
                      <a:pt x="1997" y="0"/>
                    </a:moveTo>
                    <a:lnTo>
                      <a:pt x="0" y="8356"/>
                    </a:lnTo>
                    <a:lnTo>
                      <a:pt x="1405" y="8799"/>
                    </a:lnTo>
                    <a:lnTo>
                      <a:pt x="3032" y="148"/>
                    </a:lnTo>
                    <a:lnTo>
                      <a:pt x="199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47"/>
              <p:cNvSpPr/>
              <p:nvPr/>
            </p:nvSpPr>
            <p:spPr>
              <a:xfrm>
                <a:off x="7699993" y="1390169"/>
                <a:ext cx="93310" cy="77893"/>
              </a:xfrm>
              <a:custGeom>
                <a:rect b="b" l="l" r="r" t="t"/>
                <a:pathLst>
                  <a:path extrusionOk="0" h="4264" w="5108">
                    <a:moveTo>
                      <a:pt x="2793" y="1"/>
                    </a:moveTo>
                    <a:cubicBezTo>
                      <a:pt x="2361" y="1"/>
                      <a:pt x="1916" y="136"/>
                      <a:pt x="1516" y="438"/>
                    </a:cubicBezTo>
                    <a:cubicBezTo>
                      <a:pt x="0" y="1585"/>
                      <a:pt x="629" y="3988"/>
                      <a:pt x="2514" y="4246"/>
                    </a:cubicBezTo>
                    <a:cubicBezTo>
                      <a:pt x="2605" y="4258"/>
                      <a:pt x="2695" y="4264"/>
                      <a:pt x="2784" y="4264"/>
                    </a:cubicBezTo>
                    <a:cubicBezTo>
                      <a:pt x="3824" y="4264"/>
                      <a:pt x="4747" y="3490"/>
                      <a:pt x="4917" y="2435"/>
                    </a:cubicBezTo>
                    <a:cubicBezTo>
                      <a:pt x="5108" y="1048"/>
                      <a:pt x="3997" y="1"/>
                      <a:pt x="279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47"/>
              <p:cNvSpPr/>
              <p:nvPr/>
            </p:nvSpPr>
            <p:spPr>
              <a:xfrm>
                <a:off x="7765500" y="1421133"/>
                <a:ext cx="333638" cy="353239"/>
              </a:xfrm>
              <a:custGeom>
                <a:rect b="b" l="l" r="r" t="t"/>
                <a:pathLst>
                  <a:path extrusionOk="0" h="19337" w="18264">
                    <a:moveTo>
                      <a:pt x="629" y="0"/>
                    </a:moveTo>
                    <a:lnTo>
                      <a:pt x="0" y="555"/>
                    </a:lnTo>
                    <a:lnTo>
                      <a:pt x="17635" y="19336"/>
                    </a:lnTo>
                    <a:lnTo>
                      <a:pt x="18264" y="18745"/>
                    </a:ln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47"/>
              <p:cNvSpPr/>
              <p:nvPr/>
            </p:nvSpPr>
            <p:spPr>
              <a:xfrm>
                <a:off x="7749955" y="1440039"/>
                <a:ext cx="334332" cy="353239"/>
              </a:xfrm>
              <a:custGeom>
                <a:rect b="b" l="l" r="r" t="t"/>
                <a:pathLst>
                  <a:path extrusionOk="0" h="19337" w="18302">
                    <a:moveTo>
                      <a:pt x="629" y="1"/>
                    </a:moveTo>
                    <a:lnTo>
                      <a:pt x="1" y="592"/>
                    </a:lnTo>
                    <a:lnTo>
                      <a:pt x="17673" y="19336"/>
                    </a:lnTo>
                    <a:lnTo>
                      <a:pt x="18301" y="18745"/>
                    </a:lnTo>
                    <a:lnTo>
                      <a:pt x="62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47"/>
              <p:cNvSpPr/>
              <p:nvPr/>
            </p:nvSpPr>
            <p:spPr>
              <a:xfrm>
                <a:off x="7335958" y="1433956"/>
                <a:ext cx="405246" cy="174948"/>
              </a:xfrm>
              <a:custGeom>
                <a:rect b="b" l="l" r="r" t="t"/>
                <a:pathLst>
                  <a:path extrusionOk="0" h="9577" w="22184">
                    <a:moveTo>
                      <a:pt x="21851" y="1"/>
                    </a:moveTo>
                    <a:lnTo>
                      <a:pt x="149" y="8504"/>
                    </a:lnTo>
                    <a:lnTo>
                      <a:pt x="1" y="9576"/>
                    </a:lnTo>
                    <a:lnTo>
                      <a:pt x="22183" y="777"/>
                    </a:lnTo>
                    <a:lnTo>
                      <a:pt x="2185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47"/>
              <p:cNvSpPr/>
              <p:nvPr/>
            </p:nvSpPr>
            <p:spPr>
              <a:xfrm>
                <a:off x="7341365" y="1413698"/>
                <a:ext cx="390376" cy="156023"/>
              </a:xfrm>
              <a:custGeom>
                <a:rect b="b" l="l" r="r" t="t"/>
                <a:pathLst>
                  <a:path extrusionOk="0" h="8541" w="21370">
                    <a:moveTo>
                      <a:pt x="21037" y="1"/>
                    </a:moveTo>
                    <a:lnTo>
                      <a:pt x="149" y="7469"/>
                    </a:lnTo>
                    <a:lnTo>
                      <a:pt x="1" y="8541"/>
                    </a:lnTo>
                    <a:lnTo>
                      <a:pt x="21370" y="777"/>
                    </a:lnTo>
                    <a:lnTo>
                      <a:pt x="2103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47"/>
              <p:cNvSpPr/>
              <p:nvPr/>
            </p:nvSpPr>
            <p:spPr>
              <a:xfrm>
                <a:off x="7723631" y="1408291"/>
                <a:ext cx="49962" cy="42052"/>
              </a:xfrm>
              <a:custGeom>
                <a:rect b="b" l="l" r="r" t="t"/>
                <a:pathLst>
                  <a:path extrusionOk="0" h="2302" w="2735">
                    <a:moveTo>
                      <a:pt x="1487" y="0"/>
                    </a:moveTo>
                    <a:cubicBezTo>
                      <a:pt x="1259" y="0"/>
                      <a:pt x="1025" y="69"/>
                      <a:pt x="813" y="223"/>
                    </a:cubicBezTo>
                    <a:cubicBezTo>
                      <a:pt x="0" y="851"/>
                      <a:pt x="333" y="2145"/>
                      <a:pt x="1331" y="2293"/>
                    </a:cubicBezTo>
                    <a:cubicBezTo>
                      <a:pt x="1377" y="2299"/>
                      <a:pt x="1423" y="2301"/>
                      <a:pt x="1468" y="2301"/>
                    </a:cubicBezTo>
                    <a:cubicBezTo>
                      <a:pt x="2043" y="2301"/>
                      <a:pt x="2556" y="1878"/>
                      <a:pt x="2625" y="1295"/>
                    </a:cubicBezTo>
                    <a:cubicBezTo>
                      <a:pt x="2734" y="556"/>
                      <a:pt x="2136" y="0"/>
                      <a:pt x="148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47"/>
              <p:cNvSpPr/>
              <p:nvPr/>
            </p:nvSpPr>
            <p:spPr>
              <a:xfrm>
                <a:off x="8063333" y="1769055"/>
                <a:ext cx="40700" cy="33850"/>
              </a:xfrm>
              <a:custGeom>
                <a:rect b="b" l="l" r="r" t="t"/>
                <a:pathLst>
                  <a:path extrusionOk="0" h="1853" w="2228">
                    <a:moveTo>
                      <a:pt x="1208" y="1"/>
                    </a:moveTo>
                    <a:cubicBezTo>
                      <a:pt x="1025" y="1"/>
                      <a:pt x="837" y="56"/>
                      <a:pt x="666" y="179"/>
                    </a:cubicBezTo>
                    <a:cubicBezTo>
                      <a:pt x="0" y="697"/>
                      <a:pt x="259" y="1732"/>
                      <a:pt x="1072" y="1843"/>
                    </a:cubicBezTo>
                    <a:cubicBezTo>
                      <a:pt x="1117" y="1849"/>
                      <a:pt x="1161" y="1852"/>
                      <a:pt x="1205" y="1852"/>
                    </a:cubicBezTo>
                    <a:cubicBezTo>
                      <a:pt x="1670" y="1852"/>
                      <a:pt x="2077" y="1506"/>
                      <a:pt x="2145" y="1067"/>
                    </a:cubicBezTo>
                    <a:cubicBezTo>
                      <a:pt x="2227" y="462"/>
                      <a:pt x="1738" y="1"/>
                      <a:pt x="120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47"/>
              <p:cNvSpPr/>
              <p:nvPr/>
            </p:nvSpPr>
            <p:spPr>
              <a:xfrm>
                <a:off x="7242776" y="1533240"/>
                <a:ext cx="117515" cy="124292"/>
              </a:xfrm>
              <a:custGeom>
                <a:rect b="b" l="l" r="r" t="t"/>
                <a:pathLst>
                  <a:path extrusionOk="0" h="6804" w="6433">
                    <a:moveTo>
                      <a:pt x="444" y="1"/>
                    </a:moveTo>
                    <a:lnTo>
                      <a:pt x="0" y="4030"/>
                    </a:lnTo>
                    <a:lnTo>
                      <a:pt x="1331" y="6803"/>
                    </a:lnTo>
                    <a:lnTo>
                      <a:pt x="6433" y="3809"/>
                    </a:lnTo>
                    <a:lnTo>
                      <a:pt x="5620" y="370"/>
                    </a:lnTo>
                    <a:lnTo>
                      <a:pt x="444" y="1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47"/>
              <p:cNvSpPr/>
              <p:nvPr/>
            </p:nvSpPr>
            <p:spPr>
              <a:xfrm>
                <a:off x="6135856" y="785625"/>
                <a:ext cx="1416243" cy="1133937"/>
              </a:xfrm>
              <a:custGeom>
                <a:rect b="b" l="l" r="r" t="t"/>
                <a:pathLst>
                  <a:path extrusionOk="0" h="62074" w="77528">
                    <a:moveTo>
                      <a:pt x="407" y="0"/>
                    </a:moveTo>
                    <a:lnTo>
                      <a:pt x="0" y="62074"/>
                    </a:lnTo>
                    <a:lnTo>
                      <a:pt x="72684" y="61519"/>
                    </a:lnTo>
                    <a:lnTo>
                      <a:pt x="77528" y="5804"/>
                    </a:lnTo>
                    <a:lnTo>
                      <a:pt x="4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47"/>
              <p:cNvSpPr/>
              <p:nvPr/>
            </p:nvSpPr>
            <p:spPr>
              <a:xfrm>
                <a:off x="6194605" y="835586"/>
                <a:ext cx="1302107" cy="1042782"/>
              </a:xfrm>
              <a:custGeom>
                <a:rect b="b" l="l" r="r" t="t"/>
                <a:pathLst>
                  <a:path extrusionOk="0" h="57084" w="71280">
                    <a:moveTo>
                      <a:pt x="370" y="1"/>
                    </a:moveTo>
                    <a:lnTo>
                      <a:pt x="1" y="57084"/>
                    </a:lnTo>
                    <a:lnTo>
                      <a:pt x="66807" y="56566"/>
                    </a:lnTo>
                    <a:lnTo>
                      <a:pt x="71280" y="5325"/>
                    </a:lnTo>
                    <a:lnTo>
                      <a:pt x="37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47"/>
              <p:cNvSpPr/>
              <p:nvPr/>
            </p:nvSpPr>
            <p:spPr>
              <a:xfrm>
                <a:off x="6194605" y="835586"/>
                <a:ext cx="212086" cy="1043458"/>
              </a:xfrm>
              <a:custGeom>
                <a:rect b="b" l="l" r="r" t="t"/>
                <a:pathLst>
                  <a:path extrusionOk="0" h="57121" w="11610">
                    <a:moveTo>
                      <a:pt x="370" y="1"/>
                    </a:moveTo>
                    <a:lnTo>
                      <a:pt x="1" y="57084"/>
                    </a:lnTo>
                    <a:lnTo>
                      <a:pt x="10131" y="57121"/>
                    </a:lnTo>
                    <a:lnTo>
                      <a:pt x="11609" y="851"/>
                    </a:lnTo>
                    <a:lnTo>
                      <a:pt x="370" y="1"/>
                    </a:lnTo>
                    <a:close/>
                  </a:path>
                </a:pathLst>
              </a:custGeom>
              <a:solidFill>
                <a:srgbClr val="37006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47"/>
              <p:cNvSpPr/>
              <p:nvPr/>
            </p:nvSpPr>
            <p:spPr>
              <a:xfrm>
                <a:off x="6223175" y="1070616"/>
                <a:ext cx="98425" cy="84323"/>
              </a:xfrm>
              <a:custGeom>
                <a:rect b="b" l="l" r="r" t="t"/>
                <a:pathLst>
                  <a:path extrusionOk="0" h="4616" w="5388">
                    <a:moveTo>
                      <a:pt x="3050" y="0"/>
                    </a:moveTo>
                    <a:cubicBezTo>
                      <a:pt x="1046" y="0"/>
                      <a:pt x="0" y="2452"/>
                      <a:pt x="1431" y="3920"/>
                    </a:cubicBezTo>
                    <a:cubicBezTo>
                      <a:pt x="1912" y="4400"/>
                      <a:pt x="2499" y="4616"/>
                      <a:pt x="3071" y="4616"/>
                    </a:cubicBezTo>
                    <a:cubicBezTo>
                      <a:pt x="4259" y="4616"/>
                      <a:pt x="5387" y="3690"/>
                      <a:pt x="5387" y="2293"/>
                    </a:cubicBezTo>
                    <a:cubicBezTo>
                      <a:pt x="5387" y="1036"/>
                      <a:pt x="4389" y="1"/>
                      <a:pt x="3095" y="1"/>
                    </a:cubicBezTo>
                    <a:cubicBezTo>
                      <a:pt x="3080" y="0"/>
                      <a:pt x="3065" y="0"/>
                      <a:pt x="305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47"/>
              <p:cNvSpPr/>
              <p:nvPr/>
            </p:nvSpPr>
            <p:spPr>
              <a:xfrm>
                <a:off x="6222499" y="1204334"/>
                <a:ext cx="98425" cy="84323"/>
              </a:xfrm>
              <a:custGeom>
                <a:rect b="b" l="l" r="r" t="t"/>
                <a:pathLst>
                  <a:path extrusionOk="0" h="4616" w="5388">
                    <a:moveTo>
                      <a:pt x="3049" y="0"/>
                    </a:moveTo>
                    <a:cubicBezTo>
                      <a:pt x="1009" y="0"/>
                      <a:pt x="0" y="2452"/>
                      <a:pt x="1431" y="3920"/>
                    </a:cubicBezTo>
                    <a:cubicBezTo>
                      <a:pt x="1900" y="4401"/>
                      <a:pt x="2483" y="4616"/>
                      <a:pt x="3055" y="4616"/>
                    </a:cubicBezTo>
                    <a:cubicBezTo>
                      <a:pt x="4242" y="4616"/>
                      <a:pt x="5387" y="3690"/>
                      <a:pt x="5387" y="2293"/>
                    </a:cubicBezTo>
                    <a:cubicBezTo>
                      <a:pt x="5387" y="1036"/>
                      <a:pt x="4352" y="1"/>
                      <a:pt x="3095" y="1"/>
                    </a:cubicBezTo>
                    <a:cubicBezTo>
                      <a:pt x="3080" y="1"/>
                      <a:pt x="3064" y="0"/>
                      <a:pt x="304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47"/>
              <p:cNvSpPr/>
              <p:nvPr/>
            </p:nvSpPr>
            <p:spPr>
              <a:xfrm>
                <a:off x="6221823" y="1338052"/>
                <a:ext cx="98425" cy="84323"/>
              </a:xfrm>
              <a:custGeom>
                <a:rect b="b" l="l" r="r" t="t"/>
                <a:pathLst>
                  <a:path extrusionOk="0" h="4616" w="5388">
                    <a:moveTo>
                      <a:pt x="3049" y="1"/>
                    </a:moveTo>
                    <a:cubicBezTo>
                      <a:pt x="1009" y="1"/>
                      <a:pt x="0" y="2452"/>
                      <a:pt x="1431" y="3920"/>
                    </a:cubicBezTo>
                    <a:cubicBezTo>
                      <a:pt x="1900" y="4401"/>
                      <a:pt x="2483" y="4616"/>
                      <a:pt x="3055" y="4616"/>
                    </a:cubicBezTo>
                    <a:cubicBezTo>
                      <a:pt x="4242" y="4616"/>
                      <a:pt x="5387" y="3690"/>
                      <a:pt x="5387" y="2293"/>
                    </a:cubicBezTo>
                    <a:cubicBezTo>
                      <a:pt x="5387" y="1036"/>
                      <a:pt x="4352" y="1"/>
                      <a:pt x="3095" y="1"/>
                    </a:cubicBezTo>
                    <a:cubicBezTo>
                      <a:pt x="3080" y="1"/>
                      <a:pt x="3064" y="1"/>
                      <a:pt x="304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47"/>
              <p:cNvSpPr/>
              <p:nvPr/>
            </p:nvSpPr>
            <p:spPr>
              <a:xfrm>
                <a:off x="6220271" y="1471112"/>
                <a:ext cx="99302" cy="84688"/>
              </a:xfrm>
              <a:custGeom>
                <a:rect b="b" l="l" r="r" t="t"/>
                <a:pathLst>
                  <a:path extrusionOk="0" h="4636" w="5436">
                    <a:moveTo>
                      <a:pt x="3143" y="0"/>
                    </a:moveTo>
                    <a:cubicBezTo>
                      <a:pt x="1073" y="0"/>
                      <a:pt x="0" y="2477"/>
                      <a:pt x="1479" y="3956"/>
                    </a:cubicBezTo>
                    <a:cubicBezTo>
                      <a:pt x="1948" y="4425"/>
                      <a:pt x="2530" y="4636"/>
                      <a:pt x="3102" y="4636"/>
                    </a:cubicBezTo>
                    <a:cubicBezTo>
                      <a:pt x="4290" y="4636"/>
                      <a:pt x="5435" y="3727"/>
                      <a:pt x="5435" y="2329"/>
                    </a:cubicBezTo>
                    <a:cubicBezTo>
                      <a:pt x="5435" y="1072"/>
                      <a:pt x="4400" y="37"/>
                      <a:pt x="31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47"/>
              <p:cNvSpPr/>
              <p:nvPr/>
            </p:nvSpPr>
            <p:spPr>
              <a:xfrm>
                <a:off x="6219595" y="1604831"/>
                <a:ext cx="99302" cy="84999"/>
              </a:xfrm>
              <a:custGeom>
                <a:rect b="b" l="l" r="r" t="t"/>
                <a:pathLst>
                  <a:path extrusionOk="0" h="4653" w="5436">
                    <a:moveTo>
                      <a:pt x="3143" y="0"/>
                    </a:moveTo>
                    <a:cubicBezTo>
                      <a:pt x="1073" y="0"/>
                      <a:pt x="1" y="2478"/>
                      <a:pt x="1479" y="3956"/>
                    </a:cubicBezTo>
                    <a:cubicBezTo>
                      <a:pt x="1948" y="4437"/>
                      <a:pt x="2527" y="4652"/>
                      <a:pt x="3094" y="4652"/>
                    </a:cubicBezTo>
                    <a:cubicBezTo>
                      <a:pt x="4270" y="4652"/>
                      <a:pt x="5398" y="3727"/>
                      <a:pt x="5398" y="2330"/>
                    </a:cubicBezTo>
                    <a:cubicBezTo>
                      <a:pt x="5435" y="1073"/>
                      <a:pt x="4400" y="37"/>
                      <a:pt x="31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47"/>
              <p:cNvSpPr/>
              <p:nvPr/>
            </p:nvSpPr>
            <p:spPr>
              <a:xfrm>
                <a:off x="6218919" y="1738549"/>
                <a:ext cx="98626" cy="84999"/>
              </a:xfrm>
              <a:custGeom>
                <a:rect b="b" l="l" r="r" t="t"/>
                <a:pathLst>
                  <a:path extrusionOk="0" h="4653" w="5399">
                    <a:moveTo>
                      <a:pt x="3143" y="1"/>
                    </a:moveTo>
                    <a:cubicBezTo>
                      <a:pt x="1073" y="1"/>
                      <a:pt x="1" y="2478"/>
                      <a:pt x="1442" y="3957"/>
                    </a:cubicBezTo>
                    <a:cubicBezTo>
                      <a:pt x="1923" y="4438"/>
                      <a:pt x="2510" y="4653"/>
                      <a:pt x="3082" y="4653"/>
                    </a:cubicBezTo>
                    <a:cubicBezTo>
                      <a:pt x="4270" y="4653"/>
                      <a:pt x="5398" y="3727"/>
                      <a:pt x="5398" y="2330"/>
                    </a:cubicBezTo>
                    <a:cubicBezTo>
                      <a:pt x="5398" y="1073"/>
                      <a:pt x="4400" y="38"/>
                      <a:pt x="314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47"/>
              <p:cNvSpPr/>
              <p:nvPr/>
            </p:nvSpPr>
            <p:spPr>
              <a:xfrm>
                <a:off x="6218919" y="893001"/>
                <a:ext cx="123616" cy="122940"/>
              </a:xfrm>
              <a:custGeom>
                <a:rect b="b" l="l" r="r" t="t"/>
                <a:pathLst>
                  <a:path extrusionOk="0" h="6730" w="6767">
                    <a:moveTo>
                      <a:pt x="1295" y="0"/>
                    </a:moveTo>
                    <a:cubicBezTo>
                      <a:pt x="592" y="0"/>
                      <a:pt x="38" y="555"/>
                      <a:pt x="38" y="1220"/>
                    </a:cubicBezTo>
                    <a:lnTo>
                      <a:pt x="38" y="5472"/>
                    </a:lnTo>
                    <a:cubicBezTo>
                      <a:pt x="1" y="6174"/>
                      <a:pt x="555" y="6692"/>
                      <a:pt x="1221" y="6729"/>
                    </a:cubicBezTo>
                    <a:lnTo>
                      <a:pt x="5509" y="6729"/>
                    </a:lnTo>
                    <a:cubicBezTo>
                      <a:pt x="6175" y="6729"/>
                      <a:pt x="6729" y="6211"/>
                      <a:pt x="6729" y="5509"/>
                    </a:cubicBezTo>
                    <a:lnTo>
                      <a:pt x="6766" y="1257"/>
                    </a:lnTo>
                    <a:cubicBezTo>
                      <a:pt x="6766" y="592"/>
                      <a:pt x="6212" y="37"/>
                      <a:pt x="5546" y="37"/>
                    </a:cubicBezTo>
                    <a:lnTo>
                      <a:pt x="129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47"/>
              <p:cNvSpPr/>
              <p:nvPr/>
            </p:nvSpPr>
            <p:spPr>
              <a:xfrm>
                <a:off x="6758541" y="1545406"/>
                <a:ext cx="401173" cy="37156"/>
              </a:xfrm>
              <a:custGeom>
                <a:rect b="b" l="l" r="r" t="t"/>
                <a:pathLst>
                  <a:path extrusionOk="0" h="2034" w="21961">
                    <a:moveTo>
                      <a:pt x="0" y="0"/>
                    </a:moveTo>
                    <a:lnTo>
                      <a:pt x="0" y="1664"/>
                    </a:lnTo>
                    <a:lnTo>
                      <a:pt x="21924" y="2033"/>
                    </a:lnTo>
                    <a:lnTo>
                      <a:pt x="21961" y="3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47"/>
              <p:cNvSpPr/>
              <p:nvPr/>
            </p:nvSpPr>
            <p:spPr>
              <a:xfrm>
                <a:off x="6755161" y="1631848"/>
                <a:ext cx="401848" cy="37156"/>
              </a:xfrm>
              <a:custGeom>
                <a:rect b="b" l="l" r="r" t="t"/>
                <a:pathLst>
                  <a:path extrusionOk="0" h="2034" w="21998">
                    <a:moveTo>
                      <a:pt x="37" y="0"/>
                    </a:moveTo>
                    <a:lnTo>
                      <a:pt x="0" y="1664"/>
                    </a:lnTo>
                    <a:lnTo>
                      <a:pt x="21961" y="2034"/>
                    </a:lnTo>
                    <a:lnTo>
                      <a:pt x="21998" y="370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47"/>
              <p:cNvSpPr/>
              <p:nvPr/>
            </p:nvSpPr>
            <p:spPr>
              <a:xfrm>
                <a:off x="6755161" y="1719642"/>
                <a:ext cx="401173" cy="37156"/>
              </a:xfrm>
              <a:custGeom>
                <a:rect b="b" l="l" r="r" t="t"/>
                <a:pathLst>
                  <a:path extrusionOk="0" h="2034" w="21961">
                    <a:moveTo>
                      <a:pt x="37" y="0"/>
                    </a:moveTo>
                    <a:lnTo>
                      <a:pt x="0" y="1664"/>
                    </a:lnTo>
                    <a:lnTo>
                      <a:pt x="21961" y="2034"/>
                    </a:lnTo>
                    <a:lnTo>
                      <a:pt x="21961" y="370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47"/>
              <p:cNvSpPr/>
              <p:nvPr/>
            </p:nvSpPr>
            <p:spPr>
              <a:xfrm>
                <a:off x="6379655" y="851132"/>
                <a:ext cx="364035" cy="1029940"/>
              </a:xfrm>
              <a:custGeom>
                <a:rect b="b" l="l" r="r" t="t"/>
                <a:pathLst>
                  <a:path extrusionOk="0" h="56381" w="19928">
                    <a:moveTo>
                      <a:pt x="1479" y="0"/>
                    </a:moveTo>
                    <a:lnTo>
                      <a:pt x="1" y="56270"/>
                    </a:lnTo>
                    <a:lnTo>
                      <a:pt x="17229" y="56381"/>
                    </a:lnTo>
                    <a:lnTo>
                      <a:pt x="19928" y="1405"/>
                    </a:lnTo>
                    <a:lnTo>
                      <a:pt x="1479" y="0"/>
                    </a:lnTo>
                    <a:close/>
                  </a:path>
                </a:pathLst>
              </a:custGeom>
              <a:solidFill>
                <a:srgbClr val="37006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47"/>
              <p:cNvSpPr/>
              <p:nvPr/>
            </p:nvSpPr>
            <p:spPr>
              <a:xfrm>
                <a:off x="6379655" y="851132"/>
                <a:ext cx="27036" cy="1027912"/>
              </a:xfrm>
              <a:custGeom>
                <a:rect b="b" l="l" r="r" t="t"/>
                <a:pathLst>
                  <a:path extrusionOk="0" fill="none" h="56270" w="1480">
                    <a:moveTo>
                      <a:pt x="1479" y="0"/>
                    </a:moveTo>
                    <a:lnTo>
                      <a:pt x="1" y="56270"/>
                    </a:lnTo>
                  </a:path>
                </a:pathLst>
              </a:custGeom>
              <a:noFill/>
              <a:ln cap="flat" cmpd="sng" w="8325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47"/>
              <p:cNvSpPr/>
              <p:nvPr/>
            </p:nvSpPr>
            <p:spPr>
              <a:xfrm>
                <a:off x="7204268" y="1530537"/>
                <a:ext cx="24332" cy="322166"/>
              </a:xfrm>
              <a:custGeom>
                <a:rect b="b" l="l" r="r" t="t"/>
                <a:pathLst>
                  <a:path extrusionOk="0" fill="none" h="17636" w="1332">
                    <a:moveTo>
                      <a:pt x="1332" y="1"/>
                    </a:moveTo>
                    <a:lnTo>
                      <a:pt x="1" y="17636"/>
                    </a:lnTo>
                  </a:path>
                </a:pathLst>
              </a:custGeom>
              <a:solidFill>
                <a:schemeClr val="accent3"/>
              </a:solidFill>
              <a:ln cap="flat" cmpd="sng" w="8325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47"/>
              <p:cNvSpPr/>
              <p:nvPr/>
            </p:nvSpPr>
            <p:spPr>
              <a:xfrm>
                <a:off x="6447390" y="955786"/>
                <a:ext cx="56556" cy="48098"/>
              </a:xfrm>
              <a:custGeom>
                <a:rect b="b" l="l" r="r" t="t"/>
                <a:pathLst>
                  <a:path extrusionOk="0" h="2633" w="3096">
                    <a:moveTo>
                      <a:pt x="1756" y="1"/>
                    </a:moveTo>
                    <a:cubicBezTo>
                      <a:pt x="602" y="1"/>
                      <a:pt x="0" y="1381"/>
                      <a:pt x="803" y="2220"/>
                    </a:cubicBezTo>
                    <a:cubicBezTo>
                      <a:pt x="1076" y="2505"/>
                      <a:pt x="1415" y="2632"/>
                      <a:pt x="1746" y="2632"/>
                    </a:cubicBezTo>
                    <a:cubicBezTo>
                      <a:pt x="2404" y="2632"/>
                      <a:pt x="3034" y="2132"/>
                      <a:pt x="3058" y="1370"/>
                    </a:cubicBezTo>
                    <a:cubicBezTo>
                      <a:pt x="3095" y="630"/>
                      <a:pt x="2541" y="39"/>
                      <a:pt x="1801" y="2"/>
                    </a:cubicBezTo>
                    <a:cubicBezTo>
                      <a:pt x="1786" y="1"/>
                      <a:pt x="1771" y="1"/>
                      <a:pt x="17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47"/>
              <p:cNvSpPr/>
              <p:nvPr/>
            </p:nvSpPr>
            <p:spPr>
              <a:xfrm>
                <a:off x="6444011" y="1073977"/>
                <a:ext cx="56556" cy="48062"/>
              </a:xfrm>
              <a:custGeom>
                <a:rect b="b" l="l" r="r" t="t"/>
                <a:pathLst>
                  <a:path extrusionOk="0" h="2631" w="3096">
                    <a:moveTo>
                      <a:pt x="1756" y="1"/>
                    </a:moveTo>
                    <a:cubicBezTo>
                      <a:pt x="602" y="1"/>
                      <a:pt x="0" y="1380"/>
                      <a:pt x="803" y="2220"/>
                    </a:cubicBezTo>
                    <a:cubicBezTo>
                      <a:pt x="1074" y="2503"/>
                      <a:pt x="1415" y="2631"/>
                      <a:pt x="1751" y="2631"/>
                    </a:cubicBezTo>
                    <a:cubicBezTo>
                      <a:pt x="2422" y="2631"/>
                      <a:pt x="3071" y="2121"/>
                      <a:pt x="3095" y="1332"/>
                    </a:cubicBezTo>
                    <a:cubicBezTo>
                      <a:pt x="3095" y="630"/>
                      <a:pt x="2541" y="1"/>
                      <a:pt x="1801" y="1"/>
                    </a:cubicBezTo>
                    <a:cubicBezTo>
                      <a:pt x="1786" y="1"/>
                      <a:pt x="1771" y="1"/>
                      <a:pt x="17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47"/>
              <p:cNvSpPr/>
              <p:nvPr/>
            </p:nvSpPr>
            <p:spPr>
              <a:xfrm>
                <a:off x="6440631" y="1191492"/>
                <a:ext cx="56556" cy="48244"/>
              </a:xfrm>
              <a:custGeom>
                <a:rect b="b" l="l" r="r" t="t"/>
                <a:pathLst>
                  <a:path extrusionOk="0" h="2641" w="3096">
                    <a:moveTo>
                      <a:pt x="1756" y="1"/>
                    </a:moveTo>
                    <a:cubicBezTo>
                      <a:pt x="602" y="1"/>
                      <a:pt x="0" y="1380"/>
                      <a:pt x="803" y="2220"/>
                    </a:cubicBezTo>
                    <a:cubicBezTo>
                      <a:pt x="1080" y="2509"/>
                      <a:pt x="1430" y="2640"/>
                      <a:pt x="1771" y="2640"/>
                    </a:cubicBezTo>
                    <a:cubicBezTo>
                      <a:pt x="2432" y="2640"/>
                      <a:pt x="3058" y="2149"/>
                      <a:pt x="3058" y="1369"/>
                    </a:cubicBezTo>
                    <a:cubicBezTo>
                      <a:pt x="3095" y="630"/>
                      <a:pt x="2541" y="38"/>
                      <a:pt x="1801" y="1"/>
                    </a:cubicBezTo>
                    <a:cubicBezTo>
                      <a:pt x="1786" y="1"/>
                      <a:pt x="1771" y="1"/>
                      <a:pt x="17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47"/>
              <p:cNvSpPr/>
              <p:nvPr/>
            </p:nvSpPr>
            <p:spPr>
              <a:xfrm>
                <a:off x="6437252" y="1309683"/>
                <a:ext cx="56556" cy="48080"/>
              </a:xfrm>
              <a:custGeom>
                <a:rect b="b" l="l" r="r" t="t"/>
                <a:pathLst>
                  <a:path extrusionOk="0" h="2632" w="3096">
                    <a:moveTo>
                      <a:pt x="1756" y="1"/>
                    </a:moveTo>
                    <a:cubicBezTo>
                      <a:pt x="603" y="1"/>
                      <a:pt x="1" y="1380"/>
                      <a:pt x="803" y="2220"/>
                    </a:cubicBezTo>
                    <a:cubicBezTo>
                      <a:pt x="1076" y="2505"/>
                      <a:pt x="1419" y="2632"/>
                      <a:pt x="1756" y="2632"/>
                    </a:cubicBezTo>
                    <a:cubicBezTo>
                      <a:pt x="2425" y="2632"/>
                      <a:pt x="3071" y="2131"/>
                      <a:pt x="3096" y="1369"/>
                    </a:cubicBezTo>
                    <a:cubicBezTo>
                      <a:pt x="3096" y="630"/>
                      <a:pt x="2541" y="1"/>
                      <a:pt x="1802" y="1"/>
                    </a:cubicBezTo>
                    <a:cubicBezTo>
                      <a:pt x="1786" y="1"/>
                      <a:pt x="1771" y="1"/>
                      <a:pt x="17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47"/>
              <p:cNvSpPr/>
              <p:nvPr/>
            </p:nvSpPr>
            <p:spPr>
              <a:xfrm>
                <a:off x="6433690" y="1427216"/>
                <a:ext cx="56739" cy="48719"/>
              </a:xfrm>
              <a:custGeom>
                <a:rect b="b" l="l" r="r" t="t"/>
                <a:pathLst>
                  <a:path extrusionOk="0" h="2667" w="3106">
                    <a:moveTo>
                      <a:pt x="1812" y="0"/>
                    </a:moveTo>
                    <a:cubicBezTo>
                      <a:pt x="629" y="0"/>
                      <a:pt x="0" y="1368"/>
                      <a:pt x="814" y="2255"/>
                    </a:cubicBezTo>
                    <a:cubicBezTo>
                      <a:pt x="1085" y="2539"/>
                      <a:pt x="1426" y="2666"/>
                      <a:pt x="1760" y="2666"/>
                    </a:cubicBezTo>
                    <a:cubicBezTo>
                      <a:pt x="2428" y="2666"/>
                      <a:pt x="3069" y="2157"/>
                      <a:pt x="3069" y="1368"/>
                    </a:cubicBezTo>
                    <a:cubicBezTo>
                      <a:pt x="3106" y="629"/>
                      <a:pt x="2551" y="37"/>
                      <a:pt x="18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47"/>
              <p:cNvSpPr/>
              <p:nvPr/>
            </p:nvSpPr>
            <p:spPr>
              <a:xfrm>
                <a:off x="6430493" y="1545388"/>
                <a:ext cx="56556" cy="48080"/>
              </a:xfrm>
              <a:custGeom>
                <a:rect b="b" l="l" r="r" t="t"/>
                <a:pathLst>
                  <a:path extrusionOk="0" h="2632" w="3096">
                    <a:moveTo>
                      <a:pt x="1756" y="0"/>
                    </a:moveTo>
                    <a:cubicBezTo>
                      <a:pt x="603" y="0"/>
                      <a:pt x="1" y="1380"/>
                      <a:pt x="804" y="2219"/>
                    </a:cubicBezTo>
                    <a:cubicBezTo>
                      <a:pt x="1076" y="2504"/>
                      <a:pt x="1419" y="2631"/>
                      <a:pt x="1757" y="2631"/>
                    </a:cubicBezTo>
                    <a:cubicBezTo>
                      <a:pt x="2426" y="2631"/>
                      <a:pt x="3071" y="2131"/>
                      <a:pt x="3096" y="1369"/>
                    </a:cubicBezTo>
                    <a:cubicBezTo>
                      <a:pt x="3096" y="630"/>
                      <a:pt x="2541" y="38"/>
                      <a:pt x="1802" y="1"/>
                    </a:cubicBezTo>
                    <a:cubicBezTo>
                      <a:pt x="1787" y="1"/>
                      <a:pt x="1771" y="0"/>
                      <a:pt x="17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47"/>
              <p:cNvSpPr/>
              <p:nvPr/>
            </p:nvSpPr>
            <p:spPr>
              <a:xfrm>
                <a:off x="6427132" y="1663579"/>
                <a:ext cx="56556" cy="48044"/>
              </a:xfrm>
              <a:custGeom>
                <a:rect b="b" l="l" r="r" t="t"/>
                <a:pathLst>
                  <a:path extrusionOk="0" h="2630" w="3096">
                    <a:moveTo>
                      <a:pt x="1755" y="0"/>
                    </a:moveTo>
                    <a:cubicBezTo>
                      <a:pt x="602" y="0"/>
                      <a:pt x="0" y="1380"/>
                      <a:pt x="803" y="2219"/>
                    </a:cubicBezTo>
                    <a:cubicBezTo>
                      <a:pt x="1074" y="2503"/>
                      <a:pt x="1415" y="2630"/>
                      <a:pt x="1750" y="2630"/>
                    </a:cubicBezTo>
                    <a:cubicBezTo>
                      <a:pt x="2421" y="2630"/>
                      <a:pt x="3070" y="2121"/>
                      <a:pt x="3095" y="1332"/>
                    </a:cubicBezTo>
                    <a:cubicBezTo>
                      <a:pt x="3095" y="629"/>
                      <a:pt x="2540" y="1"/>
                      <a:pt x="1801" y="1"/>
                    </a:cubicBezTo>
                    <a:cubicBezTo>
                      <a:pt x="1786" y="0"/>
                      <a:pt x="1771" y="0"/>
                      <a:pt x="17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47"/>
              <p:cNvSpPr/>
              <p:nvPr/>
            </p:nvSpPr>
            <p:spPr>
              <a:xfrm>
                <a:off x="6423752" y="1781094"/>
                <a:ext cx="56556" cy="48537"/>
              </a:xfrm>
              <a:custGeom>
                <a:rect b="b" l="l" r="r" t="t"/>
                <a:pathLst>
                  <a:path extrusionOk="0" h="2657" w="3096">
                    <a:moveTo>
                      <a:pt x="1756" y="0"/>
                    </a:moveTo>
                    <a:cubicBezTo>
                      <a:pt x="602" y="0"/>
                      <a:pt x="0" y="1380"/>
                      <a:pt x="803" y="2219"/>
                    </a:cubicBezTo>
                    <a:cubicBezTo>
                      <a:pt x="1080" y="2521"/>
                      <a:pt x="1429" y="2656"/>
                      <a:pt x="1772" y="2656"/>
                    </a:cubicBezTo>
                    <a:cubicBezTo>
                      <a:pt x="2435" y="2656"/>
                      <a:pt x="3071" y="2149"/>
                      <a:pt x="3095" y="1369"/>
                    </a:cubicBezTo>
                    <a:cubicBezTo>
                      <a:pt x="3095" y="629"/>
                      <a:pt x="2541" y="38"/>
                      <a:pt x="1801" y="1"/>
                    </a:cubicBezTo>
                    <a:cubicBezTo>
                      <a:pt x="1786" y="0"/>
                      <a:pt x="1771" y="0"/>
                      <a:pt x="17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47"/>
              <p:cNvSpPr/>
              <p:nvPr/>
            </p:nvSpPr>
            <p:spPr>
              <a:xfrm>
                <a:off x="6535659" y="987553"/>
                <a:ext cx="138468" cy="6083"/>
              </a:xfrm>
              <a:custGeom>
                <a:rect b="b" l="l" r="r" t="t"/>
                <a:pathLst>
                  <a:path extrusionOk="0" fill="none" h="333" w="7580">
                    <a:moveTo>
                      <a:pt x="1" y="0"/>
                    </a:moveTo>
                    <a:lnTo>
                      <a:pt x="7580" y="333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47"/>
              <p:cNvSpPr/>
              <p:nvPr/>
            </p:nvSpPr>
            <p:spPr>
              <a:xfrm>
                <a:off x="6534983" y="1095606"/>
                <a:ext cx="138468" cy="6101"/>
              </a:xfrm>
              <a:custGeom>
                <a:rect b="b" l="l" r="r" t="t"/>
                <a:pathLst>
                  <a:path extrusionOk="0" fill="none" h="334" w="7580">
                    <a:moveTo>
                      <a:pt x="1" y="1"/>
                    </a:moveTo>
                    <a:lnTo>
                      <a:pt x="7580" y="333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47"/>
              <p:cNvSpPr/>
              <p:nvPr/>
            </p:nvSpPr>
            <p:spPr>
              <a:xfrm>
                <a:off x="6534307" y="1212445"/>
                <a:ext cx="138468" cy="6101"/>
              </a:xfrm>
              <a:custGeom>
                <a:rect b="b" l="l" r="r" t="t"/>
                <a:pathLst>
                  <a:path extrusionOk="0" fill="none" h="334" w="7580">
                    <a:moveTo>
                      <a:pt x="1" y="0"/>
                    </a:moveTo>
                    <a:lnTo>
                      <a:pt x="7580" y="333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47"/>
              <p:cNvSpPr/>
              <p:nvPr/>
            </p:nvSpPr>
            <p:spPr>
              <a:xfrm>
                <a:off x="6520808" y="1331311"/>
                <a:ext cx="138468" cy="6101"/>
              </a:xfrm>
              <a:custGeom>
                <a:rect b="b" l="l" r="r" t="t"/>
                <a:pathLst>
                  <a:path extrusionOk="0" fill="none" h="334" w="7580">
                    <a:moveTo>
                      <a:pt x="0" y="0"/>
                    </a:moveTo>
                    <a:lnTo>
                      <a:pt x="7579" y="333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47"/>
              <p:cNvSpPr/>
              <p:nvPr/>
            </p:nvSpPr>
            <p:spPr>
              <a:xfrm>
                <a:off x="6520132" y="1449502"/>
                <a:ext cx="138468" cy="5407"/>
              </a:xfrm>
              <a:custGeom>
                <a:rect b="b" l="l" r="r" t="t"/>
                <a:pathLst>
                  <a:path extrusionOk="0" fill="none" h="296" w="7580">
                    <a:moveTo>
                      <a:pt x="0" y="0"/>
                    </a:moveTo>
                    <a:lnTo>
                      <a:pt x="7579" y="296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47"/>
              <p:cNvSpPr/>
              <p:nvPr/>
            </p:nvSpPr>
            <p:spPr>
              <a:xfrm>
                <a:off x="6519456" y="1567693"/>
                <a:ext cx="138468" cy="5407"/>
              </a:xfrm>
              <a:custGeom>
                <a:rect b="b" l="l" r="r" t="t"/>
                <a:pathLst>
                  <a:path extrusionOk="0" fill="none" h="296" w="7580">
                    <a:moveTo>
                      <a:pt x="0" y="0"/>
                    </a:moveTo>
                    <a:lnTo>
                      <a:pt x="7579" y="296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47"/>
              <p:cNvSpPr/>
              <p:nvPr/>
            </p:nvSpPr>
            <p:spPr>
              <a:xfrm>
                <a:off x="6518780" y="1687893"/>
                <a:ext cx="138468" cy="6101"/>
              </a:xfrm>
              <a:custGeom>
                <a:rect b="b" l="l" r="r" t="t"/>
                <a:pathLst>
                  <a:path extrusionOk="0" fill="none" h="334" w="7580">
                    <a:moveTo>
                      <a:pt x="1" y="1"/>
                    </a:moveTo>
                    <a:lnTo>
                      <a:pt x="7579" y="334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47"/>
              <p:cNvSpPr/>
              <p:nvPr/>
            </p:nvSpPr>
            <p:spPr>
              <a:xfrm>
                <a:off x="6518104" y="1803380"/>
                <a:ext cx="138468" cy="6101"/>
              </a:xfrm>
              <a:custGeom>
                <a:rect b="b" l="l" r="r" t="t"/>
                <a:pathLst>
                  <a:path extrusionOk="0" fill="none" h="334" w="7580">
                    <a:moveTo>
                      <a:pt x="1" y="1"/>
                    </a:moveTo>
                    <a:lnTo>
                      <a:pt x="7580" y="334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47"/>
              <p:cNvSpPr/>
              <p:nvPr/>
            </p:nvSpPr>
            <p:spPr>
              <a:xfrm>
                <a:off x="6718005" y="883538"/>
                <a:ext cx="777373" cy="578806"/>
              </a:xfrm>
              <a:custGeom>
                <a:rect b="b" l="l" r="r" t="t"/>
                <a:pathLst>
                  <a:path extrusionOk="0" h="31685" w="42555">
                    <a:moveTo>
                      <a:pt x="1369" y="1"/>
                    </a:moveTo>
                    <a:lnTo>
                      <a:pt x="1" y="30021"/>
                    </a:lnTo>
                    <a:lnTo>
                      <a:pt x="40225" y="31685"/>
                    </a:lnTo>
                    <a:lnTo>
                      <a:pt x="42554" y="3106"/>
                    </a:lnTo>
                    <a:lnTo>
                      <a:pt x="136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47"/>
              <p:cNvSpPr/>
              <p:nvPr/>
            </p:nvSpPr>
            <p:spPr>
              <a:xfrm>
                <a:off x="6803113" y="1225195"/>
                <a:ext cx="586898" cy="237752"/>
              </a:xfrm>
              <a:custGeom>
                <a:rect b="b" l="l" r="r" t="t"/>
                <a:pathLst>
                  <a:path extrusionOk="0" h="13015" w="32128">
                    <a:moveTo>
                      <a:pt x="15073" y="0"/>
                    </a:moveTo>
                    <a:cubicBezTo>
                      <a:pt x="12504" y="0"/>
                      <a:pt x="9281" y="590"/>
                      <a:pt x="7468" y="1706"/>
                    </a:cubicBezTo>
                    <a:cubicBezTo>
                      <a:pt x="5139" y="3184"/>
                      <a:pt x="1701" y="7843"/>
                      <a:pt x="1701" y="7843"/>
                    </a:cubicBezTo>
                    <a:cubicBezTo>
                      <a:pt x="1035" y="8989"/>
                      <a:pt x="481" y="10246"/>
                      <a:pt x="0" y="11540"/>
                    </a:cubicBezTo>
                    <a:cubicBezTo>
                      <a:pt x="0" y="11540"/>
                      <a:pt x="6100" y="11762"/>
                      <a:pt x="8097" y="11873"/>
                    </a:cubicBezTo>
                    <a:cubicBezTo>
                      <a:pt x="15372" y="12205"/>
                      <a:pt x="22408" y="13014"/>
                      <a:pt x="29661" y="13014"/>
                    </a:cubicBezTo>
                    <a:cubicBezTo>
                      <a:pt x="30480" y="13014"/>
                      <a:pt x="31302" y="13004"/>
                      <a:pt x="32128" y="12982"/>
                    </a:cubicBezTo>
                    <a:cubicBezTo>
                      <a:pt x="31721" y="11614"/>
                      <a:pt x="31425" y="9691"/>
                      <a:pt x="30538" y="8434"/>
                    </a:cubicBezTo>
                    <a:cubicBezTo>
                      <a:pt x="28985" y="6105"/>
                      <a:pt x="26767" y="3591"/>
                      <a:pt x="24401" y="2038"/>
                    </a:cubicBezTo>
                    <a:cubicBezTo>
                      <a:pt x="22256" y="596"/>
                      <a:pt x="19779" y="670"/>
                      <a:pt x="17302" y="190"/>
                    </a:cubicBezTo>
                    <a:cubicBezTo>
                      <a:pt x="16676" y="63"/>
                      <a:pt x="15909" y="0"/>
                      <a:pt x="1507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47"/>
              <p:cNvSpPr/>
              <p:nvPr/>
            </p:nvSpPr>
            <p:spPr>
              <a:xfrm>
                <a:off x="7007746" y="998934"/>
                <a:ext cx="215940" cy="212195"/>
              </a:xfrm>
              <a:custGeom>
                <a:rect b="b" l="l" r="r" t="t"/>
                <a:pathLst>
                  <a:path extrusionOk="0" h="11616" w="11821">
                    <a:moveTo>
                      <a:pt x="4684" y="1"/>
                    </a:moveTo>
                    <a:cubicBezTo>
                      <a:pt x="3148" y="1"/>
                      <a:pt x="1886" y="460"/>
                      <a:pt x="1886" y="1632"/>
                    </a:cubicBezTo>
                    <a:lnTo>
                      <a:pt x="1886" y="1374"/>
                    </a:lnTo>
                    <a:lnTo>
                      <a:pt x="1886" y="1374"/>
                    </a:lnTo>
                    <a:cubicBezTo>
                      <a:pt x="0" y="4405"/>
                      <a:pt x="185" y="11504"/>
                      <a:pt x="4880" y="11615"/>
                    </a:cubicBezTo>
                    <a:cubicBezTo>
                      <a:pt x="4901" y="11615"/>
                      <a:pt x="4921" y="11615"/>
                      <a:pt x="4942" y="11615"/>
                    </a:cubicBezTo>
                    <a:cubicBezTo>
                      <a:pt x="8758" y="11615"/>
                      <a:pt x="11821" y="4759"/>
                      <a:pt x="9945" y="1854"/>
                    </a:cubicBezTo>
                    <a:cubicBezTo>
                      <a:pt x="9269" y="819"/>
                      <a:pt x="6733" y="1"/>
                      <a:pt x="46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47"/>
              <p:cNvSpPr/>
              <p:nvPr/>
            </p:nvSpPr>
            <p:spPr>
              <a:xfrm>
                <a:off x="7007746" y="948753"/>
                <a:ext cx="230682" cy="165193"/>
              </a:xfrm>
              <a:custGeom>
                <a:rect b="b" l="l" r="r" t="t"/>
                <a:pathLst>
                  <a:path extrusionOk="0" h="9043" w="12628">
                    <a:moveTo>
                      <a:pt x="4759" y="0"/>
                    </a:moveTo>
                    <a:cubicBezTo>
                      <a:pt x="2725" y="0"/>
                      <a:pt x="180" y="2695"/>
                      <a:pt x="74" y="4712"/>
                    </a:cubicBezTo>
                    <a:cubicBezTo>
                      <a:pt x="0" y="5895"/>
                      <a:pt x="74" y="7041"/>
                      <a:pt x="296" y="8187"/>
                    </a:cubicBezTo>
                    <a:cubicBezTo>
                      <a:pt x="478" y="8803"/>
                      <a:pt x="654" y="9043"/>
                      <a:pt x="830" y="9043"/>
                    </a:cubicBezTo>
                    <a:cubicBezTo>
                      <a:pt x="1118" y="9043"/>
                      <a:pt x="1402" y="8396"/>
                      <a:pt x="1701" y="7707"/>
                    </a:cubicBezTo>
                    <a:cubicBezTo>
                      <a:pt x="2579" y="5401"/>
                      <a:pt x="2914" y="3603"/>
                      <a:pt x="5719" y="3603"/>
                    </a:cubicBezTo>
                    <a:cubicBezTo>
                      <a:pt x="5747" y="3603"/>
                      <a:pt x="5776" y="3603"/>
                      <a:pt x="5805" y="3603"/>
                    </a:cubicBezTo>
                    <a:cubicBezTo>
                      <a:pt x="7136" y="3603"/>
                      <a:pt x="8245" y="3677"/>
                      <a:pt x="9354" y="4416"/>
                    </a:cubicBezTo>
                    <a:cubicBezTo>
                      <a:pt x="10870" y="5378"/>
                      <a:pt x="10056" y="5747"/>
                      <a:pt x="10463" y="7152"/>
                    </a:cubicBezTo>
                    <a:cubicBezTo>
                      <a:pt x="10537" y="7337"/>
                      <a:pt x="10537" y="7596"/>
                      <a:pt x="10611" y="7818"/>
                    </a:cubicBezTo>
                    <a:cubicBezTo>
                      <a:pt x="10661" y="7821"/>
                      <a:pt x="10710" y="7823"/>
                      <a:pt x="10756" y="7823"/>
                    </a:cubicBezTo>
                    <a:cubicBezTo>
                      <a:pt x="12628" y="7823"/>
                      <a:pt x="11569" y="4986"/>
                      <a:pt x="11461" y="4121"/>
                    </a:cubicBezTo>
                    <a:cubicBezTo>
                      <a:pt x="11239" y="2716"/>
                      <a:pt x="10685" y="1533"/>
                      <a:pt x="9391" y="867"/>
                    </a:cubicBezTo>
                    <a:lnTo>
                      <a:pt x="5028" y="17"/>
                    </a:lnTo>
                    <a:cubicBezTo>
                      <a:pt x="4940" y="6"/>
                      <a:pt x="4850" y="0"/>
                      <a:pt x="47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47"/>
              <p:cNvSpPr/>
              <p:nvPr/>
            </p:nvSpPr>
            <p:spPr>
              <a:xfrm>
                <a:off x="6981404" y="938103"/>
                <a:ext cx="264075" cy="156169"/>
              </a:xfrm>
              <a:custGeom>
                <a:rect b="b" l="l" r="r" t="t"/>
                <a:pathLst>
                  <a:path extrusionOk="0" h="8549" w="14456">
                    <a:moveTo>
                      <a:pt x="7162" y="0"/>
                    </a:moveTo>
                    <a:cubicBezTo>
                      <a:pt x="3394" y="0"/>
                      <a:pt x="252" y="2932"/>
                      <a:pt x="0" y="6700"/>
                    </a:cubicBezTo>
                    <a:lnTo>
                      <a:pt x="0" y="6774"/>
                    </a:lnTo>
                    <a:lnTo>
                      <a:pt x="1220" y="6848"/>
                    </a:lnTo>
                    <a:cubicBezTo>
                      <a:pt x="1220" y="6811"/>
                      <a:pt x="1220" y="6774"/>
                      <a:pt x="1220" y="6774"/>
                    </a:cubicBezTo>
                    <a:cubicBezTo>
                      <a:pt x="1400" y="3575"/>
                      <a:pt x="4027" y="1074"/>
                      <a:pt x="7196" y="1074"/>
                    </a:cubicBezTo>
                    <a:cubicBezTo>
                      <a:pt x="7287" y="1074"/>
                      <a:pt x="7377" y="1076"/>
                      <a:pt x="7468" y="1081"/>
                    </a:cubicBezTo>
                    <a:cubicBezTo>
                      <a:pt x="10759" y="1228"/>
                      <a:pt x="13310" y="4038"/>
                      <a:pt x="13125" y="7329"/>
                    </a:cubicBezTo>
                    <a:cubicBezTo>
                      <a:pt x="13125" y="7329"/>
                      <a:pt x="14123" y="8549"/>
                      <a:pt x="14123" y="8549"/>
                    </a:cubicBezTo>
                    <a:lnTo>
                      <a:pt x="14382" y="7366"/>
                    </a:lnTo>
                    <a:cubicBezTo>
                      <a:pt x="14456" y="3447"/>
                      <a:pt x="11424" y="193"/>
                      <a:pt x="7505" y="8"/>
                    </a:cubicBezTo>
                    <a:cubicBezTo>
                      <a:pt x="7390" y="3"/>
                      <a:pt x="7276" y="0"/>
                      <a:pt x="71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47"/>
              <p:cNvSpPr/>
              <p:nvPr/>
            </p:nvSpPr>
            <p:spPr>
              <a:xfrm>
                <a:off x="6928374" y="1028619"/>
                <a:ext cx="106408" cy="123744"/>
              </a:xfrm>
              <a:custGeom>
                <a:rect b="b" l="l" r="r" t="t"/>
                <a:pathLst>
                  <a:path extrusionOk="0" h="6774" w="5825">
                    <a:moveTo>
                      <a:pt x="5107" y="1"/>
                    </a:moveTo>
                    <a:cubicBezTo>
                      <a:pt x="2412" y="1"/>
                      <a:pt x="1" y="3612"/>
                      <a:pt x="2238" y="5849"/>
                    </a:cubicBezTo>
                    <a:cubicBezTo>
                      <a:pt x="2719" y="6366"/>
                      <a:pt x="3421" y="6699"/>
                      <a:pt x="4160" y="6773"/>
                    </a:cubicBezTo>
                    <a:cubicBezTo>
                      <a:pt x="5270" y="6736"/>
                      <a:pt x="5011" y="6403"/>
                      <a:pt x="5196" y="5257"/>
                    </a:cubicBezTo>
                    <a:cubicBezTo>
                      <a:pt x="5417" y="3705"/>
                      <a:pt x="5676" y="1967"/>
                      <a:pt x="5824" y="451"/>
                    </a:cubicBezTo>
                    <a:lnTo>
                      <a:pt x="5306" y="7"/>
                    </a:lnTo>
                    <a:cubicBezTo>
                      <a:pt x="5240" y="3"/>
                      <a:pt x="5174" y="1"/>
                      <a:pt x="51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47"/>
              <p:cNvSpPr/>
              <p:nvPr/>
            </p:nvSpPr>
            <p:spPr>
              <a:xfrm>
                <a:off x="7175898" y="1057573"/>
                <a:ext cx="66877" cy="115487"/>
              </a:xfrm>
              <a:custGeom>
                <a:rect b="b" l="l" r="r" t="t"/>
                <a:pathLst>
                  <a:path extrusionOk="0" h="6322" w="3661">
                    <a:moveTo>
                      <a:pt x="1790" y="0"/>
                    </a:moveTo>
                    <a:cubicBezTo>
                      <a:pt x="1544" y="0"/>
                      <a:pt x="1331" y="107"/>
                      <a:pt x="1221" y="382"/>
                    </a:cubicBezTo>
                    <a:lnTo>
                      <a:pt x="1" y="6260"/>
                    </a:lnTo>
                    <a:cubicBezTo>
                      <a:pt x="171" y="6302"/>
                      <a:pt x="335" y="6321"/>
                      <a:pt x="494" y="6321"/>
                    </a:cubicBezTo>
                    <a:cubicBezTo>
                      <a:pt x="2027" y="6321"/>
                      <a:pt x="3023" y="4502"/>
                      <a:pt x="3291" y="3229"/>
                    </a:cubicBezTo>
                    <a:cubicBezTo>
                      <a:pt x="3476" y="2341"/>
                      <a:pt x="3661" y="1380"/>
                      <a:pt x="2996" y="604"/>
                    </a:cubicBezTo>
                    <a:cubicBezTo>
                      <a:pt x="2717" y="302"/>
                      <a:pt x="2206" y="0"/>
                      <a:pt x="17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47"/>
              <p:cNvSpPr/>
              <p:nvPr/>
            </p:nvSpPr>
            <p:spPr>
              <a:xfrm>
                <a:off x="7033412" y="1140379"/>
                <a:ext cx="146560" cy="155584"/>
              </a:xfrm>
              <a:custGeom>
                <a:rect b="b" l="l" r="r" t="t"/>
                <a:pathLst>
                  <a:path extrusionOk="0" h="8517" w="8023">
                    <a:moveTo>
                      <a:pt x="740" y="729"/>
                    </a:moveTo>
                    <a:cubicBezTo>
                      <a:pt x="796" y="729"/>
                      <a:pt x="829" y="746"/>
                      <a:pt x="850" y="773"/>
                    </a:cubicBezTo>
                    <a:lnTo>
                      <a:pt x="850" y="773"/>
                    </a:lnTo>
                    <a:cubicBezTo>
                      <a:pt x="813" y="759"/>
                      <a:pt x="776" y="745"/>
                      <a:pt x="740" y="729"/>
                    </a:cubicBezTo>
                    <a:close/>
                    <a:moveTo>
                      <a:pt x="6537" y="0"/>
                    </a:moveTo>
                    <a:cubicBezTo>
                      <a:pt x="5052" y="0"/>
                      <a:pt x="3307" y="930"/>
                      <a:pt x="1807" y="930"/>
                    </a:cubicBezTo>
                    <a:cubicBezTo>
                      <a:pt x="1496" y="930"/>
                      <a:pt x="1196" y="891"/>
                      <a:pt x="911" y="794"/>
                    </a:cubicBezTo>
                    <a:lnTo>
                      <a:pt x="911" y="794"/>
                    </a:lnTo>
                    <a:lnTo>
                      <a:pt x="740" y="138"/>
                    </a:lnTo>
                    <a:cubicBezTo>
                      <a:pt x="629" y="2799"/>
                      <a:pt x="0" y="5942"/>
                      <a:pt x="518" y="7014"/>
                    </a:cubicBezTo>
                    <a:cubicBezTo>
                      <a:pt x="887" y="7861"/>
                      <a:pt x="3054" y="8516"/>
                      <a:pt x="4937" y="8516"/>
                    </a:cubicBezTo>
                    <a:cubicBezTo>
                      <a:pt x="6260" y="8516"/>
                      <a:pt x="7444" y="8193"/>
                      <a:pt x="7764" y="7384"/>
                    </a:cubicBezTo>
                    <a:cubicBezTo>
                      <a:pt x="8023" y="6718"/>
                      <a:pt x="7025" y="4722"/>
                      <a:pt x="6951" y="3872"/>
                    </a:cubicBezTo>
                    <a:cubicBezTo>
                      <a:pt x="6840" y="2615"/>
                      <a:pt x="6951" y="1321"/>
                      <a:pt x="6951" y="27"/>
                    </a:cubicBezTo>
                    <a:cubicBezTo>
                      <a:pt x="6815" y="8"/>
                      <a:pt x="6677" y="0"/>
                      <a:pt x="653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47"/>
              <p:cNvSpPr/>
              <p:nvPr/>
            </p:nvSpPr>
            <p:spPr>
              <a:xfrm>
                <a:off x="6759217" y="1327932"/>
                <a:ext cx="243816" cy="164133"/>
              </a:xfrm>
              <a:custGeom>
                <a:rect b="b" l="l" r="r" t="t"/>
                <a:pathLst>
                  <a:path extrusionOk="0" h="8985" w="13347">
                    <a:moveTo>
                      <a:pt x="629" y="0"/>
                    </a:moveTo>
                    <a:lnTo>
                      <a:pt x="0" y="8504"/>
                    </a:lnTo>
                    <a:lnTo>
                      <a:pt x="12977" y="8984"/>
                    </a:lnTo>
                    <a:lnTo>
                      <a:pt x="13346" y="1036"/>
                    </a:ln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47"/>
              <p:cNvSpPr/>
              <p:nvPr/>
            </p:nvSpPr>
            <p:spPr>
              <a:xfrm>
                <a:off x="7034764" y="1346839"/>
                <a:ext cx="244492" cy="158050"/>
              </a:xfrm>
              <a:custGeom>
                <a:rect b="b" l="l" r="r" t="t"/>
                <a:pathLst>
                  <a:path extrusionOk="0" h="8652" w="13384">
                    <a:moveTo>
                      <a:pt x="259" y="1"/>
                    </a:moveTo>
                    <a:lnTo>
                      <a:pt x="0" y="8134"/>
                    </a:lnTo>
                    <a:lnTo>
                      <a:pt x="12977" y="8652"/>
                    </a:lnTo>
                    <a:lnTo>
                      <a:pt x="13383" y="666"/>
                    </a:lnTo>
                    <a:lnTo>
                      <a:pt x="25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47"/>
              <p:cNvSpPr/>
              <p:nvPr/>
            </p:nvSpPr>
            <p:spPr>
              <a:xfrm>
                <a:off x="7300848" y="1359681"/>
                <a:ext cx="160754" cy="154671"/>
              </a:xfrm>
              <a:custGeom>
                <a:rect b="b" l="l" r="r" t="t"/>
                <a:pathLst>
                  <a:path extrusionOk="0" h="8467" w="8800">
                    <a:moveTo>
                      <a:pt x="666" y="0"/>
                    </a:moveTo>
                    <a:lnTo>
                      <a:pt x="0" y="7912"/>
                    </a:lnTo>
                    <a:lnTo>
                      <a:pt x="7949" y="8466"/>
                    </a:lnTo>
                    <a:lnTo>
                      <a:pt x="8799" y="666"/>
                    </a:lnTo>
                    <a:lnTo>
                      <a:pt x="66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47"/>
              <p:cNvSpPr/>
              <p:nvPr/>
            </p:nvSpPr>
            <p:spPr>
              <a:xfrm>
                <a:off x="5821126" y="1890516"/>
                <a:ext cx="1215666" cy="958350"/>
              </a:xfrm>
              <a:custGeom>
                <a:rect b="b" l="l" r="r" t="t"/>
                <a:pathLst>
                  <a:path extrusionOk="0" h="52462" w="66548">
                    <a:moveTo>
                      <a:pt x="64515" y="0"/>
                    </a:moveTo>
                    <a:lnTo>
                      <a:pt x="1" y="1738"/>
                    </a:lnTo>
                    <a:lnTo>
                      <a:pt x="1701" y="52462"/>
                    </a:lnTo>
                    <a:lnTo>
                      <a:pt x="66548" y="43773"/>
                    </a:lnTo>
                    <a:lnTo>
                      <a:pt x="645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47"/>
              <p:cNvSpPr/>
              <p:nvPr/>
            </p:nvSpPr>
            <p:spPr>
              <a:xfrm>
                <a:off x="5869078" y="1924274"/>
                <a:ext cx="1129900" cy="872584"/>
              </a:xfrm>
              <a:custGeom>
                <a:rect b="b" l="l" r="r" t="t"/>
                <a:pathLst>
                  <a:path extrusionOk="0" h="47767" w="61853">
                    <a:moveTo>
                      <a:pt x="59745" y="1"/>
                    </a:moveTo>
                    <a:lnTo>
                      <a:pt x="1" y="3476"/>
                    </a:lnTo>
                    <a:lnTo>
                      <a:pt x="1590" y="47767"/>
                    </a:lnTo>
                    <a:lnTo>
                      <a:pt x="61853" y="40188"/>
                    </a:lnTo>
                    <a:lnTo>
                      <a:pt x="5974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47"/>
              <p:cNvSpPr/>
              <p:nvPr/>
            </p:nvSpPr>
            <p:spPr>
              <a:xfrm>
                <a:off x="5896771" y="2266680"/>
                <a:ext cx="1066420" cy="530854"/>
              </a:xfrm>
              <a:custGeom>
                <a:rect b="b" l="l" r="r" t="t"/>
                <a:pathLst>
                  <a:path extrusionOk="0" h="29060" w="58378">
                    <a:moveTo>
                      <a:pt x="26804" y="1"/>
                    </a:moveTo>
                    <a:lnTo>
                      <a:pt x="1" y="29060"/>
                    </a:lnTo>
                    <a:lnTo>
                      <a:pt x="1" y="29060"/>
                    </a:lnTo>
                    <a:lnTo>
                      <a:pt x="58377" y="21740"/>
                    </a:lnTo>
                    <a:lnTo>
                      <a:pt x="3419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47"/>
              <p:cNvSpPr/>
              <p:nvPr/>
            </p:nvSpPr>
            <p:spPr>
              <a:xfrm>
                <a:off x="5749535" y="2266680"/>
                <a:ext cx="636896" cy="658507"/>
              </a:xfrm>
              <a:custGeom>
                <a:rect b="b" l="l" r="r" t="t"/>
                <a:pathLst>
                  <a:path extrusionOk="0" h="36048" w="34865">
                    <a:moveTo>
                      <a:pt x="33607" y="1"/>
                    </a:moveTo>
                    <a:lnTo>
                      <a:pt x="1" y="33459"/>
                    </a:lnTo>
                    <a:lnTo>
                      <a:pt x="3070" y="36047"/>
                    </a:lnTo>
                    <a:lnTo>
                      <a:pt x="3486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47"/>
              <p:cNvSpPr/>
              <p:nvPr/>
            </p:nvSpPr>
            <p:spPr>
              <a:xfrm>
                <a:off x="6778799" y="2134314"/>
                <a:ext cx="104015" cy="515326"/>
              </a:xfrm>
              <a:custGeom>
                <a:rect b="b" l="l" r="r" t="t"/>
                <a:pathLst>
                  <a:path extrusionOk="0" h="28210" w="5694">
                    <a:moveTo>
                      <a:pt x="4215" y="1"/>
                    </a:moveTo>
                    <a:lnTo>
                      <a:pt x="0" y="28209"/>
                    </a:lnTo>
                    <a:lnTo>
                      <a:pt x="1960" y="28172"/>
                    </a:lnTo>
                    <a:lnTo>
                      <a:pt x="5694" y="1"/>
                    </a:lnTo>
                    <a:close/>
                  </a:path>
                </a:pathLst>
              </a:custGeom>
              <a:solidFill>
                <a:srgbClr val="4000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47"/>
              <p:cNvSpPr/>
              <p:nvPr/>
            </p:nvSpPr>
            <p:spPr>
              <a:xfrm>
                <a:off x="6740292" y="2199821"/>
                <a:ext cx="81071" cy="301231"/>
              </a:xfrm>
              <a:custGeom>
                <a:rect b="b" l="l" r="r" t="t"/>
                <a:pathLst>
                  <a:path extrusionOk="0" h="16490" w="4438">
                    <a:moveTo>
                      <a:pt x="4437" y="1"/>
                    </a:moveTo>
                    <a:lnTo>
                      <a:pt x="3032" y="75"/>
                    </a:lnTo>
                    <a:lnTo>
                      <a:pt x="1" y="16490"/>
                    </a:lnTo>
                    <a:lnTo>
                      <a:pt x="1" y="16490"/>
                    </a:lnTo>
                    <a:lnTo>
                      <a:pt x="1886" y="16342"/>
                    </a:lnTo>
                    <a:lnTo>
                      <a:pt x="4437" y="1"/>
                    </a:lnTo>
                    <a:close/>
                  </a:path>
                </a:pathLst>
              </a:custGeom>
              <a:solidFill>
                <a:srgbClr val="4000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47"/>
              <p:cNvSpPr/>
              <p:nvPr/>
            </p:nvSpPr>
            <p:spPr>
              <a:xfrm>
                <a:off x="6041980" y="2232246"/>
                <a:ext cx="36480" cy="262047"/>
              </a:xfrm>
              <a:custGeom>
                <a:rect b="b" l="l" r="r" t="t"/>
                <a:pathLst>
                  <a:path extrusionOk="0" h="14345" w="1997">
                    <a:moveTo>
                      <a:pt x="0" y="0"/>
                    </a:moveTo>
                    <a:lnTo>
                      <a:pt x="703" y="14345"/>
                    </a:lnTo>
                    <a:lnTo>
                      <a:pt x="1997" y="14345"/>
                    </a:lnTo>
                    <a:lnTo>
                      <a:pt x="1405" y="0"/>
                    </a:lnTo>
                    <a:close/>
                  </a:path>
                </a:pathLst>
              </a:custGeom>
              <a:solidFill>
                <a:srgbClr val="4000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47"/>
              <p:cNvSpPr/>
              <p:nvPr/>
            </p:nvSpPr>
            <p:spPr>
              <a:xfrm>
                <a:off x="5973093" y="2232922"/>
                <a:ext cx="49998" cy="418070"/>
              </a:xfrm>
              <a:custGeom>
                <a:rect b="b" l="l" r="r" t="t"/>
                <a:pathLst>
                  <a:path extrusionOk="0" h="22886" w="2737">
                    <a:moveTo>
                      <a:pt x="0" y="0"/>
                    </a:moveTo>
                    <a:lnTo>
                      <a:pt x="1220" y="22885"/>
                    </a:lnTo>
                    <a:lnTo>
                      <a:pt x="2736" y="22885"/>
                    </a:lnTo>
                    <a:lnTo>
                      <a:pt x="1553" y="0"/>
                    </a:lnTo>
                    <a:close/>
                  </a:path>
                </a:pathLst>
              </a:custGeom>
              <a:solidFill>
                <a:srgbClr val="4000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47"/>
              <p:cNvSpPr/>
              <p:nvPr/>
            </p:nvSpPr>
            <p:spPr>
              <a:xfrm>
                <a:off x="6391821" y="2134314"/>
                <a:ext cx="545705" cy="272862"/>
              </a:xfrm>
              <a:custGeom>
                <a:rect b="b" l="l" r="r" t="t"/>
                <a:pathLst>
                  <a:path extrusionOk="0" h="14937" w="29873">
                    <a:moveTo>
                      <a:pt x="29872" y="1"/>
                    </a:moveTo>
                    <a:lnTo>
                      <a:pt x="0" y="2219"/>
                    </a:lnTo>
                    <a:lnTo>
                      <a:pt x="1331" y="14937"/>
                    </a:lnTo>
                    <a:lnTo>
                      <a:pt x="29761" y="12829"/>
                    </a:lnTo>
                    <a:lnTo>
                      <a:pt x="2987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47"/>
              <p:cNvSpPr/>
              <p:nvPr/>
            </p:nvSpPr>
            <p:spPr>
              <a:xfrm>
                <a:off x="6282398" y="2320716"/>
                <a:ext cx="545723" cy="272862"/>
              </a:xfrm>
              <a:custGeom>
                <a:rect b="b" l="l" r="r" t="t"/>
                <a:pathLst>
                  <a:path extrusionOk="0" h="14937" w="29874">
                    <a:moveTo>
                      <a:pt x="29873" y="0"/>
                    </a:moveTo>
                    <a:lnTo>
                      <a:pt x="1" y="2219"/>
                    </a:lnTo>
                    <a:lnTo>
                      <a:pt x="1332" y="14937"/>
                    </a:lnTo>
                    <a:lnTo>
                      <a:pt x="29725" y="12829"/>
                    </a:lnTo>
                    <a:lnTo>
                      <a:pt x="2987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47"/>
              <p:cNvSpPr/>
              <p:nvPr/>
            </p:nvSpPr>
            <p:spPr>
              <a:xfrm>
                <a:off x="5903530" y="2055289"/>
                <a:ext cx="455208" cy="234372"/>
              </a:xfrm>
              <a:custGeom>
                <a:rect b="b" l="l" r="r" t="t"/>
                <a:pathLst>
                  <a:path extrusionOk="0" h="12830" w="24919">
                    <a:moveTo>
                      <a:pt x="24327" y="1"/>
                    </a:moveTo>
                    <a:lnTo>
                      <a:pt x="0" y="1739"/>
                    </a:lnTo>
                    <a:lnTo>
                      <a:pt x="592" y="12830"/>
                    </a:lnTo>
                    <a:lnTo>
                      <a:pt x="24918" y="11203"/>
                    </a:lnTo>
                    <a:lnTo>
                      <a:pt x="243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47"/>
              <p:cNvSpPr/>
              <p:nvPr/>
            </p:nvSpPr>
            <p:spPr>
              <a:xfrm>
                <a:off x="5920410" y="2571949"/>
                <a:ext cx="345804" cy="155347"/>
              </a:xfrm>
              <a:custGeom>
                <a:rect b="b" l="l" r="r" t="t"/>
                <a:pathLst>
                  <a:path extrusionOk="0" h="8504" w="18930">
                    <a:moveTo>
                      <a:pt x="18671" y="1"/>
                    </a:moveTo>
                    <a:lnTo>
                      <a:pt x="1" y="925"/>
                    </a:lnTo>
                    <a:lnTo>
                      <a:pt x="259" y="8504"/>
                    </a:lnTo>
                    <a:lnTo>
                      <a:pt x="18929" y="7653"/>
                    </a:lnTo>
                    <a:lnTo>
                      <a:pt x="1867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47"/>
              <p:cNvSpPr/>
              <p:nvPr/>
            </p:nvSpPr>
            <p:spPr>
              <a:xfrm>
                <a:off x="6993552" y="1864174"/>
                <a:ext cx="877991" cy="735486"/>
              </a:xfrm>
              <a:custGeom>
                <a:rect b="b" l="l" r="r" t="t"/>
                <a:pathLst>
                  <a:path extrusionOk="0" h="40262" w="48063">
                    <a:moveTo>
                      <a:pt x="47323" y="0"/>
                    </a:moveTo>
                    <a:lnTo>
                      <a:pt x="1" y="1442"/>
                    </a:lnTo>
                    <a:lnTo>
                      <a:pt x="1775" y="40261"/>
                    </a:lnTo>
                    <a:lnTo>
                      <a:pt x="48063" y="34716"/>
                    </a:lnTo>
                    <a:lnTo>
                      <a:pt x="4732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47"/>
              <p:cNvSpPr/>
              <p:nvPr/>
            </p:nvSpPr>
            <p:spPr>
              <a:xfrm>
                <a:off x="7050291" y="1899284"/>
                <a:ext cx="792207" cy="663896"/>
              </a:xfrm>
              <a:custGeom>
                <a:rect b="b" l="l" r="r" t="t"/>
                <a:pathLst>
                  <a:path extrusionOk="0" h="36343" w="43367">
                    <a:moveTo>
                      <a:pt x="42701" y="1"/>
                    </a:moveTo>
                    <a:lnTo>
                      <a:pt x="0" y="1295"/>
                    </a:lnTo>
                    <a:lnTo>
                      <a:pt x="1590" y="36343"/>
                    </a:lnTo>
                    <a:lnTo>
                      <a:pt x="43367" y="31352"/>
                    </a:lnTo>
                    <a:lnTo>
                      <a:pt x="4270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47"/>
              <p:cNvSpPr/>
              <p:nvPr/>
            </p:nvSpPr>
            <p:spPr>
              <a:xfrm>
                <a:off x="7467667" y="1959403"/>
                <a:ext cx="326221" cy="493022"/>
              </a:xfrm>
              <a:custGeom>
                <a:rect b="b" l="l" r="r" t="t"/>
                <a:pathLst>
                  <a:path extrusionOk="0" h="26989" w="17858">
                    <a:moveTo>
                      <a:pt x="16933" y="0"/>
                    </a:moveTo>
                    <a:lnTo>
                      <a:pt x="0" y="776"/>
                    </a:lnTo>
                    <a:lnTo>
                      <a:pt x="592" y="26989"/>
                    </a:lnTo>
                    <a:lnTo>
                      <a:pt x="17857" y="25584"/>
                    </a:lnTo>
                    <a:lnTo>
                      <a:pt x="1693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47"/>
              <p:cNvSpPr/>
              <p:nvPr/>
            </p:nvSpPr>
            <p:spPr>
              <a:xfrm>
                <a:off x="7338662" y="2075566"/>
                <a:ext cx="107413" cy="80377"/>
              </a:xfrm>
              <a:custGeom>
                <a:rect b="b" l="l" r="r" t="t"/>
                <a:pathLst>
                  <a:path extrusionOk="0" h="4400" w="5880">
                    <a:moveTo>
                      <a:pt x="5768" y="0"/>
                    </a:moveTo>
                    <a:lnTo>
                      <a:pt x="1" y="333"/>
                    </a:lnTo>
                    <a:lnTo>
                      <a:pt x="186" y="4400"/>
                    </a:lnTo>
                    <a:lnTo>
                      <a:pt x="5879" y="4104"/>
                    </a:lnTo>
                    <a:lnTo>
                      <a:pt x="576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" name="Google Shape;897;p47"/>
              <p:cNvSpPr/>
              <p:nvPr/>
            </p:nvSpPr>
            <p:spPr>
              <a:xfrm>
                <a:off x="7209675" y="1978310"/>
                <a:ext cx="106719" cy="84432"/>
              </a:xfrm>
              <a:custGeom>
                <a:rect b="b" l="l" r="r" t="t"/>
                <a:pathLst>
                  <a:path extrusionOk="0" h="4622" w="5842">
                    <a:moveTo>
                      <a:pt x="5583" y="0"/>
                    </a:moveTo>
                    <a:lnTo>
                      <a:pt x="0" y="74"/>
                    </a:lnTo>
                    <a:lnTo>
                      <a:pt x="222" y="4622"/>
                    </a:lnTo>
                    <a:lnTo>
                      <a:pt x="5842" y="4326"/>
                    </a:lnTo>
                    <a:lnTo>
                      <a:pt x="558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" name="Google Shape;898;p47"/>
              <p:cNvSpPr/>
              <p:nvPr/>
            </p:nvSpPr>
            <p:spPr>
              <a:xfrm>
                <a:off x="7215082" y="2082982"/>
                <a:ext cx="106719" cy="78368"/>
              </a:xfrm>
              <a:custGeom>
                <a:rect b="b" l="l" r="r" t="t"/>
                <a:pathLst>
                  <a:path extrusionOk="0" h="4290" w="5842">
                    <a:moveTo>
                      <a:pt x="5620" y="1"/>
                    </a:moveTo>
                    <a:lnTo>
                      <a:pt x="0" y="333"/>
                    </a:lnTo>
                    <a:lnTo>
                      <a:pt x="222" y="4289"/>
                    </a:lnTo>
                    <a:lnTo>
                      <a:pt x="5842" y="4031"/>
                    </a:lnTo>
                    <a:lnTo>
                      <a:pt x="562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47"/>
              <p:cNvSpPr/>
              <p:nvPr/>
            </p:nvSpPr>
            <p:spPr>
              <a:xfrm>
                <a:off x="7220471" y="2182266"/>
                <a:ext cx="107413" cy="83756"/>
              </a:xfrm>
              <a:custGeom>
                <a:rect b="b" l="l" r="r" t="t"/>
                <a:pathLst>
                  <a:path extrusionOk="0" h="4585" w="5880">
                    <a:moveTo>
                      <a:pt x="5621" y="0"/>
                    </a:moveTo>
                    <a:lnTo>
                      <a:pt x="1" y="333"/>
                    </a:lnTo>
                    <a:lnTo>
                      <a:pt x="186" y="4585"/>
                    </a:lnTo>
                    <a:lnTo>
                      <a:pt x="5879" y="4326"/>
                    </a:lnTo>
                    <a:lnTo>
                      <a:pt x="56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47"/>
              <p:cNvSpPr/>
              <p:nvPr/>
            </p:nvSpPr>
            <p:spPr>
              <a:xfrm>
                <a:off x="7225202" y="2286263"/>
                <a:ext cx="113478" cy="186420"/>
              </a:xfrm>
              <a:custGeom>
                <a:rect b="b" l="l" r="r" t="t"/>
                <a:pathLst>
                  <a:path extrusionOk="0" h="10205" w="6212">
                    <a:moveTo>
                      <a:pt x="5694" y="1"/>
                    </a:moveTo>
                    <a:lnTo>
                      <a:pt x="1" y="371"/>
                    </a:lnTo>
                    <a:lnTo>
                      <a:pt x="518" y="10205"/>
                    </a:lnTo>
                    <a:lnTo>
                      <a:pt x="6212" y="9687"/>
                    </a:lnTo>
                    <a:lnTo>
                      <a:pt x="56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Google Shape;901;p47"/>
              <p:cNvSpPr/>
              <p:nvPr/>
            </p:nvSpPr>
            <p:spPr>
              <a:xfrm>
                <a:off x="7114446" y="2090417"/>
                <a:ext cx="83756" cy="76340"/>
              </a:xfrm>
              <a:custGeom>
                <a:rect b="b" l="l" r="r" t="t"/>
                <a:pathLst>
                  <a:path extrusionOk="0" h="4179" w="4585">
                    <a:moveTo>
                      <a:pt x="4363" y="0"/>
                    </a:moveTo>
                    <a:lnTo>
                      <a:pt x="1" y="296"/>
                    </a:lnTo>
                    <a:lnTo>
                      <a:pt x="148" y="4178"/>
                    </a:lnTo>
                    <a:lnTo>
                      <a:pt x="4585" y="3956"/>
                    </a:lnTo>
                    <a:lnTo>
                      <a:pt x="436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47"/>
              <p:cNvSpPr/>
              <p:nvPr/>
            </p:nvSpPr>
            <p:spPr>
              <a:xfrm>
                <a:off x="7118502" y="2189701"/>
                <a:ext cx="85784" cy="81729"/>
              </a:xfrm>
              <a:custGeom>
                <a:rect b="b" l="l" r="r" t="t"/>
                <a:pathLst>
                  <a:path extrusionOk="0" h="4474" w="4696">
                    <a:moveTo>
                      <a:pt x="4474" y="0"/>
                    </a:moveTo>
                    <a:lnTo>
                      <a:pt x="0" y="259"/>
                    </a:lnTo>
                    <a:lnTo>
                      <a:pt x="185" y="4474"/>
                    </a:lnTo>
                    <a:lnTo>
                      <a:pt x="4696" y="4252"/>
                    </a:lnTo>
                    <a:lnTo>
                      <a:pt x="447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47"/>
              <p:cNvSpPr/>
              <p:nvPr/>
            </p:nvSpPr>
            <p:spPr>
              <a:xfrm>
                <a:off x="7348800" y="2279522"/>
                <a:ext cx="104691" cy="181689"/>
              </a:xfrm>
              <a:custGeom>
                <a:rect b="b" l="l" r="r" t="t"/>
                <a:pathLst>
                  <a:path extrusionOk="0" h="9946" w="5731">
                    <a:moveTo>
                      <a:pt x="5509" y="0"/>
                    </a:moveTo>
                    <a:lnTo>
                      <a:pt x="0" y="333"/>
                    </a:lnTo>
                    <a:lnTo>
                      <a:pt x="481" y="9945"/>
                    </a:lnTo>
                    <a:lnTo>
                      <a:pt x="5731" y="9465"/>
                    </a:lnTo>
                    <a:lnTo>
                      <a:pt x="550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47"/>
              <p:cNvSpPr/>
              <p:nvPr/>
            </p:nvSpPr>
            <p:spPr>
              <a:xfrm>
                <a:off x="7343393" y="2174831"/>
                <a:ext cx="105385" cy="85127"/>
              </a:xfrm>
              <a:custGeom>
                <a:rect b="b" l="l" r="r" t="t"/>
                <a:pathLst>
                  <a:path extrusionOk="0" h="4660" w="5769">
                    <a:moveTo>
                      <a:pt x="5657" y="1"/>
                    </a:moveTo>
                    <a:lnTo>
                      <a:pt x="1" y="333"/>
                    </a:lnTo>
                    <a:lnTo>
                      <a:pt x="222" y="4659"/>
                    </a:lnTo>
                    <a:lnTo>
                      <a:pt x="5768" y="4400"/>
                    </a:lnTo>
                    <a:lnTo>
                      <a:pt x="56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47"/>
              <p:cNvSpPr/>
              <p:nvPr/>
            </p:nvSpPr>
            <p:spPr>
              <a:xfrm>
                <a:off x="7123233" y="2293698"/>
                <a:ext cx="92543" cy="187772"/>
              </a:xfrm>
              <a:custGeom>
                <a:rect b="b" l="l" r="r" t="t"/>
                <a:pathLst>
                  <a:path extrusionOk="0" h="10279" w="5066">
                    <a:moveTo>
                      <a:pt x="4511" y="1"/>
                    </a:moveTo>
                    <a:lnTo>
                      <a:pt x="0" y="296"/>
                    </a:lnTo>
                    <a:lnTo>
                      <a:pt x="444" y="10278"/>
                    </a:lnTo>
                    <a:lnTo>
                      <a:pt x="5065" y="9872"/>
                    </a:lnTo>
                    <a:lnTo>
                      <a:pt x="451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Google Shape;906;p47"/>
              <p:cNvSpPr/>
              <p:nvPr/>
            </p:nvSpPr>
            <p:spPr>
              <a:xfrm>
                <a:off x="7109039" y="1979661"/>
                <a:ext cx="83775" cy="87812"/>
              </a:xfrm>
              <a:custGeom>
                <a:rect b="b" l="l" r="r" t="t"/>
                <a:pathLst>
                  <a:path extrusionOk="0" h="4807" w="4586">
                    <a:moveTo>
                      <a:pt x="4326" y="0"/>
                    </a:moveTo>
                    <a:lnTo>
                      <a:pt x="1" y="37"/>
                    </a:lnTo>
                    <a:lnTo>
                      <a:pt x="223" y="4806"/>
                    </a:lnTo>
                    <a:lnTo>
                      <a:pt x="4585" y="4585"/>
                    </a:lnTo>
                    <a:lnTo>
                      <a:pt x="432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47"/>
              <p:cNvSpPr/>
              <p:nvPr/>
            </p:nvSpPr>
            <p:spPr>
              <a:xfrm>
                <a:off x="7333273" y="1976958"/>
                <a:ext cx="110098" cy="79701"/>
              </a:xfrm>
              <a:custGeom>
                <a:rect b="b" l="l" r="r" t="t"/>
                <a:pathLst>
                  <a:path extrusionOk="0" h="4363" w="6027">
                    <a:moveTo>
                      <a:pt x="5915" y="0"/>
                    </a:moveTo>
                    <a:lnTo>
                      <a:pt x="0" y="74"/>
                    </a:lnTo>
                    <a:lnTo>
                      <a:pt x="222" y="4363"/>
                    </a:lnTo>
                    <a:lnTo>
                      <a:pt x="6026" y="4067"/>
                    </a:lnTo>
                    <a:lnTo>
                      <a:pt x="591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47"/>
              <p:cNvSpPr/>
              <p:nvPr/>
            </p:nvSpPr>
            <p:spPr>
              <a:xfrm>
                <a:off x="7479139" y="2038410"/>
                <a:ext cx="299203" cy="359998"/>
              </a:xfrm>
              <a:custGeom>
                <a:rect b="b" l="l" r="r" t="t"/>
                <a:pathLst>
                  <a:path extrusionOk="0" h="19707" w="16379">
                    <a:moveTo>
                      <a:pt x="12238" y="8689"/>
                    </a:moveTo>
                    <a:lnTo>
                      <a:pt x="14197" y="11425"/>
                    </a:lnTo>
                    <a:cubicBezTo>
                      <a:pt x="13495" y="12053"/>
                      <a:pt x="12867" y="12756"/>
                      <a:pt x="12275" y="13495"/>
                    </a:cubicBezTo>
                    <a:lnTo>
                      <a:pt x="12275" y="13532"/>
                    </a:lnTo>
                    <a:cubicBezTo>
                      <a:pt x="12238" y="13606"/>
                      <a:pt x="12201" y="13680"/>
                      <a:pt x="12127" y="13754"/>
                    </a:cubicBezTo>
                    <a:lnTo>
                      <a:pt x="11942" y="13199"/>
                    </a:lnTo>
                    <a:cubicBezTo>
                      <a:pt x="11794" y="12571"/>
                      <a:pt x="11720" y="11905"/>
                      <a:pt x="11757" y="11240"/>
                    </a:cubicBezTo>
                    <a:cubicBezTo>
                      <a:pt x="11831" y="10537"/>
                      <a:pt x="12238" y="8689"/>
                      <a:pt x="12238" y="8689"/>
                    </a:cubicBezTo>
                    <a:close/>
                    <a:moveTo>
                      <a:pt x="10389" y="1"/>
                    </a:moveTo>
                    <a:cubicBezTo>
                      <a:pt x="8504" y="38"/>
                      <a:pt x="7580" y="3254"/>
                      <a:pt x="8171" y="4548"/>
                    </a:cubicBezTo>
                    <a:cubicBezTo>
                      <a:pt x="7765" y="4733"/>
                      <a:pt x="7395" y="4955"/>
                      <a:pt x="7062" y="5214"/>
                    </a:cubicBezTo>
                    <a:cubicBezTo>
                      <a:pt x="6766" y="5435"/>
                      <a:pt x="6582" y="6138"/>
                      <a:pt x="6508" y="7210"/>
                    </a:cubicBezTo>
                    <a:cubicBezTo>
                      <a:pt x="6286" y="8430"/>
                      <a:pt x="5657" y="9539"/>
                      <a:pt x="4770" y="10389"/>
                    </a:cubicBezTo>
                    <a:cubicBezTo>
                      <a:pt x="4623" y="10536"/>
                      <a:pt x="4415" y="10594"/>
                      <a:pt x="4178" y="10594"/>
                    </a:cubicBezTo>
                    <a:cubicBezTo>
                      <a:pt x="3279" y="10594"/>
                      <a:pt x="1960" y="9761"/>
                      <a:pt x="1960" y="9761"/>
                    </a:cubicBezTo>
                    <a:cubicBezTo>
                      <a:pt x="1960" y="9761"/>
                      <a:pt x="1462" y="8889"/>
                      <a:pt x="865" y="8889"/>
                    </a:cubicBezTo>
                    <a:cubicBezTo>
                      <a:pt x="812" y="8889"/>
                      <a:pt x="758" y="8895"/>
                      <a:pt x="703" y="8911"/>
                    </a:cubicBezTo>
                    <a:cubicBezTo>
                      <a:pt x="1" y="9059"/>
                      <a:pt x="555" y="10759"/>
                      <a:pt x="629" y="10907"/>
                    </a:cubicBezTo>
                    <a:cubicBezTo>
                      <a:pt x="694" y="11036"/>
                      <a:pt x="3049" y="12721"/>
                      <a:pt x="5123" y="12721"/>
                    </a:cubicBezTo>
                    <a:cubicBezTo>
                      <a:pt x="5420" y="12721"/>
                      <a:pt x="5712" y="12686"/>
                      <a:pt x="5990" y="12608"/>
                    </a:cubicBezTo>
                    <a:cubicBezTo>
                      <a:pt x="6323" y="12534"/>
                      <a:pt x="6582" y="12386"/>
                      <a:pt x="6803" y="12201"/>
                    </a:cubicBezTo>
                    <a:lnTo>
                      <a:pt x="6803" y="12201"/>
                    </a:lnTo>
                    <a:cubicBezTo>
                      <a:pt x="6877" y="12719"/>
                      <a:pt x="5879" y="19706"/>
                      <a:pt x="5879" y="19706"/>
                    </a:cubicBezTo>
                    <a:lnTo>
                      <a:pt x="13236" y="17377"/>
                    </a:lnTo>
                    <a:lnTo>
                      <a:pt x="12867" y="16194"/>
                    </a:lnTo>
                    <a:cubicBezTo>
                      <a:pt x="13347" y="15565"/>
                      <a:pt x="13902" y="15048"/>
                      <a:pt x="14493" y="14604"/>
                    </a:cubicBezTo>
                    <a:cubicBezTo>
                      <a:pt x="15417" y="14013"/>
                      <a:pt x="16046" y="12608"/>
                      <a:pt x="16194" y="12053"/>
                    </a:cubicBezTo>
                    <a:cubicBezTo>
                      <a:pt x="16379" y="11499"/>
                      <a:pt x="15713" y="9502"/>
                      <a:pt x="14308" y="7062"/>
                    </a:cubicBezTo>
                    <a:cubicBezTo>
                      <a:pt x="12903" y="4622"/>
                      <a:pt x="13199" y="5435"/>
                      <a:pt x="12349" y="4881"/>
                    </a:cubicBezTo>
                    <a:cubicBezTo>
                      <a:pt x="11979" y="4622"/>
                      <a:pt x="11573" y="4437"/>
                      <a:pt x="11129" y="4326"/>
                    </a:cubicBezTo>
                    <a:lnTo>
                      <a:pt x="11055" y="3328"/>
                    </a:lnTo>
                    <a:cubicBezTo>
                      <a:pt x="11240" y="3069"/>
                      <a:pt x="11351" y="2810"/>
                      <a:pt x="11425" y="2515"/>
                    </a:cubicBezTo>
                    <a:cubicBezTo>
                      <a:pt x="11646" y="1553"/>
                      <a:pt x="11425" y="1"/>
                      <a:pt x="103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47"/>
              <p:cNvSpPr/>
              <p:nvPr/>
            </p:nvSpPr>
            <p:spPr>
              <a:xfrm>
                <a:off x="7529119" y="2315984"/>
                <a:ext cx="241131" cy="47970"/>
              </a:xfrm>
              <a:custGeom>
                <a:rect b="b" l="l" r="r" t="t"/>
                <a:pathLst>
                  <a:path extrusionOk="0" h="2626" w="13200">
                    <a:moveTo>
                      <a:pt x="13199" y="1"/>
                    </a:moveTo>
                    <a:lnTo>
                      <a:pt x="296" y="1258"/>
                    </a:lnTo>
                    <a:lnTo>
                      <a:pt x="1" y="2626"/>
                    </a:lnTo>
                    <a:lnTo>
                      <a:pt x="12940" y="1258"/>
                    </a:lnTo>
                    <a:lnTo>
                      <a:pt x="131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47"/>
              <p:cNvSpPr/>
              <p:nvPr/>
            </p:nvSpPr>
            <p:spPr>
              <a:xfrm>
                <a:off x="7539257" y="2349761"/>
                <a:ext cx="222882" cy="45943"/>
              </a:xfrm>
              <a:custGeom>
                <a:rect b="b" l="l" r="r" t="t"/>
                <a:pathLst>
                  <a:path extrusionOk="0" h="2515" w="12201">
                    <a:moveTo>
                      <a:pt x="12200" y="0"/>
                    </a:moveTo>
                    <a:lnTo>
                      <a:pt x="259" y="1368"/>
                    </a:lnTo>
                    <a:lnTo>
                      <a:pt x="0" y="2514"/>
                    </a:lnTo>
                    <a:lnTo>
                      <a:pt x="11979" y="1257"/>
                    </a:lnTo>
                    <a:lnTo>
                      <a:pt x="12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47"/>
              <p:cNvSpPr/>
              <p:nvPr/>
            </p:nvSpPr>
            <p:spPr>
              <a:xfrm>
                <a:off x="5133610" y="3063618"/>
                <a:ext cx="1381133" cy="432246"/>
              </a:xfrm>
              <a:custGeom>
                <a:rect b="b" l="l" r="r" t="t"/>
                <a:pathLst>
                  <a:path extrusionOk="0" h="23662" w="75606">
                    <a:moveTo>
                      <a:pt x="42813" y="0"/>
                    </a:moveTo>
                    <a:lnTo>
                      <a:pt x="1" y="7801"/>
                    </a:lnTo>
                    <a:lnTo>
                      <a:pt x="28579" y="23661"/>
                    </a:lnTo>
                    <a:lnTo>
                      <a:pt x="75606" y="14308"/>
                    </a:lnTo>
                    <a:lnTo>
                      <a:pt x="4281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47"/>
              <p:cNvSpPr/>
              <p:nvPr/>
            </p:nvSpPr>
            <p:spPr>
              <a:xfrm>
                <a:off x="5649594" y="3324971"/>
                <a:ext cx="865149" cy="1280515"/>
              </a:xfrm>
              <a:custGeom>
                <a:rect b="b" l="l" r="r" t="t"/>
                <a:pathLst>
                  <a:path extrusionOk="0" h="70098" w="47360">
                    <a:moveTo>
                      <a:pt x="47360" y="1"/>
                    </a:moveTo>
                    <a:lnTo>
                      <a:pt x="333" y="9354"/>
                    </a:lnTo>
                    <a:lnTo>
                      <a:pt x="0" y="70097"/>
                    </a:lnTo>
                    <a:lnTo>
                      <a:pt x="47027" y="55346"/>
                    </a:lnTo>
                    <a:lnTo>
                      <a:pt x="4736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47"/>
              <p:cNvSpPr/>
              <p:nvPr/>
            </p:nvSpPr>
            <p:spPr>
              <a:xfrm>
                <a:off x="5127545" y="3206123"/>
                <a:ext cx="528150" cy="1399364"/>
              </a:xfrm>
              <a:custGeom>
                <a:rect b="b" l="l" r="r" t="t"/>
                <a:pathLst>
                  <a:path extrusionOk="0" h="76604" w="28912">
                    <a:moveTo>
                      <a:pt x="333" y="0"/>
                    </a:moveTo>
                    <a:lnTo>
                      <a:pt x="0" y="56380"/>
                    </a:lnTo>
                    <a:lnTo>
                      <a:pt x="28578" y="76603"/>
                    </a:lnTo>
                    <a:lnTo>
                      <a:pt x="28911" y="15860"/>
                    </a:lnTo>
                    <a:lnTo>
                      <a:pt x="3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47"/>
              <p:cNvSpPr/>
              <p:nvPr/>
            </p:nvSpPr>
            <p:spPr>
              <a:xfrm>
                <a:off x="5653649" y="3636999"/>
                <a:ext cx="859066" cy="191151"/>
              </a:xfrm>
              <a:custGeom>
                <a:rect b="b" l="l" r="r" t="t"/>
                <a:pathLst>
                  <a:path extrusionOk="0" fill="none" h="10464" w="47027">
                    <a:moveTo>
                      <a:pt x="0" y="10463"/>
                    </a:moveTo>
                    <a:lnTo>
                      <a:pt x="47027" y="0"/>
                    </a:lnTo>
                  </a:path>
                </a:pathLst>
              </a:custGeom>
              <a:noFill/>
              <a:ln cap="flat" cmpd="sng" w="8325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47"/>
              <p:cNvSpPr/>
              <p:nvPr/>
            </p:nvSpPr>
            <p:spPr>
              <a:xfrm>
                <a:off x="5664445" y="3967933"/>
                <a:ext cx="841529" cy="212067"/>
              </a:xfrm>
              <a:custGeom>
                <a:rect b="b" l="l" r="r" t="t"/>
                <a:pathLst>
                  <a:path extrusionOk="0" fill="none" h="11609" w="46067">
                    <a:moveTo>
                      <a:pt x="1" y="11609"/>
                    </a:moveTo>
                    <a:lnTo>
                      <a:pt x="46066" y="0"/>
                    </a:lnTo>
                  </a:path>
                </a:pathLst>
              </a:custGeom>
              <a:noFill/>
              <a:ln cap="flat" cmpd="sng" w="8325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47"/>
              <p:cNvSpPr/>
              <p:nvPr/>
            </p:nvSpPr>
            <p:spPr>
              <a:xfrm>
                <a:off x="5649594" y="3495846"/>
                <a:ext cx="6101" cy="1100854"/>
              </a:xfrm>
              <a:custGeom>
                <a:rect b="b" l="l" r="r" t="t"/>
                <a:pathLst>
                  <a:path extrusionOk="0" fill="none" h="60263" w="334">
                    <a:moveTo>
                      <a:pt x="333" y="0"/>
                    </a:moveTo>
                    <a:lnTo>
                      <a:pt x="0" y="60263"/>
                    </a:lnTo>
                  </a:path>
                </a:pathLst>
              </a:custGeom>
              <a:noFill/>
              <a:ln cap="flat" cmpd="sng" w="8325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47"/>
              <p:cNvSpPr/>
              <p:nvPr/>
            </p:nvSpPr>
            <p:spPr>
              <a:xfrm>
                <a:off x="5648918" y="3438431"/>
                <a:ext cx="859742" cy="1166380"/>
              </a:xfrm>
              <a:custGeom>
                <a:rect b="b" l="l" r="r" t="t"/>
                <a:pathLst>
                  <a:path extrusionOk="0" h="63850" w="47064">
                    <a:moveTo>
                      <a:pt x="16083" y="1"/>
                    </a:moveTo>
                    <a:lnTo>
                      <a:pt x="370" y="3107"/>
                    </a:lnTo>
                    <a:lnTo>
                      <a:pt x="0" y="63849"/>
                    </a:lnTo>
                    <a:lnTo>
                      <a:pt x="47064" y="49135"/>
                    </a:lnTo>
                    <a:lnTo>
                      <a:pt x="47064" y="47360"/>
                    </a:lnTo>
                    <a:cubicBezTo>
                      <a:pt x="45215" y="45993"/>
                      <a:pt x="42997" y="45216"/>
                      <a:pt x="40742" y="45142"/>
                    </a:cubicBezTo>
                    <a:cubicBezTo>
                      <a:pt x="40584" y="45137"/>
                      <a:pt x="40427" y="45135"/>
                      <a:pt x="40270" y="45135"/>
                    </a:cubicBezTo>
                    <a:cubicBezTo>
                      <a:pt x="34548" y="45135"/>
                      <a:pt x="29460" y="48338"/>
                      <a:pt x="23846" y="48950"/>
                    </a:cubicBezTo>
                    <a:cubicBezTo>
                      <a:pt x="23338" y="49008"/>
                      <a:pt x="22836" y="49037"/>
                      <a:pt x="22341" y="49037"/>
                    </a:cubicBezTo>
                    <a:cubicBezTo>
                      <a:pt x="18410" y="49037"/>
                      <a:pt x="14959" y="47222"/>
                      <a:pt x="12792" y="43774"/>
                    </a:cubicBezTo>
                    <a:cubicBezTo>
                      <a:pt x="10426" y="40040"/>
                      <a:pt x="9539" y="35493"/>
                      <a:pt x="9317" y="31130"/>
                    </a:cubicBezTo>
                    <a:cubicBezTo>
                      <a:pt x="9021" y="25954"/>
                      <a:pt x="9835" y="20852"/>
                      <a:pt x="11055" y="15824"/>
                    </a:cubicBezTo>
                    <a:cubicBezTo>
                      <a:pt x="12312" y="10427"/>
                      <a:pt x="14012" y="5140"/>
                      <a:pt x="160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47"/>
              <p:cNvSpPr/>
              <p:nvPr/>
            </p:nvSpPr>
            <p:spPr>
              <a:xfrm>
                <a:off x="5953510" y="3371572"/>
                <a:ext cx="326203" cy="107413"/>
              </a:xfrm>
              <a:custGeom>
                <a:rect b="b" l="l" r="r" t="t"/>
                <a:pathLst>
                  <a:path extrusionOk="0" h="5880" w="17857">
                    <a:moveTo>
                      <a:pt x="17857" y="1"/>
                    </a:moveTo>
                    <a:lnTo>
                      <a:pt x="0" y="3550"/>
                    </a:lnTo>
                    <a:lnTo>
                      <a:pt x="1627" y="5879"/>
                    </a:lnTo>
                    <a:lnTo>
                      <a:pt x="16896" y="2995"/>
                    </a:lnTo>
                    <a:lnTo>
                      <a:pt x="1785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47"/>
              <p:cNvSpPr/>
              <p:nvPr/>
            </p:nvSpPr>
            <p:spPr>
              <a:xfrm>
                <a:off x="5969714" y="3689006"/>
                <a:ext cx="326221" cy="116181"/>
              </a:xfrm>
              <a:custGeom>
                <a:rect b="b" l="l" r="r" t="t"/>
                <a:pathLst>
                  <a:path extrusionOk="0" h="6360" w="17858">
                    <a:moveTo>
                      <a:pt x="17857" y="0"/>
                    </a:moveTo>
                    <a:lnTo>
                      <a:pt x="0" y="4030"/>
                    </a:lnTo>
                    <a:lnTo>
                      <a:pt x="1627" y="6359"/>
                    </a:lnTo>
                    <a:lnTo>
                      <a:pt x="17081" y="2773"/>
                    </a:lnTo>
                    <a:lnTo>
                      <a:pt x="178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47"/>
              <p:cNvSpPr/>
              <p:nvPr/>
            </p:nvSpPr>
            <p:spPr>
              <a:xfrm>
                <a:off x="6007527" y="4017218"/>
                <a:ext cx="326221" cy="124292"/>
              </a:xfrm>
              <a:custGeom>
                <a:rect b="b" l="l" r="r" t="t"/>
                <a:pathLst>
                  <a:path extrusionOk="0" h="6804" w="17858">
                    <a:moveTo>
                      <a:pt x="17858" y="1"/>
                    </a:moveTo>
                    <a:lnTo>
                      <a:pt x="1" y="4474"/>
                    </a:lnTo>
                    <a:lnTo>
                      <a:pt x="1627" y="6803"/>
                    </a:lnTo>
                    <a:lnTo>
                      <a:pt x="17007" y="3180"/>
                    </a:lnTo>
                    <a:lnTo>
                      <a:pt x="1785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47"/>
              <p:cNvSpPr/>
              <p:nvPr/>
            </p:nvSpPr>
            <p:spPr>
              <a:xfrm>
                <a:off x="5133610" y="3242585"/>
                <a:ext cx="522085" cy="312703"/>
              </a:xfrm>
              <a:custGeom>
                <a:rect b="b" l="l" r="r" t="t"/>
                <a:pathLst>
                  <a:path extrusionOk="0" fill="none" h="17118" w="28580">
                    <a:moveTo>
                      <a:pt x="1" y="0"/>
                    </a:moveTo>
                    <a:lnTo>
                      <a:pt x="28579" y="17118"/>
                    </a:lnTo>
                  </a:path>
                </a:pathLst>
              </a:custGeom>
              <a:noFill/>
              <a:ln cap="flat" cmpd="sng" w="8325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47"/>
              <p:cNvSpPr/>
              <p:nvPr/>
            </p:nvSpPr>
            <p:spPr>
              <a:xfrm>
                <a:off x="5126869" y="3387793"/>
                <a:ext cx="528826" cy="1217693"/>
              </a:xfrm>
              <a:custGeom>
                <a:rect b="b" l="l" r="r" t="t"/>
                <a:pathLst>
                  <a:path extrusionOk="0" h="66659" w="28949">
                    <a:moveTo>
                      <a:pt x="18300" y="0"/>
                    </a:moveTo>
                    <a:cubicBezTo>
                      <a:pt x="18227" y="2625"/>
                      <a:pt x="18005" y="5287"/>
                      <a:pt x="17635" y="7838"/>
                    </a:cubicBezTo>
                    <a:cubicBezTo>
                      <a:pt x="16711" y="14493"/>
                      <a:pt x="14936" y="21887"/>
                      <a:pt x="10204" y="26915"/>
                    </a:cubicBezTo>
                    <a:cubicBezTo>
                      <a:pt x="8134" y="29170"/>
                      <a:pt x="5398" y="30760"/>
                      <a:pt x="2403" y="31425"/>
                    </a:cubicBezTo>
                    <a:cubicBezTo>
                      <a:pt x="1664" y="31573"/>
                      <a:pt x="887" y="31647"/>
                      <a:pt x="111" y="31721"/>
                    </a:cubicBezTo>
                    <a:lnTo>
                      <a:pt x="0" y="46472"/>
                    </a:lnTo>
                    <a:lnTo>
                      <a:pt x="28578" y="66658"/>
                    </a:lnTo>
                    <a:lnTo>
                      <a:pt x="28948" y="5915"/>
                    </a:lnTo>
                    <a:lnTo>
                      <a:pt x="1830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47"/>
              <p:cNvSpPr/>
              <p:nvPr/>
            </p:nvSpPr>
            <p:spPr>
              <a:xfrm>
                <a:off x="5162655" y="3387793"/>
                <a:ext cx="428190" cy="1090040"/>
              </a:xfrm>
              <a:custGeom>
                <a:rect b="b" l="l" r="r" t="t"/>
                <a:pathLst>
                  <a:path extrusionOk="0" fill="none" h="59671" w="23440">
                    <a:moveTo>
                      <a:pt x="0" y="0"/>
                    </a:moveTo>
                    <a:lnTo>
                      <a:pt x="0" y="44328"/>
                    </a:lnTo>
                    <a:lnTo>
                      <a:pt x="23440" y="59671"/>
                    </a:lnTo>
                    <a:lnTo>
                      <a:pt x="23440" y="1349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8325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47"/>
              <p:cNvSpPr/>
              <p:nvPr/>
            </p:nvSpPr>
            <p:spPr>
              <a:xfrm>
                <a:off x="5297725" y="2267356"/>
                <a:ext cx="928647" cy="224252"/>
              </a:xfrm>
              <a:custGeom>
                <a:rect b="b" l="l" r="r" t="t"/>
                <a:pathLst>
                  <a:path extrusionOk="0" h="12276" w="50836">
                    <a:moveTo>
                      <a:pt x="20704" y="1"/>
                    </a:moveTo>
                    <a:lnTo>
                      <a:pt x="1" y="2441"/>
                    </a:lnTo>
                    <a:lnTo>
                      <a:pt x="25362" y="12275"/>
                    </a:lnTo>
                    <a:lnTo>
                      <a:pt x="50835" y="8874"/>
                    </a:lnTo>
                    <a:lnTo>
                      <a:pt x="2070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47"/>
              <p:cNvSpPr/>
              <p:nvPr/>
            </p:nvSpPr>
            <p:spPr>
              <a:xfrm>
                <a:off x="5755618" y="2429444"/>
                <a:ext cx="470753" cy="991450"/>
              </a:xfrm>
              <a:custGeom>
                <a:rect b="b" l="l" r="r" t="t"/>
                <a:pathLst>
                  <a:path extrusionOk="0" h="54274" w="25770">
                    <a:moveTo>
                      <a:pt x="25769" y="1"/>
                    </a:moveTo>
                    <a:lnTo>
                      <a:pt x="296" y="3402"/>
                    </a:lnTo>
                    <a:lnTo>
                      <a:pt x="1" y="54274"/>
                    </a:lnTo>
                    <a:lnTo>
                      <a:pt x="25473" y="48950"/>
                    </a:lnTo>
                    <a:lnTo>
                      <a:pt x="25769" y="1"/>
                    </a:lnTo>
                    <a:close/>
                  </a:path>
                </a:pathLst>
              </a:custGeom>
              <a:solidFill>
                <a:srgbClr val="2C00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47"/>
              <p:cNvSpPr/>
              <p:nvPr/>
            </p:nvSpPr>
            <p:spPr>
              <a:xfrm>
                <a:off x="5292318" y="2311929"/>
                <a:ext cx="468726" cy="1108965"/>
              </a:xfrm>
              <a:custGeom>
                <a:rect b="b" l="l" r="r" t="t"/>
                <a:pathLst>
                  <a:path extrusionOk="0" h="60707" w="25659">
                    <a:moveTo>
                      <a:pt x="297" y="1"/>
                    </a:moveTo>
                    <a:lnTo>
                      <a:pt x="1" y="47360"/>
                    </a:lnTo>
                    <a:lnTo>
                      <a:pt x="25363" y="60707"/>
                    </a:lnTo>
                    <a:lnTo>
                      <a:pt x="25658" y="9835"/>
                    </a:lnTo>
                    <a:lnTo>
                      <a:pt x="29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47"/>
              <p:cNvSpPr/>
              <p:nvPr/>
            </p:nvSpPr>
            <p:spPr>
              <a:xfrm>
                <a:off x="5827885" y="2478072"/>
                <a:ext cx="352563" cy="175605"/>
              </a:xfrm>
              <a:custGeom>
                <a:rect b="b" l="l" r="r" t="t"/>
                <a:pathLst>
                  <a:path extrusionOk="0" fill="none" h="9613" w="19300">
                    <a:moveTo>
                      <a:pt x="38" y="3143"/>
                    </a:moveTo>
                    <a:lnTo>
                      <a:pt x="1" y="9613"/>
                    </a:lnTo>
                    <a:lnTo>
                      <a:pt x="19262" y="6544"/>
                    </a:lnTo>
                    <a:lnTo>
                      <a:pt x="19299" y="1"/>
                    </a:lnTo>
                    <a:close/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47"/>
              <p:cNvSpPr/>
              <p:nvPr/>
            </p:nvSpPr>
            <p:spPr>
              <a:xfrm>
                <a:off x="5823829" y="2625308"/>
                <a:ext cx="355266" cy="713876"/>
              </a:xfrm>
              <a:custGeom>
                <a:rect b="b" l="l" r="r" t="t"/>
                <a:pathLst>
                  <a:path extrusionOk="0" h="39079" w="19448">
                    <a:moveTo>
                      <a:pt x="19447" y="0"/>
                    </a:moveTo>
                    <a:lnTo>
                      <a:pt x="223" y="3291"/>
                    </a:lnTo>
                    <a:lnTo>
                      <a:pt x="1" y="39078"/>
                    </a:lnTo>
                    <a:lnTo>
                      <a:pt x="19262" y="35455"/>
                    </a:lnTo>
                    <a:lnTo>
                      <a:pt x="1944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47"/>
              <p:cNvSpPr/>
              <p:nvPr/>
            </p:nvSpPr>
            <p:spPr>
              <a:xfrm>
                <a:off x="5869754" y="2717833"/>
                <a:ext cx="236400" cy="218826"/>
              </a:xfrm>
              <a:custGeom>
                <a:rect b="b" l="l" r="r" t="t"/>
                <a:pathLst>
                  <a:path extrusionOk="0" h="11979" w="12941">
                    <a:moveTo>
                      <a:pt x="6508" y="0"/>
                    </a:moveTo>
                    <a:cubicBezTo>
                      <a:pt x="2921" y="0"/>
                      <a:pt x="38" y="2662"/>
                      <a:pt x="38" y="5952"/>
                    </a:cubicBezTo>
                    <a:cubicBezTo>
                      <a:pt x="1" y="9243"/>
                      <a:pt x="2847" y="11942"/>
                      <a:pt x="6434" y="11979"/>
                    </a:cubicBezTo>
                    <a:cubicBezTo>
                      <a:pt x="9983" y="11979"/>
                      <a:pt x="12903" y="9317"/>
                      <a:pt x="12903" y="6026"/>
                    </a:cubicBezTo>
                    <a:cubicBezTo>
                      <a:pt x="12940" y="2736"/>
                      <a:pt x="10057" y="37"/>
                      <a:pt x="65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47"/>
              <p:cNvSpPr/>
              <p:nvPr/>
            </p:nvSpPr>
            <p:spPr>
              <a:xfrm>
                <a:off x="5907586" y="2766443"/>
                <a:ext cx="155456" cy="130996"/>
              </a:xfrm>
              <a:custGeom>
                <a:rect b="b" l="l" r="r" t="t"/>
                <a:pathLst>
                  <a:path extrusionOk="0" h="7171" w="8510">
                    <a:moveTo>
                      <a:pt x="4912" y="0"/>
                    </a:moveTo>
                    <a:cubicBezTo>
                      <a:pt x="4889" y="0"/>
                      <a:pt x="4866" y="1"/>
                      <a:pt x="4843" y="1"/>
                    </a:cubicBezTo>
                    <a:cubicBezTo>
                      <a:pt x="1590" y="1"/>
                      <a:pt x="0" y="3957"/>
                      <a:pt x="2366" y="6175"/>
                    </a:cubicBezTo>
                    <a:cubicBezTo>
                      <a:pt x="3089" y="6864"/>
                      <a:pt x="3950" y="7170"/>
                      <a:pt x="4790" y="7170"/>
                    </a:cubicBezTo>
                    <a:cubicBezTo>
                      <a:pt x="6702" y="7170"/>
                      <a:pt x="8510" y="5588"/>
                      <a:pt x="8355" y="3328"/>
                    </a:cubicBezTo>
                    <a:cubicBezTo>
                      <a:pt x="8319" y="1466"/>
                      <a:pt x="6767" y="0"/>
                      <a:pt x="49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47"/>
              <p:cNvSpPr/>
              <p:nvPr/>
            </p:nvSpPr>
            <p:spPr>
              <a:xfrm>
                <a:off x="5939517" y="2788729"/>
                <a:ext cx="98955" cy="82934"/>
              </a:xfrm>
              <a:custGeom>
                <a:rect b="b" l="l" r="r" t="t"/>
                <a:pathLst>
                  <a:path extrusionOk="0" h="4540" w="5417">
                    <a:moveTo>
                      <a:pt x="3126" y="0"/>
                    </a:moveTo>
                    <a:cubicBezTo>
                      <a:pt x="3104" y="0"/>
                      <a:pt x="3081" y="0"/>
                      <a:pt x="3058" y="1"/>
                    </a:cubicBezTo>
                    <a:cubicBezTo>
                      <a:pt x="3043" y="1"/>
                      <a:pt x="3029" y="1"/>
                      <a:pt x="3014" y="1"/>
                    </a:cubicBezTo>
                    <a:cubicBezTo>
                      <a:pt x="974" y="1"/>
                      <a:pt x="1" y="2525"/>
                      <a:pt x="1505" y="3920"/>
                    </a:cubicBezTo>
                    <a:cubicBezTo>
                      <a:pt x="1957" y="4349"/>
                      <a:pt x="2501" y="4540"/>
                      <a:pt x="3035" y="4540"/>
                    </a:cubicBezTo>
                    <a:cubicBezTo>
                      <a:pt x="4251" y="4540"/>
                      <a:pt x="5416" y="3547"/>
                      <a:pt x="5313" y="2108"/>
                    </a:cubicBezTo>
                    <a:cubicBezTo>
                      <a:pt x="5277" y="947"/>
                      <a:pt x="4315" y="0"/>
                      <a:pt x="31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47"/>
              <p:cNvSpPr/>
              <p:nvPr/>
            </p:nvSpPr>
            <p:spPr>
              <a:xfrm>
                <a:off x="5875837" y="2985945"/>
                <a:ext cx="235724" cy="218169"/>
              </a:xfrm>
              <a:custGeom>
                <a:rect b="b" l="l" r="r" t="t"/>
                <a:pathLst>
                  <a:path extrusionOk="0" h="11943" w="12904">
                    <a:moveTo>
                      <a:pt x="6397" y="0"/>
                    </a:moveTo>
                    <a:cubicBezTo>
                      <a:pt x="2882" y="0"/>
                      <a:pt x="37" y="2648"/>
                      <a:pt x="0" y="5953"/>
                    </a:cubicBezTo>
                    <a:cubicBezTo>
                      <a:pt x="0" y="9243"/>
                      <a:pt x="2847" y="11905"/>
                      <a:pt x="6396" y="11942"/>
                    </a:cubicBezTo>
                    <a:cubicBezTo>
                      <a:pt x="6421" y="11942"/>
                      <a:pt x="6446" y="11943"/>
                      <a:pt x="6470" y="11943"/>
                    </a:cubicBezTo>
                    <a:cubicBezTo>
                      <a:pt x="10022" y="11943"/>
                      <a:pt x="12866" y="9294"/>
                      <a:pt x="12866" y="5990"/>
                    </a:cubicBezTo>
                    <a:cubicBezTo>
                      <a:pt x="12903" y="2699"/>
                      <a:pt x="10056" y="1"/>
                      <a:pt x="6470" y="1"/>
                    </a:cubicBezTo>
                    <a:cubicBezTo>
                      <a:pt x="6446" y="0"/>
                      <a:pt x="6422" y="0"/>
                      <a:pt x="639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47"/>
              <p:cNvSpPr/>
              <p:nvPr/>
            </p:nvSpPr>
            <p:spPr>
              <a:xfrm>
                <a:off x="5913176" y="3034518"/>
                <a:ext cx="155950" cy="130740"/>
              </a:xfrm>
              <a:custGeom>
                <a:rect b="b" l="l" r="r" t="t"/>
                <a:pathLst>
                  <a:path extrusionOk="0" h="7157" w="8537">
                    <a:moveTo>
                      <a:pt x="4968" y="1"/>
                    </a:moveTo>
                    <a:cubicBezTo>
                      <a:pt x="4923" y="1"/>
                      <a:pt x="4878" y="2"/>
                      <a:pt x="4833" y="3"/>
                    </a:cubicBezTo>
                    <a:cubicBezTo>
                      <a:pt x="4818" y="3"/>
                      <a:pt x="4803" y="3"/>
                      <a:pt x="4788" y="3"/>
                    </a:cubicBezTo>
                    <a:cubicBezTo>
                      <a:pt x="1565" y="3"/>
                      <a:pt x="1" y="3933"/>
                      <a:pt x="2356" y="6178"/>
                    </a:cubicBezTo>
                    <a:cubicBezTo>
                      <a:pt x="3078" y="6854"/>
                      <a:pt x="3941" y="7156"/>
                      <a:pt x="4786" y="7156"/>
                    </a:cubicBezTo>
                    <a:cubicBezTo>
                      <a:pt x="6709" y="7156"/>
                      <a:pt x="8536" y="5592"/>
                      <a:pt x="8382" y="3331"/>
                    </a:cubicBezTo>
                    <a:cubicBezTo>
                      <a:pt x="8310" y="1490"/>
                      <a:pt x="6828" y="1"/>
                      <a:pt x="496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47"/>
              <p:cNvSpPr/>
              <p:nvPr/>
            </p:nvSpPr>
            <p:spPr>
              <a:xfrm>
                <a:off x="5945400" y="3056165"/>
                <a:ext cx="99138" cy="83263"/>
              </a:xfrm>
              <a:custGeom>
                <a:rect b="b" l="l" r="r" t="t"/>
                <a:pathLst>
                  <a:path extrusionOk="0" h="4558" w="5427">
                    <a:moveTo>
                      <a:pt x="3137" y="1"/>
                    </a:moveTo>
                    <a:cubicBezTo>
                      <a:pt x="3114" y="1"/>
                      <a:pt x="3092" y="1"/>
                      <a:pt x="3069" y="2"/>
                    </a:cubicBezTo>
                    <a:cubicBezTo>
                      <a:pt x="999" y="2"/>
                      <a:pt x="0" y="2516"/>
                      <a:pt x="1479" y="3920"/>
                    </a:cubicBezTo>
                    <a:cubicBezTo>
                      <a:pt x="1944" y="4362"/>
                      <a:pt x="2498" y="4558"/>
                      <a:pt x="3040" y="4558"/>
                    </a:cubicBezTo>
                    <a:cubicBezTo>
                      <a:pt x="4266" y="4558"/>
                      <a:pt x="5427" y="3556"/>
                      <a:pt x="5324" y="2146"/>
                    </a:cubicBezTo>
                    <a:cubicBezTo>
                      <a:pt x="5288" y="949"/>
                      <a:pt x="4326" y="1"/>
                      <a:pt x="31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47"/>
              <p:cNvSpPr/>
              <p:nvPr/>
            </p:nvSpPr>
            <p:spPr>
              <a:xfrm>
                <a:off x="5756294" y="2736064"/>
                <a:ext cx="174272" cy="603120"/>
              </a:xfrm>
              <a:custGeom>
                <a:rect b="b" l="l" r="r" t="t"/>
                <a:pathLst>
                  <a:path extrusionOk="0" h="33016" w="9540">
                    <a:moveTo>
                      <a:pt x="186" y="0"/>
                    </a:moveTo>
                    <a:lnTo>
                      <a:pt x="1" y="33015"/>
                    </a:lnTo>
                    <a:lnTo>
                      <a:pt x="9428" y="20334"/>
                    </a:lnTo>
                    <a:lnTo>
                      <a:pt x="9539" y="4954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47"/>
              <p:cNvSpPr/>
              <p:nvPr/>
            </p:nvSpPr>
            <p:spPr>
              <a:xfrm>
                <a:off x="6079794" y="2690139"/>
                <a:ext cx="141847" cy="603120"/>
              </a:xfrm>
              <a:custGeom>
                <a:rect b="b" l="l" r="r" t="t"/>
                <a:pathLst>
                  <a:path extrusionOk="0" h="33016" w="7765">
                    <a:moveTo>
                      <a:pt x="7764" y="0"/>
                    </a:moveTo>
                    <a:lnTo>
                      <a:pt x="1" y="5398"/>
                    </a:lnTo>
                    <a:lnTo>
                      <a:pt x="407" y="21961"/>
                    </a:lnTo>
                    <a:lnTo>
                      <a:pt x="7580" y="33015"/>
                    </a:lnTo>
                    <a:lnTo>
                      <a:pt x="776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47"/>
              <p:cNvSpPr/>
              <p:nvPr/>
            </p:nvSpPr>
            <p:spPr>
              <a:xfrm>
                <a:off x="5755618" y="2491590"/>
                <a:ext cx="5425" cy="921888"/>
              </a:xfrm>
              <a:custGeom>
                <a:rect b="b" l="l" r="r" t="t"/>
                <a:pathLst>
                  <a:path extrusionOk="0" fill="none" h="50466" w="297">
                    <a:moveTo>
                      <a:pt x="296" y="0"/>
                    </a:moveTo>
                    <a:lnTo>
                      <a:pt x="1" y="50465"/>
                    </a:lnTo>
                  </a:path>
                </a:pathLst>
              </a:custGeom>
              <a:noFill/>
              <a:ln cap="flat" cmpd="sng" w="8325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47"/>
              <p:cNvSpPr/>
              <p:nvPr/>
            </p:nvSpPr>
            <p:spPr>
              <a:xfrm>
                <a:off x="5799515" y="2790775"/>
                <a:ext cx="104709" cy="432921"/>
              </a:xfrm>
              <a:custGeom>
                <a:rect b="b" l="l" r="r" t="t"/>
                <a:pathLst>
                  <a:path extrusionOk="0" fill="none" h="23699" w="5732">
                    <a:moveTo>
                      <a:pt x="1" y="23698"/>
                    </a:moveTo>
                    <a:lnTo>
                      <a:pt x="5657" y="17339"/>
                    </a:lnTo>
                    <a:lnTo>
                      <a:pt x="5731" y="2958"/>
                    </a:lnTo>
                    <a:lnTo>
                      <a:pt x="149" y="0"/>
                    </a:lnTo>
                    <a:close/>
                  </a:path>
                </a:pathLst>
              </a:custGeom>
              <a:noFill/>
              <a:ln cap="flat" cmpd="sng" w="8325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47"/>
              <p:cNvSpPr/>
              <p:nvPr/>
            </p:nvSpPr>
            <p:spPr>
              <a:xfrm>
                <a:off x="6105459" y="2738767"/>
                <a:ext cx="101330" cy="464670"/>
              </a:xfrm>
              <a:custGeom>
                <a:rect b="b" l="l" r="r" t="t"/>
                <a:pathLst>
                  <a:path extrusionOk="0" fill="none" h="25437" w="5547">
                    <a:moveTo>
                      <a:pt x="0" y="3623"/>
                    </a:moveTo>
                    <a:lnTo>
                      <a:pt x="333" y="17820"/>
                    </a:lnTo>
                    <a:lnTo>
                      <a:pt x="5361" y="25436"/>
                    </a:lnTo>
                    <a:lnTo>
                      <a:pt x="5546" y="0"/>
                    </a:lnTo>
                    <a:close/>
                  </a:path>
                </a:pathLst>
              </a:custGeom>
              <a:noFill/>
              <a:ln cap="flat" cmpd="sng" w="8325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47"/>
              <p:cNvSpPr/>
              <p:nvPr/>
            </p:nvSpPr>
            <p:spPr>
              <a:xfrm>
                <a:off x="5844088" y="2881948"/>
                <a:ext cx="305962" cy="78349"/>
              </a:xfrm>
              <a:custGeom>
                <a:rect b="b" l="l" r="r" t="t"/>
                <a:pathLst>
                  <a:path extrusionOk="0" h="4289" w="16749">
                    <a:moveTo>
                      <a:pt x="16749" y="0"/>
                    </a:moveTo>
                    <a:lnTo>
                      <a:pt x="1" y="1886"/>
                    </a:lnTo>
                    <a:lnTo>
                      <a:pt x="1" y="4289"/>
                    </a:lnTo>
                    <a:lnTo>
                      <a:pt x="16712" y="2440"/>
                    </a:lnTo>
                    <a:lnTo>
                      <a:pt x="1674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47"/>
              <p:cNvSpPr/>
              <p:nvPr/>
            </p:nvSpPr>
            <p:spPr>
              <a:xfrm>
                <a:off x="5843412" y="2951511"/>
                <a:ext cx="305962" cy="78349"/>
              </a:xfrm>
              <a:custGeom>
                <a:rect b="b" l="l" r="r" t="t"/>
                <a:pathLst>
                  <a:path extrusionOk="0" h="4289" w="16749">
                    <a:moveTo>
                      <a:pt x="16749" y="0"/>
                    </a:moveTo>
                    <a:lnTo>
                      <a:pt x="38" y="1886"/>
                    </a:lnTo>
                    <a:lnTo>
                      <a:pt x="1" y="4289"/>
                    </a:lnTo>
                    <a:lnTo>
                      <a:pt x="1" y="4289"/>
                    </a:lnTo>
                    <a:lnTo>
                      <a:pt x="16749" y="2440"/>
                    </a:lnTo>
                    <a:lnTo>
                      <a:pt x="1674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47"/>
              <p:cNvSpPr/>
              <p:nvPr/>
            </p:nvSpPr>
            <p:spPr>
              <a:xfrm>
                <a:off x="5874485" y="3239206"/>
                <a:ext cx="278269" cy="156699"/>
              </a:xfrm>
              <a:custGeom>
                <a:rect b="b" l="l" r="r" t="t"/>
                <a:pathLst>
                  <a:path extrusionOk="0" h="8578" w="15233">
                    <a:moveTo>
                      <a:pt x="11092" y="1"/>
                    </a:moveTo>
                    <a:lnTo>
                      <a:pt x="3328" y="1369"/>
                    </a:lnTo>
                    <a:lnTo>
                      <a:pt x="1" y="8578"/>
                    </a:lnTo>
                    <a:lnTo>
                      <a:pt x="15232" y="5398"/>
                    </a:lnTo>
                    <a:lnTo>
                      <a:pt x="110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47"/>
              <p:cNvSpPr/>
              <p:nvPr/>
            </p:nvSpPr>
            <p:spPr>
              <a:xfrm>
                <a:off x="5316632" y="2397713"/>
                <a:ext cx="395784" cy="940795"/>
              </a:xfrm>
              <a:custGeom>
                <a:rect b="b" l="l" r="r" t="t"/>
                <a:pathLst>
                  <a:path extrusionOk="0" fill="none" h="51501" w="21666">
                    <a:moveTo>
                      <a:pt x="1591" y="0"/>
                    </a:moveTo>
                    <a:lnTo>
                      <a:pt x="19595" y="7320"/>
                    </a:lnTo>
                    <a:lnTo>
                      <a:pt x="21666" y="10759"/>
                    </a:lnTo>
                    <a:lnTo>
                      <a:pt x="21444" y="50502"/>
                    </a:lnTo>
                    <a:lnTo>
                      <a:pt x="19336" y="51500"/>
                    </a:lnTo>
                    <a:lnTo>
                      <a:pt x="1" y="41259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47"/>
              <p:cNvSpPr/>
              <p:nvPr/>
            </p:nvSpPr>
            <p:spPr>
              <a:xfrm>
                <a:off x="5532079" y="3173698"/>
                <a:ext cx="20953" cy="42563"/>
              </a:xfrm>
              <a:custGeom>
                <a:rect b="b" l="l" r="r" t="t"/>
                <a:pathLst>
                  <a:path extrusionOk="0" fill="none" h="2330" w="1147">
                    <a:moveTo>
                      <a:pt x="0" y="0"/>
                    </a:moveTo>
                    <a:lnTo>
                      <a:pt x="1146" y="2330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47"/>
              <p:cNvSpPr/>
              <p:nvPr/>
            </p:nvSpPr>
            <p:spPr>
              <a:xfrm>
                <a:off x="5532079" y="3136560"/>
                <a:ext cx="20277" cy="42563"/>
              </a:xfrm>
              <a:custGeom>
                <a:rect b="b" l="l" r="r" t="t"/>
                <a:pathLst>
                  <a:path extrusionOk="0" fill="none" h="2330" w="1110">
                    <a:moveTo>
                      <a:pt x="0" y="0"/>
                    </a:moveTo>
                    <a:lnTo>
                      <a:pt x="1110" y="2329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47"/>
              <p:cNvSpPr/>
              <p:nvPr/>
            </p:nvSpPr>
            <p:spPr>
              <a:xfrm>
                <a:off x="5531403" y="3098728"/>
                <a:ext cx="20953" cy="42563"/>
              </a:xfrm>
              <a:custGeom>
                <a:rect b="b" l="l" r="r" t="t"/>
                <a:pathLst>
                  <a:path extrusionOk="0" fill="none" h="2330" w="1147">
                    <a:moveTo>
                      <a:pt x="0" y="1"/>
                    </a:moveTo>
                    <a:lnTo>
                      <a:pt x="1147" y="2330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47"/>
              <p:cNvSpPr/>
              <p:nvPr/>
            </p:nvSpPr>
            <p:spPr>
              <a:xfrm>
                <a:off x="5530727" y="3060915"/>
                <a:ext cx="20953" cy="43239"/>
              </a:xfrm>
              <a:custGeom>
                <a:rect b="b" l="l" r="r" t="t"/>
                <a:pathLst>
                  <a:path extrusionOk="0" fill="none" h="2367" w="1147">
                    <a:moveTo>
                      <a:pt x="0" y="0"/>
                    </a:moveTo>
                    <a:lnTo>
                      <a:pt x="1147" y="2366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47"/>
              <p:cNvSpPr/>
              <p:nvPr/>
            </p:nvSpPr>
            <p:spPr>
              <a:xfrm>
                <a:off x="5530727" y="3023759"/>
                <a:ext cx="20277" cy="43257"/>
              </a:xfrm>
              <a:custGeom>
                <a:rect b="b" l="l" r="r" t="t"/>
                <a:pathLst>
                  <a:path extrusionOk="0" fill="none" h="2368" w="1110">
                    <a:moveTo>
                      <a:pt x="0" y="1"/>
                    </a:moveTo>
                    <a:lnTo>
                      <a:pt x="1110" y="2367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47"/>
              <p:cNvSpPr/>
              <p:nvPr/>
            </p:nvSpPr>
            <p:spPr>
              <a:xfrm>
                <a:off x="5530051" y="2986621"/>
                <a:ext cx="20277" cy="42563"/>
              </a:xfrm>
              <a:custGeom>
                <a:rect b="b" l="l" r="r" t="t"/>
                <a:pathLst>
                  <a:path extrusionOk="0" fill="none" h="2330" w="1110">
                    <a:moveTo>
                      <a:pt x="0" y="1"/>
                    </a:moveTo>
                    <a:lnTo>
                      <a:pt x="1110" y="2330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47"/>
              <p:cNvSpPr/>
              <p:nvPr/>
            </p:nvSpPr>
            <p:spPr>
              <a:xfrm>
                <a:off x="5529375" y="2948807"/>
                <a:ext cx="20953" cy="43239"/>
              </a:xfrm>
              <a:custGeom>
                <a:rect b="b" l="l" r="r" t="t"/>
                <a:pathLst>
                  <a:path extrusionOk="0" fill="none" h="2367" w="1147">
                    <a:moveTo>
                      <a:pt x="1" y="0"/>
                    </a:moveTo>
                    <a:lnTo>
                      <a:pt x="1147" y="2366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47"/>
              <p:cNvSpPr/>
              <p:nvPr/>
            </p:nvSpPr>
            <p:spPr>
              <a:xfrm>
                <a:off x="5570569" y="3198688"/>
                <a:ext cx="20277" cy="42563"/>
              </a:xfrm>
              <a:custGeom>
                <a:rect b="b" l="l" r="r" t="t"/>
                <a:pathLst>
                  <a:path extrusionOk="0" fill="none" h="2330" w="1110">
                    <a:moveTo>
                      <a:pt x="1" y="0"/>
                    </a:moveTo>
                    <a:lnTo>
                      <a:pt x="1110" y="2330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47"/>
              <p:cNvSpPr/>
              <p:nvPr/>
            </p:nvSpPr>
            <p:spPr>
              <a:xfrm>
                <a:off x="5569893" y="3160875"/>
                <a:ext cx="20953" cy="43239"/>
              </a:xfrm>
              <a:custGeom>
                <a:rect b="b" l="l" r="r" t="t"/>
                <a:pathLst>
                  <a:path extrusionOk="0" fill="none" h="2367" w="1147">
                    <a:moveTo>
                      <a:pt x="1" y="0"/>
                    </a:moveTo>
                    <a:lnTo>
                      <a:pt x="1147" y="2366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47"/>
              <p:cNvSpPr/>
              <p:nvPr/>
            </p:nvSpPr>
            <p:spPr>
              <a:xfrm>
                <a:off x="5569217" y="3123718"/>
                <a:ext cx="20953" cy="43239"/>
              </a:xfrm>
              <a:custGeom>
                <a:rect b="b" l="l" r="r" t="t"/>
                <a:pathLst>
                  <a:path extrusionOk="0" fill="none" h="2367" w="1147">
                    <a:moveTo>
                      <a:pt x="1" y="1"/>
                    </a:moveTo>
                    <a:lnTo>
                      <a:pt x="1147" y="2367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47"/>
              <p:cNvSpPr/>
              <p:nvPr/>
            </p:nvSpPr>
            <p:spPr>
              <a:xfrm>
                <a:off x="5568541" y="3085905"/>
                <a:ext cx="20953" cy="43239"/>
              </a:xfrm>
              <a:custGeom>
                <a:rect b="b" l="l" r="r" t="t"/>
                <a:pathLst>
                  <a:path extrusionOk="0" fill="none" h="2367" w="1147">
                    <a:moveTo>
                      <a:pt x="1" y="0"/>
                    </a:moveTo>
                    <a:lnTo>
                      <a:pt x="1147" y="2366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47"/>
              <p:cNvSpPr/>
              <p:nvPr/>
            </p:nvSpPr>
            <p:spPr>
              <a:xfrm>
                <a:off x="5568541" y="3048749"/>
                <a:ext cx="20277" cy="43239"/>
              </a:xfrm>
              <a:custGeom>
                <a:rect b="b" l="l" r="r" t="t"/>
                <a:pathLst>
                  <a:path extrusionOk="0" fill="none" h="2367" w="1110">
                    <a:moveTo>
                      <a:pt x="1" y="1"/>
                    </a:moveTo>
                    <a:lnTo>
                      <a:pt x="1110" y="2367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47"/>
              <p:cNvSpPr/>
              <p:nvPr/>
            </p:nvSpPr>
            <p:spPr>
              <a:xfrm>
                <a:off x="5567865" y="3011611"/>
                <a:ext cx="20953" cy="42563"/>
              </a:xfrm>
              <a:custGeom>
                <a:rect b="b" l="l" r="r" t="t"/>
                <a:pathLst>
                  <a:path extrusionOk="0" fill="none" h="2330" w="1147">
                    <a:moveTo>
                      <a:pt x="1" y="0"/>
                    </a:moveTo>
                    <a:lnTo>
                      <a:pt x="1147" y="2330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47"/>
              <p:cNvSpPr/>
              <p:nvPr/>
            </p:nvSpPr>
            <p:spPr>
              <a:xfrm>
                <a:off x="5567189" y="2973797"/>
                <a:ext cx="20953" cy="43239"/>
              </a:xfrm>
              <a:custGeom>
                <a:rect b="b" l="l" r="r" t="t"/>
                <a:pathLst>
                  <a:path extrusionOk="0" fill="none" h="2367" w="1147">
                    <a:moveTo>
                      <a:pt x="1" y="0"/>
                    </a:moveTo>
                    <a:lnTo>
                      <a:pt x="1147" y="2366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47"/>
              <p:cNvSpPr/>
              <p:nvPr/>
            </p:nvSpPr>
            <p:spPr>
              <a:xfrm>
                <a:off x="5607049" y="3218271"/>
                <a:ext cx="20953" cy="42563"/>
              </a:xfrm>
              <a:custGeom>
                <a:rect b="b" l="l" r="r" t="t"/>
                <a:pathLst>
                  <a:path extrusionOk="0" fill="none" h="2330" w="1147">
                    <a:moveTo>
                      <a:pt x="0" y="1"/>
                    </a:moveTo>
                    <a:lnTo>
                      <a:pt x="1146" y="2330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47"/>
              <p:cNvSpPr/>
              <p:nvPr/>
            </p:nvSpPr>
            <p:spPr>
              <a:xfrm>
                <a:off x="5607049" y="3180457"/>
                <a:ext cx="20277" cy="43239"/>
              </a:xfrm>
              <a:custGeom>
                <a:rect b="b" l="l" r="r" t="t"/>
                <a:pathLst>
                  <a:path extrusionOk="0" fill="none" h="2367" w="1110">
                    <a:moveTo>
                      <a:pt x="0" y="0"/>
                    </a:moveTo>
                    <a:lnTo>
                      <a:pt x="1109" y="2366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47"/>
              <p:cNvSpPr/>
              <p:nvPr/>
            </p:nvSpPr>
            <p:spPr>
              <a:xfrm>
                <a:off x="5606373" y="3143301"/>
                <a:ext cx="20277" cy="42563"/>
              </a:xfrm>
              <a:custGeom>
                <a:rect b="b" l="l" r="r" t="t"/>
                <a:pathLst>
                  <a:path extrusionOk="0" fill="none" h="2330" w="1110">
                    <a:moveTo>
                      <a:pt x="0" y="1"/>
                    </a:moveTo>
                    <a:lnTo>
                      <a:pt x="1109" y="2330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47"/>
              <p:cNvSpPr/>
              <p:nvPr/>
            </p:nvSpPr>
            <p:spPr>
              <a:xfrm>
                <a:off x="5605697" y="3105487"/>
                <a:ext cx="20953" cy="43239"/>
              </a:xfrm>
              <a:custGeom>
                <a:rect b="b" l="l" r="r" t="t"/>
                <a:pathLst>
                  <a:path extrusionOk="0" fill="none" h="2367" w="1147">
                    <a:moveTo>
                      <a:pt x="0" y="0"/>
                    </a:moveTo>
                    <a:lnTo>
                      <a:pt x="1146" y="2367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47"/>
              <p:cNvSpPr/>
              <p:nvPr/>
            </p:nvSpPr>
            <p:spPr>
              <a:xfrm>
                <a:off x="5605021" y="3068350"/>
                <a:ext cx="20953" cy="42563"/>
              </a:xfrm>
              <a:custGeom>
                <a:rect b="b" l="l" r="r" t="t"/>
                <a:pathLst>
                  <a:path extrusionOk="0" fill="none" h="2330" w="1147">
                    <a:moveTo>
                      <a:pt x="0" y="0"/>
                    </a:moveTo>
                    <a:lnTo>
                      <a:pt x="1146" y="2329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47"/>
              <p:cNvSpPr/>
              <p:nvPr/>
            </p:nvSpPr>
            <p:spPr>
              <a:xfrm>
                <a:off x="5605021" y="3030518"/>
                <a:ext cx="20277" cy="43239"/>
              </a:xfrm>
              <a:custGeom>
                <a:rect b="b" l="l" r="r" t="t"/>
                <a:pathLst>
                  <a:path extrusionOk="0" fill="none" h="2367" w="1110">
                    <a:moveTo>
                      <a:pt x="0" y="1"/>
                    </a:moveTo>
                    <a:lnTo>
                      <a:pt x="1109" y="2367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47"/>
              <p:cNvSpPr/>
              <p:nvPr/>
            </p:nvSpPr>
            <p:spPr>
              <a:xfrm>
                <a:off x="5604345" y="2993380"/>
                <a:ext cx="20277" cy="42563"/>
              </a:xfrm>
              <a:custGeom>
                <a:rect b="b" l="l" r="r" t="t"/>
                <a:pathLst>
                  <a:path extrusionOk="0" fill="none" h="2330" w="1110">
                    <a:moveTo>
                      <a:pt x="0" y="0"/>
                    </a:moveTo>
                    <a:lnTo>
                      <a:pt x="1109" y="2329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47"/>
              <p:cNvSpPr/>
              <p:nvPr/>
            </p:nvSpPr>
            <p:spPr>
              <a:xfrm>
                <a:off x="5647566" y="3236502"/>
                <a:ext cx="20277" cy="43239"/>
              </a:xfrm>
              <a:custGeom>
                <a:rect b="b" l="l" r="r" t="t"/>
                <a:pathLst>
                  <a:path extrusionOk="0" fill="none" h="2367" w="1110">
                    <a:moveTo>
                      <a:pt x="0" y="1"/>
                    </a:moveTo>
                    <a:lnTo>
                      <a:pt x="1110" y="2367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47"/>
              <p:cNvSpPr/>
              <p:nvPr/>
            </p:nvSpPr>
            <p:spPr>
              <a:xfrm>
                <a:off x="5646890" y="3199364"/>
                <a:ext cx="20953" cy="42563"/>
              </a:xfrm>
              <a:custGeom>
                <a:rect b="b" l="l" r="r" t="t"/>
                <a:pathLst>
                  <a:path extrusionOk="0" fill="none" h="2330" w="1147">
                    <a:moveTo>
                      <a:pt x="0" y="0"/>
                    </a:moveTo>
                    <a:lnTo>
                      <a:pt x="1147" y="2329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47"/>
              <p:cNvSpPr/>
              <p:nvPr/>
            </p:nvSpPr>
            <p:spPr>
              <a:xfrm>
                <a:off x="5646214" y="3161532"/>
                <a:ext cx="20953" cy="43257"/>
              </a:xfrm>
              <a:custGeom>
                <a:rect b="b" l="l" r="r" t="t"/>
                <a:pathLst>
                  <a:path extrusionOk="0" fill="none" h="2368" w="1147">
                    <a:moveTo>
                      <a:pt x="0" y="1"/>
                    </a:moveTo>
                    <a:lnTo>
                      <a:pt x="1147" y="2367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47"/>
              <p:cNvSpPr/>
              <p:nvPr/>
            </p:nvSpPr>
            <p:spPr>
              <a:xfrm>
                <a:off x="5646214" y="3124394"/>
                <a:ext cx="20277" cy="42563"/>
              </a:xfrm>
              <a:custGeom>
                <a:rect b="b" l="l" r="r" t="t"/>
                <a:pathLst>
                  <a:path extrusionOk="0" fill="none" h="2330" w="1110">
                    <a:moveTo>
                      <a:pt x="0" y="1"/>
                    </a:moveTo>
                    <a:lnTo>
                      <a:pt x="1110" y="2330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47"/>
              <p:cNvSpPr/>
              <p:nvPr/>
            </p:nvSpPr>
            <p:spPr>
              <a:xfrm>
                <a:off x="5645539" y="3086581"/>
                <a:ext cx="20277" cy="43239"/>
              </a:xfrm>
              <a:custGeom>
                <a:rect b="b" l="l" r="r" t="t"/>
                <a:pathLst>
                  <a:path extrusionOk="0" fill="none" h="2367" w="1110">
                    <a:moveTo>
                      <a:pt x="0" y="0"/>
                    </a:moveTo>
                    <a:lnTo>
                      <a:pt x="1110" y="2366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47"/>
              <p:cNvSpPr/>
              <p:nvPr/>
            </p:nvSpPr>
            <p:spPr>
              <a:xfrm>
                <a:off x="5644863" y="3049424"/>
                <a:ext cx="20953" cy="42563"/>
              </a:xfrm>
              <a:custGeom>
                <a:rect b="b" l="l" r="r" t="t"/>
                <a:pathLst>
                  <a:path extrusionOk="0" fill="none" h="2330" w="1147">
                    <a:moveTo>
                      <a:pt x="1" y="1"/>
                    </a:moveTo>
                    <a:lnTo>
                      <a:pt x="1147" y="2330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47"/>
              <p:cNvSpPr/>
              <p:nvPr/>
            </p:nvSpPr>
            <p:spPr>
              <a:xfrm>
                <a:off x="5644187" y="3012287"/>
                <a:ext cx="20953" cy="42563"/>
              </a:xfrm>
              <a:custGeom>
                <a:rect b="b" l="l" r="r" t="t"/>
                <a:pathLst>
                  <a:path extrusionOk="0" fill="none" h="2330" w="1147">
                    <a:moveTo>
                      <a:pt x="1" y="0"/>
                    </a:moveTo>
                    <a:lnTo>
                      <a:pt x="1147" y="2330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47"/>
              <p:cNvSpPr/>
              <p:nvPr/>
            </p:nvSpPr>
            <p:spPr>
              <a:xfrm>
                <a:off x="5355816" y="2601652"/>
                <a:ext cx="215447" cy="238446"/>
              </a:xfrm>
              <a:custGeom>
                <a:rect b="b" l="l" r="r" t="t"/>
                <a:pathLst>
                  <a:path extrusionOk="0" h="13053" w="11794">
                    <a:moveTo>
                      <a:pt x="5892" y="1"/>
                    </a:moveTo>
                    <a:cubicBezTo>
                      <a:pt x="2666" y="1"/>
                      <a:pt x="37" y="2944"/>
                      <a:pt x="0" y="6508"/>
                    </a:cubicBezTo>
                    <a:cubicBezTo>
                      <a:pt x="0" y="10094"/>
                      <a:pt x="2588" y="13052"/>
                      <a:pt x="5841" y="13052"/>
                    </a:cubicBezTo>
                    <a:cubicBezTo>
                      <a:pt x="5862" y="13052"/>
                      <a:pt x="5882" y="13052"/>
                      <a:pt x="5903" y="13052"/>
                    </a:cubicBezTo>
                    <a:cubicBezTo>
                      <a:pt x="9129" y="13052"/>
                      <a:pt x="11794" y="10146"/>
                      <a:pt x="11794" y="6582"/>
                    </a:cubicBezTo>
                    <a:cubicBezTo>
                      <a:pt x="11794" y="2959"/>
                      <a:pt x="9169" y="1"/>
                      <a:pt x="5952" y="1"/>
                    </a:cubicBezTo>
                    <a:cubicBezTo>
                      <a:pt x="5932" y="1"/>
                      <a:pt x="5912" y="1"/>
                      <a:pt x="58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47"/>
              <p:cNvSpPr/>
              <p:nvPr/>
            </p:nvSpPr>
            <p:spPr>
              <a:xfrm>
                <a:off x="5415916" y="2664473"/>
                <a:ext cx="95247" cy="112802"/>
              </a:xfrm>
              <a:custGeom>
                <a:rect b="b" l="l" r="r" t="t"/>
                <a:pathLst>
                  <a:path extrusionOk="0" h="6175" w="5214">
                    <a:moveTo>
                      <a:pt x="2625" y="1"/>
                    </a:moveTo>
                    <a:cubicBezTo>
                      <a:pt x="1184" y="1"/>
                      <a:pt x="0" y="1368"/>
                      <a:pt x="0" y="3069"/>
                    </a:cubicBezTo>
                    <a:cubicBezTo>
                      <a:pt x="0" y="4807"/>
                      <a:pt x="1147" y="6175"/>
                      <a:pt x="2588" y="6175"/>
                    </a:cubicBezTo>
                    <a:cubicBezTo>
                      <a:pt x="4030" y="6175"/>
                      <a:pt x="5213" y="4807"/>
                      <a:pt x="5213" y="3106"/>
                    </a:cubicBezTo>
                    <a:cubicBezTo>
                      <a:pt x="5213" y="1405"/>
                      <a:pt x="4067" y="37"/>
                      <a:pt x="26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47"/>
              <p:cNvSpPr/>
              <p:nvPr/>
            </p:nvSpPr>
            <p:spPr>
              <a:xfrm>
                <a:off x="5424027" y="2601670"/>
                <a:ext cx="25008" cy="119561"/>
              </a:xfrm>
              <a:custGeom>
                <a:rect b="b" l="l" r="r" t="t"/>
                <a:pathLst>
                  <a:path extrusionOk="0" h="6545" w="1369">
                    <a:moveTo>
                      <a:pt x="703" y="0"/>
                    </a:moveTo>
                    <a:lnTo>
                      <a:pt x="0" y="444"/>
                    </a:lnTo>
                    <a:lnTo>
                      <a:pt x="555" y="6507"/>
                    </a:lnTo>
                    <a:lnTo>
                      <a:pt x="1368" y="6544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47"/>
              <p:cNvSpPr/>
              <p:nvPr/>
            </p:nvSpPr>
            <p:spPr>
              <a:xfrm>
                <a:off x="5494265" y="2696222"/>
                <a:ext cx="76998" cy="38508"/>
              </a:xfrm>
              <a:custGeom>
                <a:rect b="b" l="l" r="r" t="t"/>
                <a:pathLst>
                  <a:path extrusionOk="0" h="2108" w="4215">
                    <a:moveTo>
                      <a:pt x="4215" y="0"/>
                    </a:moveTo>
                    <a:lnTo>
                      <a:pt x="0" y="1035"/>
                    </a:lnTo>
                    <a:lnTo>
                      <a:pt x="0" y="2107"/>
                    </a:lnTo>
                    <a:lnTo>
                      <a:pt x="4215" y="1405"/>
                    </a:lnTo>
                    <a:lnTo>
                      <a:pt x="4215" y="0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" name="Google Shape;976;p47"/>
              <p:cNvSpPr/>
              <p:nvPr/>
            </p:nvSpPr>
            <p:spPr>
              <a:xfrm>
                <a:off x="5374723" y="2744850"/>
                <a:ext cx="74312" cy="57415"/>
              </a:xfrm>
              <a:custGeom>
                <a:rect b="b" l="l" r="r" t="t"/>
                <a:pathLst>
                  <a:path extrusionOk="0" h="3143" w="4068">
                    <a:moveTo>
                      <a:pt x="3365" y="0"/>
                    </a:moveTo>
                    <a:lnTo>
                      <a:pt x="0" y="2403"/>
                    </a:lnTo>
                    <a:lnTo>
                      <a:pt x="555" y="3143"/>
                    </a:lnTo>
                    <a:lnTo>
                      <a:pt x="4067" y="887"/>
                    </a:lnTo>
                    <a:lnTo>
                      <a:pt x="33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" name="Google Shape;977;p47"/>
              <p:cNvSpPr/>
              <p:nvPr/>
            </p:nvSpPr>
            <p:spPr>
              <a:xfrm>
                <a:off x="5296374" y="2311929"/>
                <a:ext cx="463994" cy="1108965"/>
              </a:xfrm>
              <a:custGeom>
                <a:rect b="b" l="l" r="r" t="t"/>
                <a:pathLst>
                  <a:path extrusionOk="0" h="60707" w="25400">
                    <a:moveTo>
                      <a:pt x="75" y="1"/>
                    </a:moveTo>
                    <a:lnTo>
                      <a:pt x="1" y="11166"/>
                    </a:lnTo>
                    <a:cubicBezTo>
                      <a:pt x="2995" y="14235"/>
                      <a:pt x="6101" y="17229"/>
                      <a:pt x="8541" y="20778"/>
                    </a:cubicBezTo>
                    <a:cubicBezTo>
                      <a:pt x="11646" y="25252"/>
                      <a:pt x="13347" y="30354"/>
                      <a:pt x="14567" y="35641"/>
                    </a:cubicBezTo>
                    <a:cubicBezTo>
                      <a:pt x="15861" y="41186"/>
                      <a:pt x="16600" y="46880"/>
                      <a:pt x="16711" y="52610"/>
                    </a:cubicBezTo>
                    <a:cubicBezTo>
                      <a:pt x="16711" y="53830"/>
                      <a:pt x="16711" y="55050"/>
                      <a:pt x="16674" y="56270"/>
                    </a:cubicBezTo>
                    <a:lnTo>
                      <a:pt x="25104" y="60707"/>
                    </a:lnTo>
                    <a:lnTo>
                      <a:pt x="25399" y="9835"/>
                    </a:lnTo>
                    <a:lnTo>
                      <a:pt x="75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" name="Google Shape;978;p47"/>
              <p:cNvSpPr/>
              <p:nvPr/>
            </p:nvSpPr>
            <p:spPr>
              <a:xfrm>
                <a:off x="5430092" y="2318012"/>
                <a:ext cx="374173" cy="144551"/>
              </a:xfrm>
              <a:custGeom>
                <a:rect b="b" l="l" r="r" t="t"/>
                <a:pathLst>
                  <a:path extrusionOk="0" h="7913" w="20483">
                    <a:moveTo>
                      <a:pt x="1960" y="1"/>
                    </a:moveTo>
                    <a:lnTo>
                      <a:pt x="1" y="370"/>
                    </a:lnTo>
                    <a:lnTo>
                      <a:pt x="18153" y="7912"/>
                    </a:lnTo>
                    <a:lnTo>
                      <a:pt x="20483" y="7432"/>
                    </a:lnTo>
                    <a:lnTo>
                      <a:pt x="196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Google Shape;979;p47"/>
              <p:cNvSpPr/>
              <p:nvPr/>
            </p:nvSpPr>
            <p:spPr>
              <a:xfrm>
                <a:off x="5647566" y="2292346"/>
                <a:ext cx="474791" cy="131709"/>
              </a:xfrm>
              <a:custGeom>
                <a:rect b="b" l="l" r="r" t="t"/>
                <a:pathLst>
                  <a:path extrusionOk="0" h="7210" w="25991">
                    <a:moveTo>
                      <a:pt x="2847" y="1"/>
                    </a:moveTo>
                    <a:lnTo>
                      <a:pt x="0" y="112"/>
                    </a:lnTo>
                    <a:lnTo>
                      <a:pt x="21443" y="7173"/>
                    </a:lnTo>
                    <a:lnTo>
                      <a:pt x="25991" y="7210"/>
                    </a:lnTo>
                    <a:lnTo>
                      <a:pt x="25991" y="7210"/>
                    </a:lnTo>
                    <a:lnTo>
                      <a:pt x="284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" name="Google Shape;980;p47"/>
              <p:cNvSpPr/>
              <p:nvPr/>
            </p:nvSpPr>
            <p:spPr>
              <a:xfrm>
                <a:off x="5554365" y="2305188"/>
                <a:ext cx="394432" cy="137116"/>
              </a:xfrm>
              <a:custGeom>
                <a:rect b="b" l="l" r="r" t="t"/>
                <a:pathLst>
                  <a:path extrusionOk="0" h="7506" w="21592">
                    <a:moveTo>
                      <a:pt x="1775" y="0"/>
                    </a:moveTo>
                    <a:lnTo>
                      <a:pt x="0" y="370"/>
                    </a:lnTo>
                    <a:lnTo>
                      <a:pt x="18412" y="7505"/>
                    </a:lnTo>
                    <a:lnTo>
                      <a:pt x="21591" y="7062"/>
                    </a:lnTo>
                    <a:lnTo>
                      <a:pt x="17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Google Shape;981;p47"/>
              <p:cNvSpPr/>
              <p:nvPr/>
            </p:nvSpPr>
            <p:spPr>
              <a:xfrm>
                <a:off x="5297725" y="2267356"/>
                <a:ext cx="447115" cy="73636"/>
              </a:xfrm>
              <a:custGeom>
                <a:rect b="b" l="l" r="r" t="t"/>
                <a:pathLst>
                  <a:path extrusionOk="0" h="4031" w="24476">
                    <a:moveTo>
                      <a:pt x="20704" y="1"/>
                    </a:moveTo>
                    <a:lnTo>
                      <a:pt x="1" y="2441"/>
                    </a:lnTo>
                    <a:lnTo>
                      <a:pt x="4437" y="4031"/>
                    </a:lnTo>
                    <a:lnTo>
                      <a:pt x="24475" y="1110"/>
                    </a:lnTo>
                    <a:lnTo>
                      <a:pt x="2070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" name="Google Shape;982;p47"/>
              <p:cNvSpPr/>
              <p:nvPr/>
            </p:nvSpPr>
            <p:spPr>
              <a:xfrm>
                <a:off x="5652297" y="2392982"/>
                <a:ext cx="574074" cy="98626"/>
              </a:xfrm>
              <a:custGeom>
                <a:rect b="b" l="l" r="r" t="t"/>
                <a:pathLst>
                  <a:path extrusionOk="0" h="5399" w="31426">
                    <a:moveTo>
                      <a:pt x="24031" y="0"/>
                    </a:moveTo>
                    <a:lnTo>
                      <a:pt x="0" y="3254"/>
                    </a:lnTo>
                    <a:lnTo>
                      <a:pt x="5952" y="5398"/>
                    </a:lnTo>
                    <a:lnTo>
                      <a:pt x="31425" y="1997"/>
                    </a:lnTo>
                    <a:lnTo>
                      <a:pt x="240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3" name="Google Shape;983;p47"/>
              <p:cNvSpPr/>
              <p:nvPr/>
            </p:nvSpPr>
            <p:spPr>
              <a:xfrm>
                <a:off x="7686475" y="2361909"/>
                <a:ext cx="311370" cy="319553"/>
              </a:xfrm>
              <a:custGeom>
                <a:rect b="b" l="l" r="r" t="t"/>
                <a:pathLst>
                  <a:path extrusionOk="0" h="17493" w="17045">
                    <a:moveTo>
                      <a:pt x="10398" y="1"/>
                    </a:moveTo>
                    <a:cubicBezTo>
                      <a:pt x="10036" y="1"/>
                      <a:pt x="9675" y="25"/>
                      <a:pt x="9317" y="75"/>
                    </a:cubicBezTo>
                    <a:cubicBezTo>
                      <a:pt x="8837" y="149"/>
                      <a:pt x="8134" y="38"/>
                      <a:pt x="7654" y="259"/>
                    </a:cubicBezTo>
                    <a:cubicBezTo>
                      <a:pt x="7284" y="444"/>
                      <a:pt x="3846" y="444"/>
                      <a:pt x="2219" y="7469"/>
                    </a:cubicBezTo>
                    <a:cubicBezTo>
                      <a:pt x="1960" y="8541"/>
                      <a:pt x="1" y="11018"/>
                      <a:pt x="1443" y="11499"/>
                    </a:cubicBezTo>
                    <a:cubicBezTo>
                      <a:pt x="2367" y="11794"/>
                      <a:pt x="2626" y="11203"/>
                      <a:pt x="2847" y="12460"/>
                    </a:cubicBezTo>
                    <a:cubicBezTo>
                      <a:pt x="2958" y="13199"/>
                      <a:pt x="2958" y="13939"/>
                      <a:pt x="3069" y="14641"/>
                    </a:cubicBezTo>
                    <a:cubicBezTo>
                      <a:pt x="3328" y="15935"/>
                      <a:pt x="3735" y="17044"/>
                      <a:pt x="5140" y="17414"/>
                    </a:cubicBezTo>
                    <a:cubicBezTo>
                      <a:pt x="5330" y="17468"/>
                      <a:pt x="5603" y="17492"/>
                      <a:pt x="5936" y="17492"/>
                    </a:cubicBezTo>
                    <a:cubicBezTo>
                      <a:pt x="8124" y="17492"/>
                      <a:pt x="12902" y="16427"/>
                      <a:pt x="13865" y="15528"/>
                    </a:cubicBezTo>
                    <a:cubicBezTo>
                      <a:pt x="15565" y="13865"/>
                      <a:pt x="15824" y="11683"/>
                      <a:pt x="16342" y="9280"/>
                    </a:cubicBezTo>
                    <a:cubicBezTo>
                      <a:pt x="17044" y="5879"/>
                      <a:pt x="15787" y="1406"/>
                      <a:pt x="12534" y="296"/>
                    </a:cubicBezTo>
                    <a:cubicBezTo>
                      <a:pt x="11844" y="99"/>
                      <a:pt x="11121" y="1"/>
                      <a:pt x="10398" y="1"/>
                    </a:cubicBezTo>
                    <a:close/>
                  </a:path>
                </a:pathLst>
              </a:custGeom>
              <a:solidFill>
                <a:srgbClr val="FFA2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4" name="Google Shape;984;p47"/>
              <p:cNvSpPr/>
              <p:nvPr/>
            </p:nvSpPr>
            <p:spPr>
              <a:xfrm>
                <a:off x="7806693" y="2599642"/>
                <a:ext cx="162782" cy="168865"/>
              </a:xfrm>
              <a:custGeom>
                <a:rect b="b" l="l" r="r" t="t"/>
                <a:pathLst>
                  <a:path extrusionOk="0" h="9244" w="8911">
                    <a:moveTo>
                      <a:pt x="8134" y="0"/>
                    </a:moveTo>
                    <a:lnTo>
                      <a:pt x="592" y="1960"/>
                    </a:lnTo>
                    <a:lnTo>
                      <a:pt x="0" y="9243"/>
                    </a:lnTo>
                    <a:cubicBezTo>
                      <a:pt x="0" y="9243"/>
                      <a:pt x="3919" y="9243"/>
                      <a:pt x="6101" y="8651"/>
                    </a:cubicBezTo>
                    <a:cubicBezTo>
                      <a:pt x="6988" y="8393"/>
                      <a:pt x="7949" y="8208"/>
                      <a:pt x="8910" y="8097"/>
                    </a:cubicBezTo>
                    <a:cubicBezTo>
                      <a:pt x="8467" y="6618"/>
                      <a:pt x="8208" y="5065"/>
                      <a:pt x="8097" y="3513"/>
                    </a:cubicBezTo>
                    <a:cubicBezTo>
                      <a:pt x="7986" y="2329"/>
                      <a:pt x="8023" y="1146"/>
                      <a:pt x="8134" y="0"/>
                    </a:cubicBezTo>
                    <a:close/>
                  </a:path>
                </a:pathLst>
              </a:custGeom>
              <a:solidFill>
                <a:srgbClr val="FFA2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5" name="Google Shape;985;p47"/>
              <p:cNvSpPr/>
              <p:nvPr/>
            </p:nvSpPr>
            <p:spPr>
              <a:xfrm>
                <a:off x="7747945" y="2342746"/>
                <a:ext cx="372127" cy="382394"/>
              </a:xfrm>
              <a:custGeom>
                <a:rect b="b" l="l" r="r" t="t"/>
                <a:pathLst>
                  <a:path extrusionOk="0" h="20933" w="20371">
                    <a:moveTo>
                      <a:pt x="6658" y="0"/>
                    </a:moveTo>
                    <a:cubicBezTo>
                      <a:pt x="6287" y="0"/>
                      <a:pt x="5926" y="39"/>
                      <a:pt x="5583" y="125"/>
                    </a:cubicBezTo>
                    <a:cubicBezTo>
                      <a:pt x="4584" y="347"/>
                      <a:pt x="3512" y="495"/>
                      <a:pt x="2662" y="1050"/>
                    </a:cubicBezTo>
                    <a:cubicBezTo>
                      <a:pt x="1959" y="1493"/>
                      <a:pt x="1294" y="2307"/>
                      <a:pt x="592" y="2639"/>
                    </a:cubicBezTo>
                    <a:lnTo>
                      <a:pt x="629" y="2676"/>
                    </a:lnTo>
                    <a:cubicBezTo>
                      <a:pt x="185" y="3083"/>
                      <a:pt x="0" y="3712"/>
                      <a:pt x="222" y="4303"/>
                    </a:cubicBezTo>
                    <a:cubicBezTo>
                      <a:pt x="592" y="5006"/>
                      <a:pt x="1220" y="4821"/>
                      <a:pt x="1812" y="5042"/>
                    </a:cubicBezTo>
                    <a:cubicBezTo>
                      <a:pt x="3032" y="5486"/>
                      <a:pt x="2625" y="7113"/>
                      <a:pt x="3401" y="8074"/>
                    </a:cubicBezTo>
                    <a:cubicBezTo>
                      <a:pt x="4252" y="9109"/>
                      <a:pt x="5804" y="9146"/>
                      <a:pt x="4880" y="10810"/>
                    </a:cubicBezTo>
                    <a:cubicBezTo>
                      <a:pt x="4178" y="12030"/>
                      <a:pt x="3882" y="13398"/>
                      <a:pt x="4954" y="14507"/>
                    </a:cubicBezTo>
                    <a:cubicBezTo>
                      <a:pt x="6359" y="15986"/>
                      <a:pt x="4732" y="17206"/>
                      <a:pt x="5102" y="18943"/>
                    </a:cubicBezTo>
                    <a:cubicBezTo>
                      <a:pt x="5250" y="19794"/>
                      <a:pt x="5841" y="20459"/>
                      <a:pt x="6655" y="20792"/>
                    </a:cubicBezTo>
                    <a:cubicBezTo>
                      <a:pt x="6901" y="20891"/>
                      <a:pt x="7086" y="20932"/>
                      <a:pt x="7249" y="20932"/>
                    </a:cubicBezTo>
                    <a:cubicBezTo>
                      <a:pt x="7575" y="20932"/>
                      <a:pt x="7813" y="20767"/>
                      <a:pt x="8281" y="20570"/>
                    </a:cubicBezTo>
                    <a:cubicBezTo>
                      <a:pt x="8578" y="20433"/>
                      <a:pt x="8873" y="20380"/>
                      <a:pt x="9169" y="20380"/>
                    </a:cubicBezTo>
                    <a:cubicBezTo>
                      <a:pt x="10130" y="20380"/>
                      <a:pt x="11102" y="20932"/>
                      <a:pt x="12170" y="20932"/>
                    </a:cubicBezTo>
                    <a:cubicBezTo>
                      <a:pt x="12456" y="20932"/>
                      <a:pt x="12749" y="20893"/>
                      <a:pt x="13051" y="20792"/>
                    </a:cubicBezTo>
                    <a:cubicBezTo>
                      <a:pt x="14234" y="20348"/>
                      <a:pt x="14677" y="19609"/>
                      <a:pt x="15417" y="18685"/>
                    </a:cubicBezTo>
                    <a:cubicBezTo>
                      <a:pt x="16082" y="17871"/>
                      <a:pt x="16970" y="17908"/>
                      <a:pt x="17894" y="17539"/>
                    </a:cubicBezTo>
                    <a:cubicBezTo>
                      <a:pt x="18818" y="17206"/>
                      <a:pt x="19558" y="16540"/>
                      <a:pt x="19964" y="15616"/>
                    </a:cubicBezTo>
                    <a:cubicBezTo>
                      <a:pt x="20371" y="14618"/>
                      <a:pt x="19816" y="14470"/>
                      <a:pt x="19594" y="13657"/>
                    </a:cubicBezTo>
                    <a:cubicBezTo>
                      <a:pt x="19410" y="12843"/>
                      <a:pt x="20371" y="12104"/>
                      <a:pt x="20149" y="11143"/>
                    </a:cubicBezTo>
                    <a:cubicBezTo>
                      <a:pt x="19927" y="10144"/>
                      <a:pt x="18892" y="9368"/>
                      <a:pt x="18116" y="8850"/>
                    </a:cubicBezTo>
                    <a:cubicBezTo>
                      <a:pt x="16711" y="7778"/>
                      <a:pt x="15565" y="6410"/>
                      <a:pt x="14751" y="4821"/>
                    </a:cubicBezTo>
                    <a:cubicBezTo>
                      <a:pt x="14123" y="3675"/>
                      <a:pt x="13199" y="2676"/>
                      <a:pt x="12052" y="1974"/>
                    </a:cubicBezTo>
                    <a:cubicBezTo>
                      <a:pt x="10634" y="987"/>
                      <a:pt x="8521" y="0"/>
                      <a:pt x="66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6" name="Google Shape;986;p47"/>
              <p:cNvSpPr/>
              <p:nvPr/>
            </p:nvSpPr>
            <p:spPr>
              <a:xfrm>
                <a:off x="7779676" y="2480775"/>
                <a:ext cx="146578" cy="125772"/>
              </a:xfrm>
              <a:custGeom>
                <a:rect b="b" l="l" r="r" t="t"/>
                <a:pathLst>
                  <a:path extrusionOk="0" h="6885" w="8024">
                    <a:moveTo>
                      <a:pt x="4548" y="0"/>
                    </a:moveTo>
                    <a:cubicBezTo>
                      <a:pt x="1553" y="0"/>
                      <a:pt x="1" y="3624"/>
                      <a:pt x="2071" y="5805"/>
                    </a:cubicBezTo>
                    <a:cubicBezTo>
                      <a:pt x="2777" y="6549"/>
                      <a:pt x="3669" y="6884"/>
                      <a:pt x="4544" y="6884"/>
                    </a:cubicBezTo>
                    <a:cubicBezTo>
                      <a:pt x="6234" y="6884"/>
                      <a:pt x="7865" y="5634"/>
                      <a:pt x="7986" y="3661"/>
                    </a:cubicBezTo>
                    <a:cubicBezTo>
                      <a:pt x="8023" y="1701"/>
                      <a:pt x="6507" y="74"/>
                      <a:pt x="45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7" name="Google Shape;987;p47"/>
              <p:cNvSpPr/>
              <p:nvPr/>
            </p:nvSpPr>
            <p:spPr>
              <a:xfrm>
                <a:off x="7816832" y="2482803"/>
                <a:ext cx="108071" cy="129005"/>
              </a:xfrm>
              <a:custGeom>
                <a:rect b="b" l="l" r="r" t="t"/>
                <a:pathLst>
                  <a:path extrusionOk="0" h="7062" w="5916">
                    <a:moveTo>
                      <a:pt x="3512" y="0"/>
                    </a:moveTo>
                    <a:lnTo>
                      <a:pt x="3512" y="0"/>
                    </a:lnTo>
                    <a:cubicBezTo>
                      <a:pt x="4141" y="666"/>
                      <a:pt x="4473" y="1590"/>
                      <a:pt x="4473" y="2514"/>
                    </a:cubicBezTo>
                    <a:cubicBezTo>
                      <a:pt x="4547" y="4474"/>
                      <a:pt x="2995" y="6101"/>
                      <a:pt x="1072" y="6138"/>
                    </a:cubicBezTo>
                    <a:cubicBezTo>
                      <a:pt x="702" y="6138"/>
                      <a:pt x="333" y="6101"/>
                      <a:pt x="0" y="5990"/>
                    </a:cubicBezTo>
                    <a:lnTo>
                      <a:pt x="0" y="5990"/>
                    </a:lnTo>
                    <a:cubicBezTo>
                      <a:pt x="629" y="6655"/>
                      <a:pt x="1516" y="7062"/>
                      <a:pt x="2440" y="7062"/>
                    </a:cubicBezTo>
                    <a:cubicBezTo>
                      <a:pt x="4400" y="7025"/>
                      <a:pt x="5915" y="5398"/>
                      <a:pt x="5878" y="3439"/>
                    </a:cubicBezTo>
                    <a:cubicBezTo>
                      <a:pt x="5915" y="1923"/>
                      <a:pt x="4954" y="518"/>
                      <a:pt x="35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" name="Google Shape;988;p47"/>
              <p:cNvSpPr/>
              <p:nvPr/>
            </p:nvSpPr>
            <p:spPr>
              <a:xfrm>
                <a:off x="7820869" y="2518589"/>
                <a:ext cx="49322" cy="42417"/>
              </a:xfrm>
              <a:custGeom>
                <a:rect b="b" l="l" r="r" t="t"/>
                <a:pathLst>
                  <a:path extrusionOk="0" h="2322" w="2700">
                    <a:moveTo>
                      <a:pt x="1554" y="1"/>
                    </a:moveTo>
                    <a:cubicBezTo>
                      <a:pt x="518" y="1"/>
                      <a:pt x="1" y="1258"/>
                      <a:pt x="740" y="1997"/>
                    </a:cubicBezTo>
                    <a:cubicBezTo>
                      <a:pt x="976" y="2221"/>
                      <a:pt x="1260" y="2321"/>
                      <a:pt x="1538" y="2321"/>
                    </a:cubicBezTo>
                    <a:cubicBezTo>
                      <a:pt x="2133" y="2321"/>
                      <a:pt x="2700" y="1864"/>
                      <a:pt x="2700" y="1184"/>
                    </a:cubicBezTo>
                    <a:cubicBezTo>
                      <a:pt x="2700" y="518"/>
                      <a:pt x="2182" y="1"/>
                      <a:pt x="15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" name="Google Shape;989;p47"/>
              <p:cNvSpPr/>
              <p:nvPr/>
            </p:nvSpPr>
            <p:spPr>
              <a:xfrm>
                <a:off x="7787111" y="2343002"/>
                <a:ext cx="83081" cy="143875"/>
              </a:xfrm>
              <a:custGeom>
                <a:rect b="b" l="l" r="r" t="t"/>
                <a:pathLst>
                  <a:path extrusionOk="0" h="7876" w="4548">
                    <a:moveTo>
                      <a:pt x="4548" y="0"/>
                    </a:moveTo>
                    <a:cubicBezTo>
                      <a:pt x="3586" y="111"/>
                      <a:pt x="2625" y="296"/>
                      <a:pt x="1701" y="555"/>
                    </a:cubicBezTo>
                    <a:cubicBezTo>
                      <a:pt x="0" y="962"/>
                      <a:pt x="296" y="1664"/>
                      <a:pt x="296" y="1664"/>
                    </a:cubicBezTo>
                    <a:lnTo>
                      <a:pt x="2773" y="7875"/>
                    </a:lnTo>
                    <a:lnTo>
                      <a:pt x="4548" y="7653"/>
                    </a:lnTo>
                    <a:lnTo>
                      <a:pt x="45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" name="Google Shape;990;p47"/>
              <p:cNvSpPr/>
              <p:nvPr/>
            </p:nvSpPr>
            <p:spPr>
              <a:xfrm>
                <a:off x="7013811" y="2929900"/>
                <a:ext cx="183040" cy="183716"/>
              </a:xfrm>
              <a:custGeom>
                <a:rect b="b" l="l" r="r" t="t"/>
                <a:pathLst>
                  <a:path extrusionOk="0" h="10057" w="10020">
                    <a:moveTo>
                      <a:pt x="2478" y="0"/>
                    </a:moveTo>
                    <a:lnTo>
                      <a:pt x="2478" y="0"/>
                    </a:lnTo>
                    <a:cubicBezTo>
                      <a:pt x="1923" y="1146"/>
                      <a:pt x="3439" y="2144"/>
                      <a:pt x="3772" y="3106"/>
                    </a:cubicBezTo>
                    <a:cubicBezTo>
                      <a:pt x="3414" y="2780"/>
                      <a:pt x="1882" y="766"/>
                      <a:pt x="1218" y="766"/>
                    </a:cubicBezTo>
                    <a:cubicBezTo>
                      <a:pt x="1127" y="766"/>
                      <a:pt x="1052" y="803"/>
                      <a:pt x="999" y="887"/>
                    </a:cubicBezTo>
                    <a:cubicBezTo>
                      <a:pt x="666" y="1442"/>
                      <a:pt x="2478" y="3364"/>
                      <a:pt x="2700" y="3808"/>
                    </a:cubicBezTo>
                    <a:cubicBezTo>
                      <a:pt x="1886" y="2995"/>
                      <a:pt x="1480" y="1701"/>
                      <a:pt x="223" y="1442"/>
                    </a:cubicBezTo>
                    <a:lnTo>
                      <a:pt x="223" y="1442"/>
                    </a:lnTo>
                    <a:cubicBezTo>
                      <a:pt x="1" y="2588"/>
                      <a:pt x="1886" y="4510"/>
                      <a:pt x="2663" y="5213"/>
                    </a:cubicBezTo>
                    <a:cubicBezTo>
                      <a:pt x="2219" y="4880"/>
                      <a:pt x="1480" y="4547"/>
                      <a:pt x="1295" y="4363"/>
                    </a:cubicBezTo>
                    <a:cubicBezTo>
                      <a:pt x="1114" y="4155"/>
                      <a:pt x="860" y="3912"/>
                      <a:pt x="686" y="3912"/>
                    </a:cubicBezTo>
                    <a:cubicBezTo>
                      <a:pt x="611" y="3912"/>
                      <a:pt x="552" y="3956"/>
                      <a:pt x="519" y="4067"/>
                    </a:cubicBezTo>
                    <a:cubicBezTo>
                      <a:pt x="186" y="5028"/>
                      <a:pt x="2663" y="6803"/>
                      <a:pt x="3550" y="7394"/>
                    </a:cubicBezTo>
                    <a:cubicBezTo>
                      <a:pt x="5140" y="8503"/>
                      <a:pt x="6212" y="9391"/>
                      <a:pt x="7617" y="10056"/>
                    </a:cubicBezTo>
                    <a:lnTo>
                      <a:pt x="7358" y="9908"/>
                    </a:lnTo>
                    <a:cubicBezTo>
                      <a:pt x="7839" y="9575"/>
                      <a:pt x="8319" y="9206"/>
                      <a:pt x="8763" y="8836"/>
                    </a:cubicBezTo>
                    <a:cubicBezTo>
                      <a:pt x="9244" y="8318"/>
                      <a:pt x="9650" y="7764"/>
                      <a:pt x="10020" y="7135"/>
                    </a:cubicBezTo>
                    <a:cubicBezTo>
                      <a:pt x="9170" y="6026"/>
                      <a:pt x="8024" y="4991"/>
                      <a:pt x="7469" y="3697"/>
                    </a:cubicBezTo>
                    <a:cubicBezTo>
                      <a:pt x="7284" y="3216"/>
                      <a:pt x="7136" y="1738"/>
                      <a:pt x="6582" y="1516"/>
                    </a:cubicBezTo>
                    <a:cubicBezTo>
                      <a:pt x="6517" y="1494"/>
                      <a:pt x="6460" y="1484"/>
                      <a:pt x="6408" y="1484"/>
                    </a:cubicBezTo>
                    <a:cubicBezTo>
                      <a:pt x="5840" y="1484"/>
                      <a:pt x="6024" y="2702"/>
                      <a:pt x="5990" y="3143"/>
                    </a:cubicBezTo>
                    <a:cubicBezTo>
                      <a:pt x="4622" y="3143"/>
                      <a:pt x="3809" y="444"/>
                      <a:pt x="2478" y="0"/>
                    </a:cubicBezTo>
                    <a:close/>
                  </a:path>
                </a:pathLst>
              </a:custGeom>
              <a:solidFill>
                <a:srgbClr val="FFA2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" name="Google Shape;991;p47"/>
              <p:cNvSpPr/>
              <p:nvPr/>
            </p:nvSpPr>
            <p:spPr>
              <a:xfrm>
                <a:off x="7118502" y="3896836"/>
                <a:ext cx="289741" cy="170217"/>
              </a:xfrm>
              <a:custGeom>
                <a:rect b="b" l="l" r="r" t="t"/>
                <a:pathLst>
                  <a:path extrusionOk="0" h="9318" w="15861">
                    <a:moveTo>
                      <a:pt x="10642" y="0"/>
                    </a:moveTo>
                    <a:cubicBezTo>
                      <a:pt x="10570" y="0"/>
                      <a:pt x="10498" y="4"/>
                      <a:pt x="10426" y="10"/>
                    </a:cubicBezTo>
                    <a:cubicBezTo>
                      <a:pt x="9798" y="84"/>
                      <a:pt x="9280" y="602"/>
                      <a:pt x="8799" y="1045"/>
                    </a:cubicBezTo>
                    <a:cubicBezTo>
                      <a:pt x="6581" y="3005"/>
                      <a:pt x="3661" y="3855"/>
                      <a:pt x="1147" y="5371"/>
                    </a:cubicBezTo>
                    <a:cubicBezTo>
                      <a:pt x="888" y="5482"/>
                      <a:pt x="666" y="5667"/>
                      <a:pt x="481" y="5888"/>
                    </a:cubicBezTo>
                    <a:cubicBezTo>
                      <a:pt x="0" y="6554"/>
                      <a:pt x="259" y="7552"/>
                      <a:pt x="814" y="8144"/>
                    </a:cubicBezTo>
                    <a:cubicBezTo>
                      <a:pt x="1600" y="8995"/>
                      <a:pt x="2720" y="9318"/>
                      <a:pt x="3895" y="9318"/>
                    </a:cubicBezTo>
                    <a:cubicBezTo>
                      <a:pt x="4709" y="9318"/>
                      <a:pt x="5550" y="9162"/>
                      <a:pt x="6322" y="8920"/>
                    </a:cubicBezTo>
                    <a:cubicBezTo>
                      <a:pt x="8103" y="8396"/>
                      <a:pt x="9883" y="7543"/>
                      <a:pt x="11726" y="7543"/>
                    </a:cubicBezTo>
                    <a:cubicBezTo>
                      <a:pt x="11835" y="7543"/>
                      <a:pt x="11944" y="7546"/>
                      <a:pt x="12053" y="7552"/>
                    </a:cubicBezTo>
                    <a:cubicBezTo>
                      <a:pt x="12334" y="7595"/>
                      <a:pt x="12616" y="7613"/>
                      <a:pt x="12897" y="7613"/>
                    </a:cubicBezTo>
                    <a:cubicBezTo>
                      <a:pt x="13097" y="7613"/>
                      <a:pt x="13296" y="7604"/>
                      <a:pt x="13495" y="7589"/>
                    </a:cubicBezTo>
                    <a:cubicBezTo>
                      <a:pt x="14715" y="7330"/>
                      <a:pt x="15380" y="5962"/>
                      <a:pt x="15602" y="4705"/>
                    </a:cubicBezTo>
                    <a:cubicBezTo>
                      <a:pt x="15861" y="3264"/>
                      <a:pt x="15824" y="1785"/>
                      <a:pt x="15417" y="343"/>
                    </a:cubicBezTo>
                    <a:cubicBezTo>
                      <a:pt x="14934" y="428"/>
                      <a:pt x="14451" y="470"/>
                      <a:pt x="13968" y="470"/>
                    </a:cubicBezTo>
                    <a:cubicBezTo>
                      <a:pt x="13194" y="470"/>
                      <a:pt x="12420" y="363"/>
                      <a:pt x="11646" y="158"/>
                    </a:cubicBezTo>
                    <a:cubicBezTo>
                      <a:pt x="11312" y="67"/>
                      <a:pt x="10977" y="0"/>
                      <a:pt x="1064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" name="Google Shape;992;p47"/>
              <p:cNvSpPr/>
              <p:nvPr/>
            </p:nvSpPr>
            <p:spPr>
              <a:xfrm>
                <a:off x="7189416" y="3280362"/>
                <a:ext cx="563936" cy="699737"/>
              </a:xfrm>
              <a:custGeom>
                <a:rect b="b" l="l" r="r" t="t"/>
                <a:pathLst>
                  <a:path extrusionOk="0" h="38305" w="30871">
                    <a:moveTo>
                      <a:pt x="9224" y="0"/>
                    </a:moveTo>
                    <a:cubicBezTo>
                      <a:pt x="9144" y="0"/>
                      <a:pt x="9064" y="1"/>
                      <a:pt x="8984" y="3"/>
                    </a:cubicBezTo>
                    <a:cubicBezTo>
                      <a:pt x="1664" y="77"/>
                      <a:pt x="0" y="8950"/>
                      <a:pt x="481" y="14643"/>
                    </a:cubicBezTo>
                    <a:cubicBezTo>
                      <a:pt x="703" y="17416"/>
                      <a:pt x="1368" y="20189"/>
                      <a:pt x="1627" y="22962"/>
                    </a:cubicBezTo>
                    <a:cubicBezTo>
                      <a:pt x="1886" y="25771"/>
                      <a:pt x="1923" y="31428"/>
                      <a:pt x="2366" y="34164"/>
                    </a:cubicBezTo>
                    <a:cubicBezTo>
                      <a:pt x="2847" y="36937"/>
                      <a:pt x="10537" y="38046"/>
                      <a:pt x="13088" y="38304"/>
                    </a:cubicBezTo>
                    <a:cubicBezTo>
                      <a:pt x="14530" y="30319"/>
                      <a:pt x="13421" y="20374"/>
                      <a:pt x="13679" y="12425"/>
                    </a:cubicBezTo>
                    <a:lnTo>
                      <a:pt x="13679" y="12425"/>
                    </a:lnTo>
                    <a:cubicBezTo>
                      <a:pt x="17559" y="12523"/>
                      <a:pt x="21928" y="16071"/>
                      <a:pt x="26076" y="16071"/>
                    </a:cubicBezTo>
                    <a:cubicBezTo>
                      <a:pt x="26631" y="16071"/>
                      <a:pt x="27182" y="16007"/>
                      <a:pt x="27728" y="15863"/>
                    </a:cubicBezTo>
                    <a:cubicBezTo>
                      <a:pt x="30871" y="15013"/>
                      <a:pt x="30723" y="8173"/>
                      <a:pt x="29688" y="5918"/>
                    </a:cubicBezTo>
                    <a:lnTo>
                      <a:pt x="29688" y="5918"/>
                    </a:lnTo>
                    <a:cubicBezTo>
                      <a:pt x="29688" y="5918"/>
                      <a:pt x="29687" y="5918"/>
                      <a:pt x="29687" y="5918"/>
                    </a:cubicBezTo>
                    <a:cubicBezTo>
                      <a:pt x="29605" y="5918"/>
                      <a:pt x="22788" y="2919"/>
                      <a:pt x="18966" y="2110"/>
                    </a:cubicBezTo>
                    <a:cubicBezTo>
                      <a:pt x="15900" y="1425"/>
                      <a:pt x="12446" y="0"/>
                      <a:pt x="92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3" name="Google Shape;993;p47"/>
              <p:cNvSpPr/>
              <p:nvPr/>
            </p:nvSpPr>
            <p:spPr>
              <a:xfrm>
                <a:off x="6690330" y="4283321"/>
                <a:ext cx="314731" cy="276132"/>
              </a:xfrm>
              <a:custGeom>
                <a:rect b="b" l="l" r="r" t="t"/>
                <a:pathLst>
                  <a:path extrusionOk="0" h="15116" w="17229">
                    <a:moveTo>
                      <a:pt x="15084" y="0"/>
                    </a:moveTo>
                    <a:cubicBezTo>
                      <a:pt x="13753" y="740"/>
                      <a:pt x="12237" y="1183"/>
                      <a:pt x="10722" y="1294"/>
                    </a:cubicBezTo>
                    <a:cubicBezTo>
                      <a:pt x="10241" y="1294"/>
                      <a:pt x="9723" y="1405"/>
                      <a:pt x="9280" y="1590"/>
                    </a:cubicBezTo>
                    <a:cubicBezTo>
                      <a:pt x="8577" y="1960"/>
                      <a:pt x="8208" y="2736"/>
                      <a:pt x="7838" y="3439"/>
                    </a:cubicBezTo>
                    <a:cubicBezTo>
                      <a:pt x="6100" y="6507"/>
                      <a:pt x="3106" y="8651"/>
                      <a:pt x="850" y="11350"/>
                    </a:cubicBezTo>
                    <a:cubicBezTo>
                      <a:pt x="629" y="11609"/>
                      <a:pt x="444" y="11905"/>
                      <a:pt x="296" y="12238"/>
                    </a:cubicBezTo>
                    <a:cubicBezTo>
                      <a:pt x="0" y="13162"/>
                      <a:pt x="739" y="14160"/>
                      <a:pt x="1553" y="14641"/>
                    </a:cubicBezTo>
                    <a:cubicBezTo>
                      <a:pt x="2184" y="14973"/>
                      <a:pt x="2854" y="15116"/>
                      <a:pt x="3535" y="15116"/>
                    </a:cubicBezTo>
                    <a:cubicBezTo>
                      <a:pt x="5131" y="15116"/>
                      <a:pt x="6787" y="14331"/>
                      <a:pt x="8134" y="13347"/>
                    </a:cubicBezTo>
                    <a:cubicBezTo>
                      <a:pt x="10056" y="11979"/>
                      <a:pt x="11831" y="10167"/>
                      <a:pt x="14086" y="9539"/>
                    </a:cubicBezTo>
                    <a:cubicBezTo>
                      <a:pt x="14640" y="9428"/>
                      <a:pt x="15195" y="9243"/>
                      <a:pt x="15750" y="8984"/>
                    </a:cubicBezTo>
                    <a:cubicBezTo>
                      <a:pt x="17007" y="8245"/>
                      <a:pt x="17228" y="6396"/>
                      <a:pt x="17007" y="4917"/>
                    </a:cubicBezTo>
                    <a:cubicBezTo>
                      <a:pt x="16711" y="3143"/>
                      <a:pt x="16082" y="1516"/>
                      <a:pt x="15084" y="37"/>
                    </a:cubicBezTo>
                    <a:lnTo>
                      <a:pt x="1508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4" name="Google Shape;994;p47"/>
              <p:cNvSpPr/>
              <p:nvPr/>
            </p:nvSpPr>
            <p:spPr>
              <a:xfrm>
                <a:off x="6822696" y="3428804"/>
                <a:ext cx="1142723" cy="941653"/>
              </a:xfrm>
              <a:custGeom>
                <a:rect b="b" l="l" r="r" t="t"/>
                <a:pathLst>
                  <a:path extrusionOk="0" h="51548" w="62555">
                    <a:moveTo>
                      <a:pt x="52155" y="1"/>
                    </a:moveTo>
                    <a:cubicBezTo>
                      <a:pt x="47722" y="1"/>
                      <a:pt x="23759" y="1452"/>
                      <a:pt x="20334" y="2229"/>
                    </a:cubicBezTo>
                    <a:cubicBezTo>
                      <a:pt x="16193" y="3153"/>
                      <a:pt x="13716" y="8883"/>
                      <a:pt x="11942" y="12617"/>
                    </a:cubicBezTo>
                    <a:cubicBezTo>
                      <a:pt x="7986" y="20825"/>
                      <a:pt x="7653" y="24929"/>
                      <a:pt x="4252" y="35465"/>
                    </a:cubicBezTo>
                    <a:cubicBezTo>
                      <a:pt x="3180" y="38793"/>
                      <a:pt x="0" y="47850"/>
                      <a:pt x="111" y="48997"/>
                    </a:cubicBezTo>
                    <a:cubicBezTo>
                      <a:pt x="185" y="50549"/>
                      <a:pt x="9871" y="50734"/>
                      <a:pt x="11276" y="51548"/>
                    </a:cubicBezTo>
                    <a:cubicBezTo>
                      <a:pt x="13532" y="49366"/>
                      <a:pt x="22404" y="23191"/>
                      <a:pt x="24031" y="20381"/>
                    </a:cubicBezTo>
                    <a:cubicBezTo>
                      <a:pt x="24695" y="19211"/>
                      <a:pt x="26219" y="18866"/>
                      <a:pt x="27965" y="18866"/>
                    </a:cubicBezTo>
                    <a:cubicBezTo>
                      <a:pt x="30300" y="18866"/>
                      <a:pt x="33034" y="19483"/>
                      <a:pt x="34642" y="19568"/>
                    </a:cubicBezTo>
                    <a:cubicBezTo>
                      <a:pt x="40519" y="19889"/>
                      <a:pt x="46173" y="21940"/>
                      <a:pt x="52112" y="21940"/>
                    </a:cubicBezTo>
                    <a:cubicBezTo>
                      <a:pt x="53010" y="21940"/>
                      <a:pt x="53915" y="21893"/>
                      <a:pt x="54828" y="21786"/>
                    </a:cubicBezTo>
                    <a:cubicBezTo>
                      <a:pt x="62555" y="20862"/>
                      <a:pt x="60965" y="9992"/>
                      <a:pt x="58562" y="4964"/>
                    </a:cubicBezTo>
                    <a:lnTo>
                      <a:pt x="52646" y="10"/>
                    </a:lnTo>
                    <a:cubicBezTo>
                      <a:pt x="52529" y="4"/>
                      <a:pt x="52363" y="1"/>
                      <a:pt x="521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" name="Google Shape;995;p47"/>
              <p:cNvSpPr/>
              <p:nvPr/>
            </p:nvSpPr>
            <p:spPr>
              <a:xfrm>
                <a:off x="6942915" y="3448569"/>
                <a:ext cx="1021829" cy="922564"/>
              </a:xfrm>
              <a:custGeom>
                <a:rect b="b" l="l" r="r" t="t"/>
                <a:pathLst>
                  <a:path extrusionOk="0" h="50503" w="55937">
                    <a:moveTo>
                      <a:pt x="35122" y="1"/>
                    </a:moveTo>
                    <a:cubicBezTo>
                      <a:pt x="35936" y="1110"/>
                      <a:pt x="33865" y="3698"/>
                      <a:pt x="34568" y="4881"/>
                    </a:cubicBezTo>
                    <a:cubicBezTo>
                      <a:pt x="35307" y="6175"/>
                      <a:pt x="36194" y="7949"/>
                      <a:pt x="35640" y="9502"/>
                    </a:cubicBezTo>
                    <a:cubicBezTo>
                      <a:pt x="34974" y="11277"/>
                      <a:pt x="32978" y="12164"/>
                      <a:pt x="31203" y="12386"/>
                    </a:cubicBezTo>
                    <a:cubicBezTo>
                      <a:pt x="30912" y="12424"/>
                      <a:pt x="30618" y="12441"/>
                      <a:pt x="30324" y="12441"/>
                    </a:cubicBezTo>
                    <a:cubicBezTo>
                      <a:pt x="28606" y="12441"/>
                      <a:pt x="26861" y="11850"/>
                      <a:pt x="25251" y="11314"/>
                    </a:cubicBezTo>
                    <a:cubicBezTo>
                      <a:pt x="23385" y="10657"/>
                      <a:pt x="21357" y="9710"/>
                      <a:pt x="19319" y="9710"/>
                    </a:cubicBezTo>
                    <a:cubicBezTo>
                      <a:pt x="19177" y="9710"/>
                      <a:pt x="19034" y="9714"/>
                      <a:pt x="18892" y="9724"/>
                    </a:cubicBezTo>
                    <a:cubicBezTo>
                      <a:pt x="16045" y="9909"/>
                      <a:pt x="14456" y="12386"/>
                      <a:pt x="13827" y="14974"/>
                    </a:cubicBezTo>
                    <a:cubicBezTo>
                      <a:pt x="13162" y="17931"/>
                      <a:pt x="13014" y="20963"/>
                      <a:pt x="12274" y="23884"/>
                    </a:cubicBezTo>
                    <a:cubicBezTo>
                      <a:pt x="11424" y="27174"/>
                      <a:pt x="10278" y="30353"/>
                      <a:pt x="8873" y="33422"/>
                    </a:cubicBezTo>
                    <a:cubicBezTo>
                      <a:pt x="7431" y="36491"/>
                      <a:pt x="5915" y="39522"/>
                      <a:pt x="4363" y="42480"/>
                    </a:cubicBezTo>
                    <a:cubicBezTo>
                      <a:pt x="3106" y="44957"/>
                      <a:pt x="1664" y="47323"/>
                      <a:pt x="0" y="49504"/>
                    </a:cubicBezTo>
                    <a:cubicBezTo>
                      <a:pt x="2107" y="49837"/>
                      <a:pt x="4067" y="50133"/>
                      <a:pt x="4658" y="50503"/>
                    </a:cubicBezTo>
                    <a:cubicBezTo>
                      <a:pt x="6914" y="48284"/>
                      <a:pt x="15787" y="22109"/>
                      <a:pt x="17413" y="19299"/>
                    </a:cubicBezTo>
                    <a:cubicBezTo>
                      <a:pt x="18080" y="18140"/>
                      <a:pt x="19612" y="17799"/>
                      <a:pt x="21369" y="17799"/>
                    </a:cubicBezTo>
                    <a:cubicBezTo>
                      <a:pt x="23705" y="17799"/>
                      <a:pt x="26436" y="18402"/>
                      <a:pt x="28061" y="18486"/>
                    </a:cubicBezTo>
                    <a:cubicBezTo>
                      <a:pt x="33914" y="18806"/>
                      <a:pt x="39518" y="20869"/>
                      <a:pt x="45448" y="20869"/>
                    </a:cubicBezTo>
                    <a:cubicBezTo>
                      <a:pt x="46372" y="20869"/>
                      <a:pt x="47304" y="20819"/>
                      <a:pt x="48247" y="20704"/>
                    </a:cubicBezTo>
                    <a:cubicBezTo>
                      <a:pt x="55937" y="19780"/>
                      <a:pt x="54347" y="8910"/>
                      <a:pt x="51944" y="3919"/>
                    </a:cubicBezTo>
                    <a:cubicBezTo>
                      <a:pt x="52018" y="3661"/>
                      <a:pt x="52203" y="3735"/>
                      <a:pt x="52350" y="3513"/>
                    </a:cubicBezTo>
                    <a:lnTo>
                      <a:pt x="51685" y="3513"/>
                    </a:lnTo>
                    <a:cubicBezTo>
                      <a:pt x="49652" y="3217"/>
                      <a:pt x="47840" y="2404"/>
                      <a:pt x="45696" y="2293"/>
                    </a:cubicBezTo>
                    <a:cubicBezTo>
                      <a:pt x="43958" y="2219"/>
                      <a:pt x="40483" y="185"/>
                      <a:pt x="351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47"/>
              <p:cNvSpPr/>
              <p:nvPr/>
            </p:nvSpPr>
            <p:spPr>
              <a:xfrm>
                <a:off x="7229934" y="3722089"/>
                <a:ext cx="35147" cy="41887"/>
              </a:xfrm>
              <a:custGeom>
                <a:rect b="b" l="l" r="r" t="t"/>
                <a:pathLst>
                  <a:path extrusionOk="0" fill="none" h="2293" w="1924">
                    <a:moveTo>
                      <a:pt x="1" y="1"/>
                    </a:moveTo>
                    <a:lnTo>
                      <a:pt x="1923" y="2293"/>
                    </a:lnTo>
                  </a:path>
                </a:pathLst>
              </a:custGeom>
              <a:noFill/>
              <a:ln cap="flat" cmpd="sng" w="5550">
                <a:solidFill>
                  <a:schemeClr val="lt2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" name="Google Shape;997;p47"/>
              <p:cNvSpPr/>
              <p:nvPr/>
            </p:nvSpPr>
            <p:spPr>
              <a:xfrm>
                <a:off x="7256951" y="3702506"/>
                <a:ext cx="8787" cy="40536"/>
              </a:xfrm>
              <a:custGeom>
                <a:rect b="b" l="l" r="r" t="t"/>
                <a:pathLst>
                  <a:path extrusionOk="0" fill="none" h="2219" w="481">
                    <a:moveTo>
                      <a:pt x="0" y="1"/>
                    </a:moveTo>
                    <a:lnTo>
                      <a:pt x="481" y="2219"/>
                    </a:lnTo>
                  </a:path>
                </a:pathLst>
              </a:custGeom>
              <a:noFill/>
              <a:ln cap="flat" cmpd="sng" w="5550">
                <a:solidFill>
                  <a:schemeClr val="lt2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" name="Google Shape;998;p47"/>
              <p:cNvSpPr/>
              <p:nvPr/>
            </p:nvSpPr>
            <p:spPr>
              <a:xfrm>
                <a:off x="7276534" y="3713996"/>
                <a:ext cx="2046" cy="41211"/>
              </a:xfrm>
              <a:custGeom>
                <a:rect b="b" l="l" r="r" t="t"/>
                <a:pathLst>
                  <a:path extrusionOk="0" fill="none" h="2256" w="112">
                    <a:moveTo>
                      <a:pt x="111" y="0"/>
                    </a:moveTo>
                    <a:lnTo>
                      <a:pt x="1" y="2255"/>
                    </a:lnTo>
                  </a:path>
                </a:pathLst>
              </a:custGeom>
              <a:noFill/>
              <a:ln cap="flat" cmpd="sng" w="5550">
                <a:solidFill>
                  <a:schemeClr val="lt2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9" name="Google Shape;999;p47"/>
              <p:cNvSpPr/>
              <p:nvPr/>
            </p:nvSpPr>
            <p:spPr>
              <a:xfrm>
                <a:off x="7054346" y="3658609"/>
                <a:ext cx="60794" cy="25684"/>
              </a:xfrm>
              <a:custGeom>
                <a:rect b="b" l="l" r="r" t="t"/>
                <a:pathLst>
                  <a:path extrusionOk="0" fill="none" h="1406" w="3328">
                    <a:moveTo>
                      <a:pt x="0" y="0"/>
                    </a:moveTo>
                    <a:cubicBezTo>
                      <a:pt x="1109" y="1110"/>
                      <a:pt x="1849" y="1405"/>
                      <a:pt x="3328" y="0"/>
                    </a:cubicBezTo>
                  </a:path>
                </a:pathLst>
              </a:custGeom>
              <a:noFill/>
              <a:ln cap="flat" cmpd="sng" w="5550">
                <a:solidFill>
                  <a:schemeClr val="lt2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" name="Google Shape;1000;p47"/>
              <p:cNvSpPr/>
              <p:nvPr/>
            </p:nvSpPr>
            <p:spPr>
              <a:xfrm>
                <a:off x="7116474" y="2749892"/>
                <a:ext cx="768587" cy="519217"/>
              </a:xfrm>
              <a:custGeom>
                <a:rect b="b" l="l" r="r" t="t"/>
                <a:pathLst>
                  <a:path extrusionOk="0" h="28423" w="42074">
                    <a:moveTo>
                      <a:pt x="35971" y="0"/>
                    </a:moveTo>
                    <a:cubicBezTo>
                      <a:pt x="29046" y="0"/>
                      <a:pt x="24533" y="6243"/>
                      <a:pt x="21517" y="10556"/>
                    </a:cubicBezTo>
                    <a:cubicBezTo>
                      <a:pt x="19817" y="12997"/>
                      <a:pt x="17525" y="14623"/>
                      <a:pt x="14604" y="15991"/>
                    </a:cubicBezTo>
                    <a:cubicBezTo>
                      <a:pt x="13345" y="16608"/>
                      <a:pt x="12496" y="16885"/>
                      <a:pt x="11376" y="16885"/>
                    </a:cubicBezTo>
                    <a:cubicBezTo>
                      <a:pt x="10884" y="16885"/>
                      <a:pt x="10340" y="16832"/>
                      <a:pt x="9687" y="16731"/>
                    </a:cubicBezTo>
                    <a:cubicBezTo>
                      <a:pt x="7986" y="16435"/>
                      <a:pt x="6286" y="15178"/>
                      <a:pt x="4622" y="15067"/>
                    </a:cubicBezTo>
                    <a:cubicBezTo>
                      <a:pt x="4459" y="15056"/>
                      <a:pt x="4297" y="15052"/>
                      <a:pt x="4135" y="15052"/>
                    </a:cubicBezTo>
                    <a:cubicBezTo>
                      <a:pt x="3742" y="15052"/>
                      <a:pt x="3350" y="15078"/>
                      <a:pt x="2958" y="15104"/>
                    </a:cubicBezTo>
                    <a:cubicBezTo>
                      <a:pt x="1812" y="16657"/>
                      <a:pt x="1110" y="18468"/>
                      <a:pt x="1" y="20021"/>
                    </a:cubicBezTo>
                    <a:cubicBezTo>
                      <a:pt x="1184" y="21315"/>
                      <a:pt x="10278" y="27674"/>
                      <a:pt x="18079" y="28339"/>
                    </a:cubicBezTo>
                    <a:cubicBezTo>
                      <a:pt x="18749" y="28395"/>
                      <a:pt x="19418" y="28423"/>
                      <a:pt x="20086" y="28423"/>
                    </a:cubicBezTo>
                    <a:cubicBezTo>
                      <a:pt x="23402" y="28423"/>
                      <a:pt x="26679" y="27740"/>
                      <a:pt x="29725" y="26417"/>
                    </a:cubicBezTo>
                    <a:cubicBezTo>
                      <a:pt x="33607" y="24679"/>
                      <a:pt x="36269" y="21574"/>
                      <a:pt x="38709" y="18505"/>
                    </a:cubicBezTo>
                    <a:cubicBezTo>
                      <a:pt x="41297" y="15215"/>
                      <a:pt x="42073" y="11259"/>
                      <a:pt x="41703" y="7303"/>
                    </a:cubicBezTo>
                    <a:cubicBezTo>
                      <a:pt x="41555" y="5602"/>
                      <a:pt x="40853" y="4013"/>
                      <a:pt x="39707" y="2719"/>
                    </a:cubicBezTo>
                    <a:cubicBezTo>
                      <a:pt x="39337" y="2275"/>
                      <a:pt x="38820" y="1905"/>
                      <a:pt x="38376" y="1425"/>
                    </a:cubicBezTo>
                    <a:cubicBezTo>
                      <a:pt x="37378" y="279"/>
                      <a:pt x="37156" y="353"/>
                      <a:pt x="37378" y="279"/>
                    </a:cubicBezTo>
                    <a:lnTo>
                      <a:pt x="37119" y="57"/>
                    </a:lnTo>
                    <a:cubicBezTo>
                      <a:pt x="36729" y="19"/>
                      <a:pt x="36346" y="0"/>
                      <a:pt x="359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47"/>
              <p:cNvSpPr/>
              <p:nvPr/>
            </p:nvSpPr>
            <p:spPr>
              <a:xfrm>
                <a:off x="7602061" y="2705667"/>
                <a:ext cx="666599" cy="974078"/>
              </a:xfrm>
              <a:custGeom>
                <a:rect b="b" l="l" r="r" t="t"/>
                <a:pathLst>
                  <a:path extrusionOk="0" h="53323" w="36491">
                    <a:moveTo>
                      <a:pt x="22089" y="80"/>
                    </a:moveTo>
                    <a:cubicBezTo>
                      <a:pt x="21367" y="80"/>
                      <a:pt x="20653" y="112"/>
                      <a:pt x="20001" y="112"/>
                    </a:cubicBezTo>
                    <a:cubicBezTo>
                      <a:pt x="20001" y="149"/>
                      <a:pt x="12829" y="1"/>
                      <a:pt x="10537" y="703"/>
                    </a:cubicBezTo>
                    <a:cubicBezTo>
                      <a:pt x="8023" y="1517"/>
                      <a:pt x="4807" y="2071"/>
                      <a:pt x="3291" y="4992"/>
                    </a:cubicBezTo>
                    <a:cubicBezTo>
                      <a:pt x="1849" y="7765"/>
                      <a:pt x="2477" y="12238"/>
                      <a:pt x="2219" y="15418"/>
                    </a:cubicBezTo>
                    <a:cubicBezTo>
                      <a:pt x="1886" y="18782"/>
                      <a:pt x="518" y="22220"/>
                      <a:pt x="518" y="25584"/>
                    </a:cubicBezTo>
                    <a:cubicBezTo>
                      <a:pt x="518" y="28875"/>
                      <a:pt x="1627" y="32165"/>
                      <a:pt x="1738" y="35567"/>
                    </a:cubicBezTo>
                    <a:cubicBezTo>
                      <a:pt x="1886" y="39264"/>
                      <a:pt x="407" y="41852"/>
                      <a:pt x="259" y="45327"/>
                    </a:cubicBezTo>
                    <a:cubicBezTo>
                      <a:pt x="0" y="49948"/>
                      <a:pt x="555" y="51797"/>
                      <a:pt x="4659" y="52795"/>
                    </a:cubicBezTo>
                    <a:cubicBezTo>
                      <a:pt x="6448" y="53216"/>
                      <a:pt x="8379" y="53304"/>
                      <a:pt x="10324" y="53304"/>
                    </a:cubicBezTo>
                    <a:cubicBezTo>
                      <a:pt x="11724" y="53304"/>
                      <a:pt x="13132" y="53258"/>
                      <a:pt x="14501" y="53258"/>
                    </a:cubicBezTo>
                    <a:cubicBezTo>
                      <a:pt x="15239" y="53258"/>
                      <a:pt x="15966" y="53272"/>
                      <a:pt x="16674" y="53313"/>
                    </a:cubicBezTo>
                    <a:cubicBezTo>
                      <a:pt x="16884" y="53319"/>
                      <a:pt x="17093" y="53322"/>
                      <a:pt x="17302" y="53322"/>
                    </a:cubicBezTo>
                    <a:cubicBezTo>
                      <a:pt x="20706" y="53322"/>
                      <a:pt x="24030" y="52473"/>
                      <a:pt x="27026" y="50835"/>
                    </a:cubicBezTo>
                    <a:cubicBezTo>
                      <a:pt x="33902" y="46769"/>
                      <a:pt x="36490" y="34938"/>
                      <a:pt x="35936" y="26620"/>
                    </a:cubicBezTo>
                    <a:cubicBezTo>
                      <a:pt x="35455" y="19299"/>
                      <a:pt x="33163" y="11092"/>
                      <a:pt x="29207" y="5251"/>
                    </a:cubicBezTo>
                    <a:cubicBezTo>
                      <a:pt x="28172" y="3661"/>
                      <a:pt x="27174" y="1406"/>
                      <a:pt x="25510" y="629"/>
                    </a:cubicBezTo>
                    <a:cubicBezTo>
                      <a:pt x="24517" y="167"/>
                      <a:pt x="23292" y="80"/>
                      <a:pt x="22089" y="8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" name="Google Shape;1002;p47"/>
              <p:cNvSpPr/>
              <p:nvPr/>
            </p:nvSpPr>
            <p:spPr>
              <a:xfrm>
                <a:off x="7117150" y="2707420"/>
                <a:ext cx="1152186" cy="972982"/>
              </a:xfrm>
              <a:custGeom>
                <a:rect b="b" l="l" r="r" t="t"/>
                <a:pathLst>
                  <a:path extrusionOk="0" h="53263" w="63073">
                    <a:moveTo>
                      <a:pt x="48703" y="1"/>
                    </a:moveTo>
                    <a:cubicBezTo>
                      <a:pt x="48108" y="1"/>
                      <a:pt x="47514" y="20"/>
                      <a:pt x="46951" y="20"/>
                    </a:cubicBezTo>
                    <a:cubicBezTo>
                      <a:pt x="46814" y="20"/>
                      <a:pt x="46679" y="18"/>
                      <a:pt x="46546" y="16"/>
                    </a:cubicBezTo>
                    <a:cubicBezTo>
                      <a:pt x="46546" y="16"/>
                      <a:pt x="46038" y="6"/>
                      <a:pt x="45248" y="6"/>
                    </a:cubicBezTo>
                    <a:cubicBezTo>
                      <a:pt x="44458" y="6"/>
                      <a:pt x="43386" y="16"/>
                      <a:pt x="42258" y="53"/>
                    </a:cubicBezTo>
                    <a:cubicBezTo>
                      <a:pt x="40520" y="348"/>
                      <a:pt x="38820" y="940"/>
                      <a:pt x="37267" y="1790"/>
                    </a:cubicBezTo>
                    <a:cubicBezTo>
                      <a:pt x="34753" y="3232"/>
                      <a:pt x="32756" y="5672"/>
                      <a:pt x="30982" y="7890"/>
                    </a:cubicBezTo>
                    <a:cubicBezTo>
                      <a:pt x="29022" y="10367"/>
                      <a:pt x="27211" y="12955"/>
                      <a:pt x="25288" y="15432"/>
                    </a:cubicBezTo>
                    <a:cubicBezTo>
                      <a:pt x="24475" y="16652"/>
                      <a:pt x="23477" y="17725"/>
                      <a:pt x="22368" y="18686"/>
                    </a:cubicBezTo>
                    <a:cubicBezTo>
                      <a:pt x="21443" y="19351"/>
                      <a:pt x="20408" y="19943"/>
                      <a:pt x="19336" y="20387"/>
                    </a:cubicBezTo>
                    <a:cubicBezTo>
                      <a:pt x="17968" y="21052"/>
                      <a:pt x="16748" y="21680"/>
                      <a:pt x="15824" y="22864"/>
                    </a:cubicBezTo>
                    <a:cubicBezTo>
                      <a:pt x="15417" y="23418"/>
                      <a:pt x="14900" y="24121"/>
                      <a:pt x="14197" y="24268"/>
                    </a:cubicBezTo>
                    <a:cubicBezTo>
                      <a:pt x="14026" y="24304"/>
                      <a:pt x="13867" y="24321"/>
                      <a:pt x="13719" y="24321"/>
                    </a:cubicBezTo>
                    <a:cubicBezTo>
                      <a:pt x="11715" y="24321"/>
                      <a:pt x="11607" y="21283"/>
                      <a:pt x="9576" y="20904"/>
                    </a:cubicBezTo>
                    <a:cubicBezTo>
                      <a:pt x="6988" y="20497"/>
                      <a:pt x="4474" y="19758"/>
                      <a:pt x="2071" y="18760"/>
                    </a:cubicBezTo>
                    <a:cubicBezTo>
                      <a:pt x="1368" y="19943"/>
                      <a:pt x="777" y="21200"/>
                      <a:pt x="0" y="22309"/>
                    </a:cubicBezTo>
                    <a:cubicBezTo>
                      <a:pt x="1147" y="23603"/>
                      <a:pt x="10241" y="29962"/>
                      <a:pt x="18042" y="30627"/>
                    </a:cubicBezTo>
                    <a:cubicBezTo>
                      <a:pt x="18704" y="30681"/>
                      <a:pt x="19367" y="30707"/>
                      <a:pt x="20027" y="30707"/>
                    </a:cubicBezTo>
                    <a:cubicBezTo>
                      <a:pt x="22575" y="30707"/>
                      <a:pt x="25099" y="30311"/>
                      <a:pt x="27507" y="29518"/>
                    </a:cubicBezTo>
                    <a:cubicBezTo>
                      <a:pt x="27876" y="31478"/>
                      <a:pt x="28135" y="33474"/>
                      <a:pt x="28283" y="35471"/>
                    </a:cubicBezTo>
                    <a:cubicBezTo>
                      <a:pt x="28431" y="39168"/>
                      <a:pt x="26952" y="41756"/>
                      <a:pt x="26804" y="45231"/>
                    </a:cubicBezTo>
                    <a:cubicBezTo>
                      <a:pt x="26545" y="49852"/>
                      <a:pt x="27100" y="51701"/>
                      <a:pt x="31204" y="52699"/>
                    </a:cubicBezTo>
                    <a:cubicBezTo>
                      <a:pt x="33011" y="53138"/>
                      <a:pt x="34943" y="53226"/>
                      <a:pt x="36885" y="53226"/>
                    </a:cubicBezTo>
                    <a:cubicBezTo>
                      <a:pt x="38210" y="53226"/>
                      <a:pt x="39539" y="53185"/>
                      <a:pt x="40836" y="53185"/>
                    </a:cubicBezTo>
                    <a:cubicBezTo>
                      <a:pt x="41646" y="53185"/>
                      <a:pt x="42443" y="53201"/>
                      <a:pt x="43219" y="53253"/>
                    </a:cubicBezTo>
                    <a:cubicBezTo>
                      <a:pt x="43421" y="53260"/>
                      <a:pt x="43624" y="53263"/>
                      <a:pt x="43826" y="53263"/>
                    </a:cubicBezTo>
                    <a:cubicBezTo>
                      <a:pt x="47241" y="53263"/>
                      <a:pt x="50604" y="52382"/>
                      <a:pt x="53571" y="50776"/>
                    </a:cubicBezTo>
                    <a:cubicBezTo>
                      <a:pt x="60484" y="46710"/>
                      <a:pt x="63072" y="34879"/>
                      <a:pt x="62518" y="26561"/>
                    </a:cubicBezTo>
                    <a:cubicBezTo>
                      <a:pt x="62000" y="19203"/>
                      <a:pt x="59745" y="11033"/>
                      <a:pt x="55789" y="5155"/>
                    </a:cubicBezTo>
                    <a:cubicBezTo>
                      <a:pt x="54717" y="3565"/>
                      <a:pt x="53719" y="1310"/>
                      <a:pt x="52055" y="533"/>
                    </a:cubicBezTo>
                    <a:cubicBezTo>
                      <a:pt x="51096" y="77"/>
                      <a:pt x="49898" y="1"/>
                      <a:pt x="487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p47"/>
              <p:cNvSpPr/>
              <p:nvPr/>
            </p:nvSpPr>
            <p:spPr>
              <a:xfrm>
                <a:off x="7360948" y="3061591"/>
                <a:ext cx="18268" cy="37832"/>
              </a:xfrm>
              <a:custGeom>
                <a:rect b="b" l="l" r="r" t="t"/>
                <a:pathLst>
                  <a:path extrusionOk="0" fill="none" h="2071" w="1000">
                    <a:moveTo>
                      <a:pt x="999" y="2071"/>
                    </a:moveTo>
                    <a:cubicBezTo>
                      <a:pt x="629" y="1405"/>
                      <a:pt x="334" y="703"/>
                      <a:pt x="1" y="0"/>
                    </a:cubicBezTo>
                  </a:path>
                </a:pathLst>
              </a:custGeom>
              <a:solidFill>
                <a:schemeClr val="accent6"/>
              </a:solidFill>
              <a:ln cap="flat" cmpd="sng" w="5550">
                <a:solidFill>
                  <a:srgbClr val="FFFFFF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47"/>
              <p:cNvSpPr/>
              <p:nvPr/>
            </p:nvSpPr>
            <p:spPr>
              <a:xfrm>
                <a:off x="7349476" y="3074414"/>
                <a:ext cx="14870" cy="39202"/>
              </a:xfrm>
              <a:custGeom>
                <a:rect b="b" l="l" r="r" t="t"/>
                <a:pathLst>
                  <a:path extrusionOk="0" fill="none" h="2146" w="814">
                    <a:moveTo>
                      <a:pt x="703" y="1849"/>
                    </a:moveTo>
                    <a:cubicBezTo>
                      <a:pt x="814" y="2145"/>
                      <a:pt x="518" y="1332"/>
                      <a:pt x="444" y="1147"/>
                    </a:cubicBezTo>
                    <a:cubicBezTo>
                      <a:pt x="296" y="777"/>
                      <a:pt x="185" y="370"/>
                      <a:pt x="0" y="1"/>
                    </a:cubicBezTo>
                  </a:path>
                </a:pathLst>
              </a:custGeom>
              <a:solidFill>
                <a:schemeClr val="accent6"/>
              </a:solidFill>
              <a:ln cap="flat" cmpd="sng" w="5550">
                <a:solidFill>
                  <a:srgbClr val="FFFFFF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47"/>
              <p:cNvSpPr/>
              <p:nvPr/>
            </p:nvSpPr>
            <p:spPr>
              <a:xfrm>
                <a:off x="7375818" y="3060239"/>
                <a:ext cx="16897" cy="14194"/>
              </a:xfrm>
              <a:custGeom>
                <a:rect b="b" l="l" r="r" t="t"/>
                <a:pathLst>
                  <a:path extrusionOk="0" fill="none" h="777" w="925">
                    <a:moveTo>
                      <a:pt x="0" y="0"/>
                    </a:moveTo>
                    <a:cubicBezTo>
                      <a:pt x="222" y="333"/>
                      <a:pt x="740" y="407"/>
                      <a:pt x="924" y="777"/>
                    </a:cubicBezTo>
                  </a:path>
                </a:pathLst>
              </a:custGeom>
              <a:solidFill>
                <a:schemeClr val="accent6"/>
              </a:solidFill>
              <a:ln cap="flat" cmpd="sng" w="5550">
                <a:solidFill>
                  <a:srgbClr val="FFFFFF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47"/>
              <p:cNvSpPr/>
              <p:nvPr/>
            </p:nvSpPr>
            <p:spPr>
              <a:xfrm>
                <a:off x="7625699" y="3082525"/>
                <a:ext cx="80377" cy="158726"/>
              </a:xfrm>
              <a:custGeom>
                <a:rect b="b" l="l" r="r" t="t"/>
                <a:pathLst>
                  <a:path extrusionOk="0" fill="none" h="8689" w="4400">
                    <a:moveTo>
                      <a:pt x="0" y="8689"/>
                    </a:moveTo>
                    <a:cubicBezTo>
                      <a:pt x="1294" y="7505"/>
                      <a:pt x="2293" y="6064"/>
                      <a:pt x="2921" y="4474"/>
                    </a:cubicBezTo>
                    <a:cubicBezTo>
                      <a:pt x="3254" y="3734"/>
                      <a:pt x="4030" y="703"/>
                      <a:pt x="4400" y="0"/>
                    </a:cubicBezTo>
                  </a:path>
                </a:pathLst>
              </a:custGeom>
              <a:solidFill>
                <a:schemeClr val="accent6"/>
              </a:solidFill>
              <a:ln cap="flat" cmpd="sng" w="5550">
                <a:solidFill>
                  <a:srgbClr val="FFFFFF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47"/>
              <p:cNvSpPr/>
              <p:nvPr/>
            </p:nvSpPr>
            <p:spPr>
              <a:xfrm>
                <a:off x="7707410" y="3041332"/>
                <a:ext cx="41211" cy="98608"/>
              </a:xfrm>
              <a:custGeom>
                <a:rect b="b" l="l" r="r" t="t"/>
                <a:pathLst>
                  <a:path extrusionOk="0" fill="none" h="5398" w="2256">
                    <a:moveTo>
                      <a:pt x="1" y="5398"/>
                    </a:moveTo>
                    <a:cubicBezTo>
                      <a:pt x="407" y="3475"/>
                      <a:pt x="1886" y="1812"/>
                      <a:pt x="2256" y="0"/>
                    </a:cubicBezTo>
                  </a:path>
                </a:pathLst>
              </a:custGeom>
              <a:solidFill>
                <a:schemeClr val="accent6"/>
              </a:solidFill>
              <a:ln cap="flat" cmpd="sng" w="5550">
                <a:solidFill>
                  <a:srgbClr val="FFFFFF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47"/>
              <p:cNvSpPr/>
              <p:nvPr/>
            </p:nvSpPr>
            <p:spPr>
              <a:xfrm>
                <a:off x="7698641" y="3141949"/>
                <a:ext cx="86460" cy="129699"/>
              </a:xfrm>
              <a:custGeom>
                <a:rect b="b" l="l" r="r" t="t"/>
                <a:pathLst>
                  <a:path extrusionOk="0" fill="none" h="7100" w="4733">
                    <a:moveTo>
                      <a:pt x="0" y="7099"/>
                    </a:moveTo>
                    <a:cubicBezTo>
                      <a:pt x="518" y="5731"/>
                      <a:pt x="2071" y="4881"/>
                      <a:pt x="2958" y="3735"/>
                    </a:cubicBezTo>
                    <a:cubicBezTo>
                      <a:pt x="3512" y="3143"/>
                      <a:pt x="3956" y="2441"/>
                      <a:pt x="4326" y="1701"/>
                    </a:cubicBezTo>
                    <a:cubicBezTo>
                      <a:pt x="4511" y="1184"/>
                      <a:pt x="4622" y="408"/>
                      <a:pt x="4732" y="1"/>
                    </a:cubicBezTo>
                  </a:path>
                </a:pathLst>
              </a:custGeom>
              <a:solidFill>
                <a:schemeClr val="accent6"/>
              </a:solidFill>
              <a:ln cap="flat" cmpd="sng" w="5550">
                <a:solidFill>
                  <a:srgbClr val="FFFFFF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47"/>
              <p:cNvSpPr/>
              <p:nvPr/>
            </p:nvSpPr>
            <p:spPr>
              <a:xfrm>
                <a:off x="7760093" y="3235826"/>
                <a:ext cx="20277" cy="19601"/>
              </a:xfrm>
              <a:custGeom>
                <a:rect b="b" l="l" r="r" t="t"/>
                <a:pathLst>
                  <a:path extrusionOk="0" fill="none" h="1073" w="1110">
                    <a:moveTo>
                      <a:pt x="1" y="1073"/>
                    </a:moveTo>
                    <a:cubicBezTo>
                      <a:pt x="259" y="629"/>
                      <a:pt x="740" y="370"/>
                      <a:pt x="1110" y="1"/>
                    </a:cubicBezTo>
                  </a:path>
                </a:pathLst>
              </a:custGeom>
              <a:solidFill>
                <a:schemeClr val="accent6"/>
              </a:solidFill>
              <a:ln cap="flat" cmpd="sng" w="5550">
                <a:solidFill>
                  <a:srgbClr val="FFFFFF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47"/>
              <p:cNvSpPr/>
              <p:nvPr/>
            </p:nvSpPr>
            <p:spPr>
              <a:xfrm>
                <a:off x="7802638" y="3739644"/>
                <a:ext cx="102006" cy="364729"/>
              </a:xfrm>
              <a:custGeom>
                <a:rect b="b" l="l" r="r" t="t"/>
                <a:pathLst>
                  <a:path extrusionOk="0" h="19966" w="5584">
                    <a:moveTo>
                      <a:pt x="112" y="1"/>
                    </a:moveTo>
                    <a:lnTo>
                      <a:pt x="1" y="19965"/>
                    </a:lnTo>
                    <a:lnTo>
                      <a:pt x="5472" y="19965"/>
                    </a:lnTo>
                    <a:lnTo>
                      <a:pt x="5583" y="38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47"/>
              <p:cNvSpPr/>
              <p:nvPr/>
            </p:nvSpPr>
            <p:spPr>
              <a:xfrm>
                <a:off x="7804666" y="3739644"/>
                <a:ext cx="100654" cy="178327"/>
              </a:xfrm>
              <a:custGeom>
                <a:rect b="b" l="l" r="r" t="t"/>
                <a:pathLst>
                  <a:path extrusionOk="0" h="9762" w="5510">
                    <a:moveTo>
                      <a:pt x="38" y="1"/>
                    </a:moveTo>
                    <a:lnTo>
                      <a:pt x="1" y="6175"/>
                    </a:lnTo>
                    <a:cubicBezTo>
                      <a:pt x="367" y="6059"/>
                      <a:pt x="720" y="6004"/>
                      <a:pt x="1060" y="6004"/>
                    </a:cubicBezTo>
                    <a:cubicBezTo>
                      <a:pt x="2877" y="6004"/>
                      <a:pt x="4314" y="7581"/>
                      <a:pt x="5435" y="9761"/>
                    </a:cubicBezTo>
                    <a:lnTo>
                      <a:pt x="5509" y="38"/>
                    </a:lnTo>
                    <a:lnTo>
                      <a:pt x="38" y="1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47"/>
              <p:cNvSpPr/>
              <p:nvPr/>
            </p:nvSpPr>
            <p:spPr>
              <a:xfrm>
                <a:off x="7799934" y="4023977"/>
                <a:ext cx="105385" cy="426857"/>
              </a:xfrm>
              <a:custGeom>
                <a:rect b="b" l="l" r="r" t="t"/>
                <a:pathLst>
                  <a:path extrusionOk="0" h="23367" w="5769">
                    <a:moveTo>
                      <a:pt x="1" y="1"/>
                    </a:moveTo>
                    <a:lnTo>
                      <a:pt x="1849" y="22996"/>
                    </a:lnTo>
                    <a:lnTo>
                      <a:pt x="4326" y="23366"/>
                    </a:lnTo>
                    <a:lnTo>
                      <a:pt x="5768" y="3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47"/>
              <p:cNvSpPr/>
              <p:nvPr/>
            </p:nvSpPr>
            <p:spPr>
              <a:xfrm>
                <a:off x="7763472" y="4403539"/>
                <a:ext cx="151967" cy="130229"/>
              </a:xfrm>
              <a:custGeom>
                <a:rect b="b" l="l" r="r" t="t"/>
                <a:pathLst>
                  <a:path extrusionOk="0" h="7129" w="8319">
                    <a:moveTo>
                      <a:pt x="4770" y="0"/>
                    </a:moveTo>
                    <a:cubicBezTo>
                      <a:pt x="1590" y="0"/>
                      <a:pt x="0" y="3771"/>
                      <a:pt x="2182" y="6026"/>
                    </a:cubicBezTo>
                    <a:cubicBezTo>
                      <a:pt x="2918" y="6787"/>
                      <a:pt x="3834" y="7129"/>
                      <a:pt x="4730" y="7129"/>
                    </a:cubicBezTo>
                    <a:cubicBezTo>
                      <a:pt x="6533" y="7129"/>
                      <a:pt x="8257" y="5747"/>
                      <a:pt x="8282" y="3623"/>
                    </a:cubicBezTo>
                    <a:cubicBezTo>
                      <a:pt x="8319" y="1664"/>
                      <a:pt x="6729" y="37"/>
                      <a:pt x="47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47"/>
              <p:cNvSpPr/>
              <p:nvPr/>
            </p:nvSpPr>
            <p:spPr>
              <a:xfrm>
                <a:off x="7294765" y="3996284"/>
                <a:ext cx="558547" cy="303259"/>
              </a:xfrm>
              <a:custGeom>
                <a:rect b="b" l="l" r="r" t="t"/>
                <a:pathLst>
                  <a:path extrusionOk="0" h="16601" w="30576">
                    <a:moveTo>
                      <a:pt x="29651" y="1"/>
                    </a:moveTo>
                    <a:cubicBezTo>
                      <a:pt x="29651" y="1"/>
                      <a:pt x="17266" y="3735"/>
                      <a:pt x="8615" y="6692"/>
                    </a:cubicBezTo>
                    <a:cubicBezTo>
                      <a:pt x="1" y="9650"/>
                      <a:pt x="1221" y="16601"/>
                      <a:pt x="1221" y="16601"/>
                    </a:cubicBezTo>
                    <a:cubicBezTo>
                      <a:pt x="1221" y="16601"/>
                      <a:pt x="4770" y="11499"/>
                      <a:pt x="14678" y="9465"/>
                    </a:cubicBezTo>
                    <a:cubicBezTo>
                      <a:pt x="24549" y="7469"/>
                      <a:pt x="30575" y="5916"/>
                      <a:pt x="30575" y="5916"/>
                    </a:cubicBezTo>
                    <a:lnTo>
                      <a:pt x="2965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47"/>
              <p:cNvSpPr/>
              <p:nvPr/>
            </p:nvSpPr>
            <p:spPr>
              <a:xfrm>
                <a:off x="7294765" y="4213758"/>
                <a:ext cx="160754" cy="137171"/>
              </a:xfrm>
              <a:custGeom>
                <a:rect b="b" l="l" r="r" t="t"/>
                <a:pathLst>
                  <a:path extrusionOk="0" h="7509" w="8800">
                    <a:moveTo>
                      <a:pt x="5029" y="0"/>
                    </a:moveTo>
                    <a:cubicBezTo>
                      <a:pt x="1701" y="0"/>
                      <a:pt x="1" y="3919"/>
                      <a:pt x="2256" y="6322"/>
                    </a:cubicBezTo>
                    <a:cubicBezTo>
                      <a:pt x="3024" y="7140"/>
                      <a:pt x="3997" y="7509"/>
                      <a:pt x="4954" y="7509"/>
                    </a:cubicBezTo>
                    <a:cubicBezTo>
                      <a:pt x="6809" y="7509"/>
                      <a:pt x="8604" y="6126"/>
                      <a:pt x="8726" y="3956"/>
                    </a:cubicBezTo>
                    <a:cubicBezTo>
                      <a:pt x="8800" y="1849"/>
                      <a:pt x="7136" y="74"/>
                      <a:pt x="50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6" name="Google Shape;1016;p47"/>
              <p:cNvSpPr/>
              <p:nvPr/>
            </p:nvSpPr>
            <p:spPr>
              <a:xfrm>
                <a:off x="7317051" y="4213758"/>
                <a:ext cx="133060" cy="134412"/>
              </a:xfrm>
              <a:custGeom>
                <a:rect b="b" l="l" r="r" t="t"/>
                <a:pathLst>
                  <a:path extrusionOk="0" h="7358" w="7284">
                    <a:moveTo>
                      <a:pt x="3809" y="0"/>
                    </a:moveTo>
                    <a:cubicBezTo>
                      <a:pt x="1664" y="37"/>
                      <a:pt x="1" y="1812"/>
                      <a:pt x="1" y="3919"/>
                    </a:cubicBezTo>
                    <a:cubicBezTo>
                      <a:pt x="1" y="5324"/>
                      <a:pt x="740" y="6655"/>
                      <a:pt x="1923" y="7358"/>
                    </a:cubicBezTo>
                    <a:cubicBezTo>
                      <a:pt x="1849" y="7247"/>
                      <a:pt x="1775" y="7136"/>
                      <a:pt x="1701" y="7025"/>
                    </a:cubicBezTo>
                    <a:cubicBezTo>
                      <a:pt x="1036" y="5620"/>
                      <a:pt x="1369" y="3956"/>
                      <a:pt x="2552" y="2921"/>
                    </a:cubicBezTo>
                    <a:cubicBezTo>
                      <a:pt x="3444" y="2184"/>
                      <a:pt x="4315" y="1875"/>
                      <a:pt x="5145" y="1875"/>
                    </a:cubicBezTo>
                    <a:cubicBezTo>
                      <a:pt x="5898" y="1875"/>
                      <a:pt x="6616" y="2129"/>
                      <a:pt x="7284" y="2551"/>
                    </a:cubicBezTo>
                    <a:cubicBezTo>
                      <a:pt x="6766" y="1072"/>
                      <a:pt x="5362" y="37"/>
                      <a:pt x="38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" name="Google Shape;1017;p47"/>
              <p:cNvSpPr/>
              <p:nvPr/>
            </p:nvSpPr>
            <p:spPr>
              <a:xfrm>
                <a:off x="7852618" y="3996284"/>
                <a:ext cx="557195" cy="309342"/>
              </a:xfrm>
              <a:custGeom>
                <a:rect b="b" l="l" r="r" t="t"/>
                <a:pathLst>
                  <a:path extrusionOk="0" h="16934" w="30502">
                    <a:moveTo>
                      <a:pt x="962" y="1"/>
                    </a:moveTo>
                    <a:lnTo>
                      <a:pt x="0" y="5916"/>
                    </a:lnTo>
                    <a:cubicBezTo>
                      <a:pt x="0" y="5916"/>
                      <a:pt x="5990" y="7543"/>
                      <a:pt x="15861" y="9687"/>
                    </a:cubicBezTo>
                    <a:cubicBezTo>
                      <a:pt x="25732" y="11794"/>
                      <a:pt x="29170" y="16933"/>
                      <a:pt x="29170" y="16933"/>
                    </a:cubicBezTo>
                    <a:cubicBezTo>
                      <a:pt x="29170" y="16933"/>
                      <a:pt x="30501" y="10020"/>
                      <a:pt x="21887" y="6988"/>
                    </a:cubicBezTo>
                    <a:cubicBezTo>
                      <a:pt x="13273" y="3920"/>
                      <a:pt x="962" y="1"/>
                      <a:pt x="9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47"/>
              <p:cNvSpPr/>
              <p:nvPr/>
            </p:nvSpPr>
            <p:spPr>
              <a:xfrm>
                <a:off x="8248383" y="4219841"/>
                <a:ext cx="160078" cy="136513"/>
              </a:xfrm>
              <a:custGeom>
                <a:rect b="b" l="l" r="r" t="t"/>
                <a:pathLst>
                  <a:path extrusionOk="0" h="7473" w="8763">
                    <a:moveTo>
                      <a:pt x="3808" y="0"/>
                    </a:moveTo>
                    <a:cubicBezTo>
                      <a:pt x="1701" y="37"/>
                      <a:pt x="0" y="1775"/>
                      <a:pt x="37" y="3882"/>
                    </a:cubicBezTo>
                    <a:cubicBezTo>
                      <a:pt x="136" y="6069"/>
                      <a:pt x="1933" y="7472"/>
                      <a:pt x="3800" y="7472"/>
                    </a:cubicBezTo>
                    <a:cubicBezTo>
                      <a:pt x="4742" y="7472"/>
                      <a:pt x="5702" y="7115"/>
                      <a:pt x="6470" y="6322"/>
                    </a:cubicBezTo>
                    <a:cubicBezTo>
                      <a:pt x="8762" y="3956"/>
                      <a:pt x="7099" y="0"/>
                      <a:pt x="38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47"/>
              <p:cNvSpPr/>
              <p:nvPr/>
            </p:nvSpPr>
            <p:spPr>
              <a:xfrm>
                <a:off x="8253790" y="4219841"/>
                <a:ext cx="133060" cy="134412"/>
              </a:xfrm>
              <a:custGeom>
                <a:rect b="b" l="l" r="r" t="t"/>
                <a:pathLst>
                  <a:path extrusionOk="0" h="7358" w="7284">
                    <a:moveTo>
                      <a:pt x="3512" y="0"/>
                    </a:moveTo>
                    <a:cubicBezTo>
                      <a:pt x="1923" y="0"/>
                      <a:pt x="518" y="998"/>
                      <a:pt x="0" y="2477"/>
                    </a:cubicBezTo>
                    <a:cubicBezTo>
                      <a:pt x="657" y="2080"/>
                      <a:pt x="1362" y="1836"/>
                      <a:pt x="2100" y="1836"/>
                    </a:cubicBezTo>
                    <a:cubicBezTo>
                      <a:pt x="2941" y="1836"/>
                      <a:pt x="3826" y="2153"/>
                      <a:pt x="4732" y="2921"/>
                    </a:cubicBezTo>
                    <a:cubicBezTo>
                      <a:pt x="5878" y="3956"/>
                      <a:pt x="6211" y="5620"/>
                      <a:pt x="5509" y="7025"/>
                    </a:cubicBezTo>
                    <a:cubicBezTo>
                      <a:pt x="5435" y="7135"/>
                      <a:pt x="5361" y="7246"/>
                      <a:pt x="5287" y="7357"/>
                    </a:cubicBezTo>
                    <a:cubicBezTo>
                      <a:pt x="6507" y="6655"/>
                      <a:pt x="7246" y="5361"/>
                      <a:pt x="7246" y="3956"/>
                    </a:cubicBezTo>
                    <a:cubicBezTo>
                      <a:pt x="7283" y="1812"/>
                      <a:pt x="5620" y="37"/>
                      <a:pt x="35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47"/>
              <p:cNvSpPr/>
              <p:nvPr/>
            </p:nvSpPr>
            <p:spPr>
              <a:xfrm>
                <a:off x="7258979" y="3611205"/>
                <a:ext cx="875287" cy="315535"/>
              </a:xfrm>
              <a:custGeom>
                <a:rect b="b" l="l" r="r" t="t"/>
                <a:pathLst>
                  <a:path extrusionOk="0" h="17273" w="47915">
                    <a:moveTo>
                      <a:pt x="10057" y="0"/>
                    </a:moveTo>
                    <a:cubicBezTo>
                      <a:pt x="7502" y="0"/>
                      <a:pt x="5189" y="542"/>
                      <a:pt x="3771" y="2152"/>
                    </a:cubicBezTo>
                    <a:cubicBezTo>
                      <a:pt x="1331" y="4925"/>
                      <a:pt x="0" y="10137"/>
                      <a:pt x="4437" y="12060"/>
                    </a:cubicBezTo>
                    <a:cubicBezTo>
                      <a:pt x="12459" y="15461"/>
                      <a:pt x="24955" y="16164"/>
                      <a:pt x="33754" y="17051"/>
                    </a:cubicBezTo>
                    <a:cubicBezTo>
                      <a:pt x="35061" y="17187"/>
                      <a:pt x="36679" y="17273"/>
                      <a:pt x="38387" y="17273"/>
                    </a:cubicBezTo>
                    <a:cubicBezTo>
                      <a:pt x="41802" y="17273"/>
                      <a:pt x="45573" y="16928"/>
                      <a:pt x="47914" y="15942"/>
                    </a:cubicBezTo>
                    <a:lnTo>
                      <a:pt x="45141" y="8696"/>
                    </a:lnTo>
                    <a:cubicBezTo>
                      <a:pt x="42997" y="7919"/>
                      <a:pt x="40816" y="7513"/>
                      <a:pt x="38524" y="6958"/>
                    </a:cubicBezTo>
                    <a:cubicBezTo>
                      <a:pt x="32682" y="5479"/>
                      <a:pt x="26878" y="3335"/>
                      <a:pt x="21000" y="1893"/>
                    </a:cubicBezTo>
                    <a:cubicBezTo>
                      <a:pt x="18290" y="1227"/>
                      <a:pt x="13901" y="0"/>
                      <a:pt x="100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47"/>
              <p:cNvSpPr/>
              <p:nvPr/>
            </p:nvSpPr>
            <p:spPr>
              <a:xfrm>
                <a:off x="7296793" y="3638022"/>
                <a:ext cx="788170" cy="199572"/>
              </a:xfrm>
              <a:custGeom>
                <a:rect b="b" l="l" r="r" t="t"/>
                <a:pathLst>
                  <a:path extrusionOk="0" h="10925" w="43146">
                    <a:moveTo>
                      <a:pt x="7244" y="1"/>
                    </a:moveTo>
                    <a:cubicBezTo>
                      <a:pt x="4676" y="1"/>
                      <a:pt x="2348" y="546"/>
                      <a:pt x="925" y="2163"/>
                    </a:cubicBezTo>
                    <a:cubicBezTo>
                      <a:pt x="592" y="2532"/>
                      <a:pt x="259" y="2976"/>
                      <a:pt x="1" y="3420"/>
                    </a:cubicBezTo>
                    <a:cubicBezTo>
                      <a:pt x="1477" y="2440"/>
                      <a:pt x="3492" y="2086"/>
                      <a:pt x="5684" y="2086"/>
                    </a:cubicBezTo>
                    <a:cubicBezTo>
                      <a:pt x="9860" y="2086"/>
                      <a:pt x="14678" y="3369"/>
                      <a:pt x="17636" y="4048"/>
                    </a:cubicBezTo>
                    <a:cubicBezTo>
                      <a:pt x="23958" y="5564"/>
                      <a:pt x="30206" y="7745"/>
                      <a:pt x="36491" y="9261"/>
                    </a:cubicBezTo>
                    <a:cubicBezTo>
                      <a:pt x="38783" y="9816"/>
                      <a:pt x="41001" y="10222"/>
                      <a:pt x="43145" y="10925"/>
                    </a:cubicBezTo>
                    <a:lnTo>
                      <a:pt x="42295" y="8706"/>
                    </a:lnTo>
                    <a:cubicBezTo>
                      <a:pt x="40151" y="7930"/>
                      <a:pt x="37969" y="7523"/>
                      <a:pt x="35677" y="6932"/>
                    </a:cubicBezTo>
                    <a:cubicBezTo>
                      <a:pt x="29836" y="5453"/>
                      <a:pt x="24032" y="3309"/>
                      <a:pt x="18153" y="1904"/>
                    </a:cubicBezTo>
                    <a:cubicBezTo>
                      <a:pt x="15452" y="1217"/>
                      <a:pt x="11080" y="1"/>
                      <a:pt x="724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47"/>
              <p:cNvSpPr/>
              <p:nvPr/>
            </p:nvSpPr>
            <p:spPr>
              <a:xfrm>
                <a:off x="7620292" y="2247445"/>
                <a:ext cx="1090058" cy="1685542"/>
              </a:xfrm>
              <a:custGeom>
                <a:rect b="b" l="l" r="r" t="t"/>
                <a:pathLst>
                  <a:path extrusionOk="0" h="92270" w="59672">
                    <a:moveTo>
                      <a:pt x="43955" y="0"/>
                    </a:moveTo>
                    <a:cubicBezTo>
                      <a:pt x="40892" y="0"/>
                      <a:pt x="37249" y="846"/>
                      <a:pt x="33607" y="3974"/>
                    </a:cubicBezTo>
                    <a:cubicBezTo>
                      <a:pt x="26767" y="9853"/>
                      <a:pt x="24068" y="23347"/>
                      <a:pt x="20445" y="27192"/>
                    </a:cubicBezTo>
                    <a:cubicBezTo>
                      <a:pt x="16970" y="30926"/>
                      <a:pt x="11942" y="35030"/>
                      <a:pt x="10722" y="39984"/>
                    </a:cubicBezTo>
                    <a:cubicBezTo>
                      <a:pt x="9354" y="45640"/>
                      <a:pt x="12423" y="48191"/>
                      <a:pt x="14419" y="52776"/>
                    </a:cubicBezTo>
                    <a:cubicBezTo>
                      <a:pt x="16416" y="57360"/>
                      <a:pt x="14900" y="59357"/>
                      <a:pt x="11720" y="63460"/>
                    </a:cubicBezTo>
                    <a:cubicBezTo>
                      <a:pt x="6249" y="70559"/>
                      <a:pt x="1" y="79654"/>
                      <a:pt x="8467" y="86604"/>
                    </a:cubicBezTo>
                    <a:cubicBezTo>
                      <a:pt x="13233" y="90492"/>
                      <a:pt x="20205" y="92270"/>
                      <a:pt x="27075" y="92270"/>
                    </a:cubicBezTo>
                    <a:cubicBezTo>
                      <a:pt x="29744" y="92270"/>
                      <a:pt x="32398" y="92001"/>
                      <a:pt x="34901" y="91484"/>
                    </a:cubicBezTo>
                    <a:cubicBezTo>
                      <a:pt x="46805" y="89044"/>
                      <a:pt x="43589" y="80467"/>
                      <a:pt x="42887" y="72518"/>
                    </a:cubicBezTo>
                    <a:cubicBezTo>
                      <a:pt x="42147" y="63682"/>
                      <a:pt x="47508" y="56880"/>
                      <a:pt x="50392" y="48339"/>
                    </a:cubicBezTo>
                    <a:cubicBezTo>
                      <a:pt x="53312" y="39503"/>
                      <a:pt x="53941" y="33847"/>
                      <a:pt x="54902" y="21683"/>
                    </a:cubicBezTo>
                    <a:cubicBezTo>
                      <a:pt x="55567" y="13032"/>
                      <a:pt x="59671" y="3235"/>
                      <a:pt x="49061" y="684"/>
                    </a:cubicBezTo>
                    <a:cubicBezTo>
                      <a:pt x="47715" y="362"/>
                      <a:pt x="45959" y="0"/>
                      <a:pt x="439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47"/>
              <p:cNvSpPr/>
              <p:nvPr/>
            </p:nvSpPr>
            <p:spPr>
              <a:xfrm>
                <a:off x="7635819" y="2247408"/>
                <a:ext cx="984034" cy="1682035"/>
              </a:xfrm>
              <a:custGeom>
                <a:rect b="b" l="l" r="r" t="t"/>
                <a:pathLst>
                  <a:path extrusionOk="0" h="92078" w="53868">
                    <a:moveTo>
                      <a:pt x="43548" y="1"/>
                    </a:moveTo>
                    <a:cubicBezTo>
                      <a:pt x="40487" y="1"/>
                      <a:pt x="36878" y="929"/>
                      <a:pt x="33201" y="4087"/>
                    </a:cubicBezTo>
                    <a:cubicBezTo>
                      <a:pt x="26361" y="9966"/>
                      <a:pt x="23625" y="23460"/>
                      <a:pt x="20039" y="27305"/>
                    </a:cubicBezTo>
                    <a:cubicBezTo>
                      <a:pt x="16527" y="31039"/>
                      <a:pt x="11499" y="35143"/>
                      <a:pt x="10279" y="40097"/>
                    </a:cubicBezTo>
                    <a:cubicBezTo>
                      <a:pt x="8911" y="45753"/>
                      <a:pt x="12016" y="48304"/>
                      <a:pt x="13976" y="52889"/>
                    </a:cubicBezTo>
                    <a:cubicBezTo>
                      <a:pt x="15972" y="57473"/>
                      <a:pt x="14456" y="59506"/>
                      <a:pt x="11277" y="63573"/>
                    </a:cubicBezTo>
                    <a:cubicBezTo>
                      <a:pt x="5842" y="70672"/>
                      <a:pt x="1" y="80580"/>
                      <a:pt x="8504" y="87530"/>
                    </a:cubicBezTo>
                    <a:cubicBezTo>
                      <a:pt x="12201" y="90525"/>
                      <a:pt x="17192" y="91412"/>
                      <a:pt x="22479" y="92078"/>
                    </a:cubicBezTo>
                    <a:cubicBezTo>
                      <a:pt x="21444" y="91486"/>
                      <a:pt x="20002" y="90895"/>
                      <a:pt x="19115" y="90155"/>
                    </a:cubicBezTo>
                    <a:cubicBezTo>
                      <a:pt x="10611" y="83205"/>
                      <a:pt x="16896" y="74110"/>
                      <a:pt x="22368" y="67012"/>
                    </a:cubicBezTo>
                    <a:cubicBezTo>
                      <a:pt x="25511" y="62908"/>
                      <a:pt x="27063" y="60911"/>
                      <a:pt x="25067" y="56327"/>
                    </a:cubicBezTo>
                    <a:cubicBezTo>
                      <a:pt x="23071" y="51743"/>
                      <a:pt x="19965" y="49192"/>
                      <a:pt x="21370" y="43535"/>
                    </a:cubicBezTo>
                    <a:cubicBezTo>
                      <a:pt x="22590" y="38581"/>
                      <a:pt x="27581" y="34477"/>
                      <a:pt x="31093" y="30743"/>
                    </a:cubicBezTo>
                    <a:cubicBezTo>
                      <a:pt x="34716" y="26898"/>
                      <a:pt x="37415" y="13404"/>
                      <a:pt x="44255" y="7526"/>
                    </a:cubicBezTo>
                    <a:cubicBezTo>
                      <a:pt x="47582" y="4679"/>
                      <a:pt x="50983" y="4161"/>
                      <a:pt x="53867" y="4050"/>
                    </a:cubicBezTo>
                    <a:cubicBezTo>
                      <a:pt x="52684" y="2202"/>
                      <a:pt x="50983" y="1536"/>
                      <a:pt x="48617" y="797"/>
                    </a:cubicBezTo>
                    <a:cubicBezTo>
                      <a:pt x="47234" y="379"/>
                      <a:pt x="45503" y="1"/>
                      <a:pt x="435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47"/>
              <p:cNvSpPr/>
              <p:nvPr/>
            </p:nvSpPr>
            <p:spPr>
              <a:xfrm>
                <a:off x="7743890" y="2287615"/>
                <a:ext cx="714552" cy="1612107"/>
              </a:xfrm>
              <a:custGeom>
                <a:rect b="b" l="l" r="r" t="t"/>
                <a:pathLst>
                  <a:path extrusionOk="0" h="88250" w="39116">
                    <a:moveTo>
                      <a:pt x="39115" y="1"/>
                    </a:moveTo>
                    <a:lnTo>
                      <a:pt x="39115" y="1"/>
                    </a:lnTo>
                    <a:cubicBezTo>
                      <a:pt x="37119" y="703"/>
                      <a:pt x="35270" y="1812"/>
                      <a:pt x="33717" y="3254"/>
                    </a:cubicBezTo>
                    <a:cubicBezTo>
                      <a:pt x="26878" y="9317"/>
                      <a:pt x="24142" y="23182"/>
                      <a:pt x="20556" y="27137"/>
                    </a:cubicBezTo>
                    <a:cubicBezTo>
                      <a:pt x="17044" y="30982"/>
                      <a:pt x="12016" y="35197"/>
                      <a:pt x="10796" y="40299"/>
                    </a:cubicBezTo>
                    <a:cubicBezTo>
                      <a:pt x="9428" y="46140"/>
                      <a:pt x="12496" y="48765"/>
                      <a:pt x="14493" y="53461"/>
                    </a:cubicBezTo>
                    <a:cubicBezTo>
                      <a:pt x="16489" y="58193"/>
                      <a:pt x="14973" y="60263"/>
                      <a:pt x="11794" y="64478"/>
                    </a:cubicBezTo>
                    <a:cubicBezTo>
                      <a:pt x="6396" y="71687"/>
                      <a:pt x="0" y="81115"/>
                      <a:pt x="8208" y="88250"/>
                    </a:cubicBezTo>
                    <a:cubicBezTo>
                      <a:pt x="7986" y="87917"/>
                      <a:pt x="7579" y="87437"/>
                      <a:pt x="7320" y="87141"/>
                    </a:cubicBezTo>
                    <a:cubicBezTo>
                      <a:pt x="1442" y="79414"/>
                      <a:pt x="6914" y="71317"/>
                      <a:pt x="12127" y="64367"/>
                    </a:cubicBezTo>
                    <a:cubicBezTo>
                      <a:pt x="15269" y="60152"/>
                      <a:pt x="16822" y="58082"/>
                      <a:pt x="14825" y="53387"/>
                    </a:cubicBezTo>
                    <a:cubicBezTo>
                      <a:pt x="12829" y="48654"/>
                      <a:pt x="9760" y="46029"/>
                      <a:pt x="11128" y="40225"/>
                    </a:cubicBezTo>
                    <a:cubicBezTo>
                      <a:pt x="12348" y="35123"/>
                      <a:pt x="17376" y="30908"/>
                      <a:pt x="20889" y="27063"/>
                    </a:cubicBezTo>
                    <a:cubicBezTo>
                      <a:pt x="24475" y="23108"/>
                      <a:pt x="27211" y="9207"/>
                      <a:pt x="34013" y="3143"/>
                    </a:cubicBezTo>
                    <a:cubicBezTo>
                      <a:pt x="35529" y="1812"/>
                      <a:pt x="37230" y="740"/>
                      <a:pt x="3911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47"/>
              <p:cNvSpPr/>
              <p:nvPr/>
            </p:nvSpPr>
            <p:spPr>
              <a:xfrm>
                <a:off x="7616912" y="2246951"/>
                <a:ext cx="803021" cy="1619688"/>
              </a:xfrm>
              <a:custGeom>
                <a:rect b="b" l="l" r="r" t="t"/>
                <a:pathLst>
                  <a:path extrusionOk="0" h="88665" w="43959">
                    <a:moveTo>
                      <a:pt x="43496" y="0"/>
                    </a:moveTo>
                    <a:cubicBezTo>
                      <a:pt x="40442" y="0"/>
                      <a:pt x="36783" y="1061"/>
                      <a:pt x="33089" y="4297"/>
                    </a:cubicBezTo>
                    <a:cubicBezTo>
                      <a:pt x="26361" y="10139"/>
                      <a:pt x="23699" y="23596"/>
                      <a:pt x="20150" y="27441"/>
                    </a:cubicBezTo>
                    <a:cubicBezTo>
                      <a:pt x="16711" y="31175"/>
                      <a:pt x="11757" y="35279"/>
                      <a:pt x="10574" y="40196"/>
                    </a:cubicBezTo>
                    <a:cubicBezTo>
                      <a:pt x="9206" y="45852"/>
                      <a:pt x="12238" y="48403"/>
                      <a:pt x="14197" y="52951"/>
                    </a:cubicBezTo>
                    <a:cubicBezTo>
                      <a:pt x="16194" y="57535"/>
                      <a:pt x="14641" y="59531"/>
                      <a:pt x="11573" y="63635"/>
                    </a:cubicBezTo>
                    <a:cubicBezTo>
                      <a:pt x="6175" y="70697"/>
                      <a:pt x="1" y="79791"/>
                      <a:pt x="8393" y="86705"/>
                    </a:cubicBezTo>
                    <a:cubicBezTo>
                      <a:pt x="9243" y="87407"/>
                      <a:pt x="10131" y="88073"/>
                      <a:pt x="11055" y="88664"/>
                    </a:cubicBezTo>
                    <a:cubicBezTo>
                      <a:pt x="9835" y="87629"/>
                      <a:pt x="8763" y="86409"/>
                      <a:pt x="7875" y="85041"/>
                    </a:cubicBezTo>
                    <a:cubicBezTo>
                      <a:pt x="3032" y="77277"/>
                      <a:pt x="7765" y="70142"/>
                      <a:pt x="12719" y="63635"/>
                    </a:cubicBezTo>
                    <a:cubicBezTo>
                      <a:pt x="15824" y="59568"/>
                      <a:pt x="17340" y="57535"/>
                      <a:pt x="15381" y="52988"/>
                    </a:cubicBezTo>
                    <a:cubicBezTo>
                      <a:pt x="13421" y="48403"/>
                      <a:pt x="10389" y="45889"/>
                      <a:pt x="11720" y="40233"/>
                    </a:cubicBezTo>
                    <a:cubicBezTo>
                      <a:pt x="12903" y="35279"/>
                      <a:pt x="17858" y="31175"/>
                      <a:pt x="21333" y="27441"/>
                    </a:cubicBezTo>
                    <a:cubicBezTo>
                      <a:pt x="24882" y="23633"/>
                      <a:pt x="27544" y="10176"/>
                      <a:pt x="34273" y="4297"/>
                    </a:cubicBezTo>
                    <a:cubicBezTo>
                      <a:pt x="37674" y="1303"/>
                      <a:pt x="41297" y="637"/>
                      <a:pt x="43959" y="9"/>
                    </a:cubicBezTo>
                    <a:cubicBezTo>
                      <a:pt x="43806" y="3"/>
                      <a:pt x="43652" y="0"/>
                      <a:pt x="4349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47"/>
              <p:cNvSpPr/>
              <p:nvPr/>
            </p:nvSpPr>
            <p:spPr>
              <a:xfrm>
                <a:off x="8052519" y="2826945"/>
                <a:ext cx="520733" cy="1101658"/>
              </a:xfrm>
              <a:custGeom>
                <a:rect b="b" l="l" r="r" t="t"/>
                <a:pathLst>
                  <a:path extrusionOk="0" h="60307" w="28506">
                    <a:moveTo>
                      <a:pt x="18204" y="0"/>
                    </a:moveTo>
                    <a:cubicBezTo>
                      <a:pt x="17919" y="0"/>
                      <a:pt x="17665" y="29"/>
                      <a:pt x="17451" y="90"/>
                    </a:cubicBezTo>
                    <a:cubicBezTo>
                      <a:pt x="6249" y="3233"/>
                      <a:pt x="8726" y="26783"/>
                      <a:pt x="8726" y="26783"/>
                    </a:cubicBezTo>
                    <a:cubicBezTo>
                      <a:pt x="8689" y="33068"/>
                      <a:pt x="6249" y="38022"/>
                      <a:pt x="4252" y="43864"/>
                    </a:cubicBezTo>
                    <a:cubicBezTo>
                      <a:pt x="2921" y="47672"/>
                      <a:pt x="1" y="55953"/>
                      <a:pt x="4068" y="58948"/>
                    </a:cubicBezTo>
                    <a:cubicBezTo>
                      <a:pt x="5357" y="59898"/>
                      <a:pt x="6691" y="60306"/>
                      <a:pt x="7974" y="60306"/>
                    </a:cubicBezTo>
                    <a:cubicBezTo>
                      <a:pt x="11584" y="60306"/>
                      <a:pt x="14780" y="57069"/>
                      <a:pt x="15381" y="53550"/>
                    </a:cubicBezTo>
                    <a:cubicBezTo>
                      <a:pt x="16305" y="48078"/>
                      <a:pt x="15824" y="42015"/>
                      <a:pt x="15861" y="36396"/>
                    </a:cubicBezTo>
                    <a:cubicBezTo>
                      <a:pt x="15898" y="25785"/>
                      <a:pt x="28505" y="14065"/>
                      <a:pt x="25178" y="3418"/>
                    </a:cubicBezTo>
                    <a:cubicBezTo>
                      <a:pt x="24685" y="1840"/>
                      <a:pt x="20482" y="0"/>
                      <a:pt x="182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" name="Google Shape;1027;p47"/>
              <p:cNvSpPr/>
              <p:nvPr/>
            </p:nvSpPr>
            <p:spPr>
              <a:xfrm>
                <a:off x="7372438" y="3233616"/>
                <a:ext cx="481550" cy="194713"/>
              </a:xfrm>
              <a:custGeom>
                <a:rect b="b" l="l" r="r" t="t"/>
                <a:pathLst>
                  <a:path extrusionOk="0" h="10659" w="26361">
                    <a:moveTo>
                      <a:pt x="3426" y="0"/>
                    </a:moveTo>
                    <a:cubicBezTo>
                      <a:pt x="2710" y="0"/>
                      <a:pt x="2099" y="87"/>
                      <a:pt x="1701" y="307"/>
                    </a:cubicBezTo>
                    <a:cubicBezTo>
                      <a:pt x="814" y="861"/>
                      <a:pt x="222" y="1711"/>
                      <a:pt x="0" y="2747"/>
                    </a:cubicBezTo>
                    <a:lnTo>
                      <a:pt x="1257" y="2747"/>
                    </a:lnTo>
                    <a:cubicBezTo>
                      <a:pt x="2182" y="2821"/>
                      <a:pt x="3106" y="2968"/>
                      <a:pt x="4030" y="3190"/>
                    </a:cubicBezTo>
                    <a:cubicBezTo>
                      <a:pt x="5102" y="3412"/>
                      <a:pt x="6174" y="3671"/>
                      <a:pt x="7247" y="3930"/>
                    </a:cubicBezTo>
                    <a:cubicBezTo>
                      <a:pt x="9058" y="4373"/>
                      <a:pt x="10870" y="4669"/>
                      <a:pt x="12718" y="5076"/>
                    </a:cubicBezTo>
                    <a:cubicBezTo>
                      <a:pt x="14789" y="5556"/>
                      <a:pt x="16859" y="6074"/>
                      <a:pt x="18855" y="6740"/>
                    </a:cubicBezTo>
                    <a:cubicBezTo>
                      <a:pt x="20741" y="7294"/>
                      <a:pt x="22515" y="8070"/>
                      <a:pt x="24179" y="9032"/>
                    </a:cubicBezTo>
                    <a:cubicBezTo>
                      <a:pt x="24919" y="9401"/>
                      <a:pt x="25510" y="9956"/>
                      <a:pt x="25917" y="10658"/>
                    </a:cubicBezTo>
                    <a:cubicBezTo>
                      <a:pt x="26360" y="9069"/>
                      <a:pt x="25843" y="6444"/>
                      <a:pt x="24105" y="5335"/>
                    </a:cubicBezTo>
                    <a:cubicBezTo>
                      <a:pt x="23588" y="5002"/>
                      <a:pt x="19632" y="3893"/>
                      <a:pt x="18264" y="3486"/>
                    </a:cubicBezTo>
                    <a:cubicBezTo>
                      <a:pt x="15232" y="2599"/>
                      <a:pt x="12164" y="1638"/>
                      <a:pt x="9095" y="898"/>
                    </a:cubicBezTo>
                    <a:cubicBezTo>
                      <a:pt x="7717" y="554"/>
                      <a:pt x="5238" y="0"/>
                      <a:pt x="34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Google Shape;1028;p47"/>
              <p:cNvSpPr/>
              <p:nvPr/>
            </p:nvSpPr>
            <p:spPr>
              <a:xfrm>
                <a:off x="7368383" y="3281751"/>
                <a:ext cx="477494" cy="187425"/>
              </a:xfrm>
              <a:custGeom>
                <a:rect b="b" l="l" r="r" t="t"/>
                <a:pathLst>
                  <a:path extrusionOk="0" h="10260" w="26139">
                    <a:moveTo>
                      <a:pt x="185" y="1"/>
                    </a:moveTo>
                    <a:cubicBezTo>
                      <a:pt x="1" y="777"/>
                      <a:pt x="148" y="1554"/>
                      <a:pt x="592" y="2182"/>
                    </a:cubicBezTo>
                    <a:cubicBezTo>
                      <a:pt x="2071" y="4031"/>
                      <a:pt x="6766" y="5251"/>
                      <a:pt x="9280" y="6138"/>
                    </a:cubicBezTo>
                    <a:cubicBezTo>
                      <a:pt x="12718" y="7284"/>
                      <a:pt x="16268" y="8652"/>
                      <a:pt x="19743" y="9724"/>
                    </a:cubicBezTo>
                    <a:cubicBezTo>
                      <a:pt x="20867" y="10073"/>
                      <a:pt x="21874" y="10259"/>
                      <a:pt x="22748" y="10259"/>
                    </a:cubicBezTo>
                    <a:cubicBezTo>
                      <a:pt x="24373" y="10259"/>
                      <a:pt x="25538" y="9614"/>
                      <a:pt x="26139" y="8171"/>
                    </a:cubicBezTo>
                    <a:lnTo>
                      <a:pt x="26139" y="8134"/>
                    </a:lnTo>
                    <a:cubicBezTo>
                      <a:pt x="25584" y="6249"/>
                      <a:pt x="21333" y="4733"/>
                      <a:pt x="19114" y="4031"/>
                    </a:cubicBezTo>
                    <a:cubicBezTo>
                      <a:pt x="17118" y="3365"/>
                      <a:pt x="15048" y="2811"/>
                      <a:pt x="12977" y="2367"/>
                    </a:cubicBezTo>
                    <a:cubicBezTo>
                      <a:pt x="11129" y="1960"/>
                      <a:pt x="9280" y="1664"/>
                      <a:pt x="7469" y="1184"/>
                    </a:cubicBezTo>
                    <a:cubicBezTo>
                      <a:pt x="5472" y="740"/>
                      <a:pt x="3328" y="112"/>
                      <a:pt x="129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Google Shape;1029;p47"/>
              <p:cNvSpPr/>
              <p:nvPr/>
            </p:nvSpPr>
            <p:spPr>
              <a:xfrm>
                <a:off x="7383234" y="3239881"/>
                <a:ext cx="229093" cy="58474"/>
              </a:xfrm>
              <a:custGeom>
                <a:rect b="b" l="l" r="r" t="t"/>
                <a:pathLst>
                  <a:path extrusionOk="0" h="3201" w="12541">
                    <a:moveTo>
                      <a:pt x="1110" y="1"/>
                    </a:moveTo>
                    <a:cubicBezTo>
                      <a:pt x="703" y="333"/>
                      <a:pt x="334" y="666"/>
                      <a:pt x="1" y="1036"/>
                    </a:cubicBezTo>
                    <a:cubicBezTo>
                      <a:pt x="61" y="1024"/>
                      <a:pt x="142" y="1018"/>
                      <a:pt x="241" y="1018"/>
                    </a:cubicBezTo>
                    <a:cubicBezTo>
                      <a:pt x="1970" y="1018"/>
                      <a:pt x="9285" y="2754"/>
                      <a:pt x="10648" y="3069"/>
                    </a:cubicBezTo>
                    <a:cubicBezTo>
                      <a:pt x="11036" y="3160"/>
                      <a:pt x="11363" y="3201"/>
                      <a:pt x="11619" y="3201"/>
                    </a:cubicBezTo>
                    <a:cubicBezTo>
                      <a:pt x="12510" y="3201"/>
                      <a:pt x="12541" y="2703"/>
                      <a:pt x="11277" y="2071"/>
                    </a:cubicBezTo>
                    <a:cubicBezTo>
                      <a:pt x="9613" y="1258"/>
                      <a:pt x="1110" y="1"/>
                      <a:pt x="11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47"/>
              <p:cNvSpPr/>
              <p:nvPr/>
            </p:nvSpPr>
            <p:spPr>
              <a:xfrm>
                <a:off x="7442001" y="3375627"/>
                <a:ext cx="238409" cy="461492"/>
              </a:xfrm>
              <a:custGeom>
                <a:rect b="b" l="l" r="r" t="t"/>
                <a:pathLst>
                  <a:path extrusionOk="0" h="25263" w="13051">
                    <a:moveTo>
                      <a:pt x="8097" y="1"/>
                    </a:moveTo>
                    <a:cubicBezTo>
                      <a:pt x="8097" y="1"/>
                      <a:pt x="666" y="21555"/>
                      <a:pt x="0" y="23070"/>
                    </a:cubicBezTo>
                    <a:cubicBezTo>
                      <a:pt x="1522" y="24408"/>
                      <a:pt x="3565" y="25262"/>
                      <a:pt x="5482" y="25262"/>
                    </a:cubicBezTo>
                    <a:cubicBezTo>
                      <a:pt x="6266" y="25262"/>
                      <a:pt x="7029" y="25119"/>
                      <a:pt x="7727" y="24808"/>
                    </a:cubicBezTo>
                    <a:cubicBezTo>
                      <a:pt x="10352" y="16564"/>
                      <a:pt x="13051" y="1184"/>
                      <a:pt x="13051" y="1184"/>
                    </a:cubicBezTo>
                    <a:lnTo>
                      <a:pt x="809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1031" name="Google Shape;1031;p47"/>
          <p:cNvCxnSpPr/>
          <p:nvPr/>
        </p:nvCxnSpPr>
        <p:spPr>
          <a:xfrm rot="10800000">
            <a:off x="4013" y="3269650"/>
            <a:ext cx="42921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2" name="Google Shape;1032;p47"/>
          <p:cNvSpPr/>
          <p:nvPr/>
        </p:nvSpPr>
        <p:spPr>
          <a:xfrm flipH="1" rot="10800000">
            <a:off x="4296125" y="3195625"/>
            <a:ext cx="141300" cy="141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33" name="Google Shape;1033;p47"/>
          <p:cNvGrpSpPr/>
          <p:nvPr/>
        </p:nvGrpSpPr>
        <p:grpSpPr>
          <a:xfrm>
            <a:off x="803157" y="785625"/>
            <a:ext cx="7946368" cy="3960919"/>
            <a:chOff x="803157" y="785625"/>
            <a:chExt cx="7946368" cy="3960919"/>
          </a:xfrm>
        </p:grpSpPr>
        <p:grpSp>
          <p:nvGrpSpPr>
            <p:cNvPr id="1034" name="Google Shape;1034;p47"/>
            <p:cNvGrpSpPr/>
            <p:nvPr/>
          </p:nvGrpSpPr>
          <p:grpSpPr>
            <a:xfrm>
              <a:off x="803157" y="4098576"/>
              <a:ext cx="545147" cy="506901"/>
              <a:chOff x="4818730" y="3307263"/>
              <a:chExt cx="1827512" cy="1699300"/>
            </a:xfrm>
          </p:grpSpPr>
          <p:sp>
            <p:nvSpPr>
              <p:cNvPr id="1035" name="Google Shape;1035;p47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47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47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47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" name="Google Shape;1039;p47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0" name="Google Shape;1040;p47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47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47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47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47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47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47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47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47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47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" name="Google Shape;1050;p47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" name="Google Shape;1051;p47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" name="Google Shape;1052;p47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Google Shape;1053;p47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47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Google Shape;1055;p47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47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47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Google Shape;1058;p47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47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60" name="Google Shape;1060;p47"/>
            <p:cNvSpPr/>
            <p:nvPr/>
          </p:nvSpPr>
          <p:spPr>
            <a:xfrm>
              <a:off x="2505525" y="416547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47"/>
            <p:cNvSpPr/>
            <p:nvPr/>
          </p:nvSpPr>
          <p:spPr>
            <a:xfrm>
              <a:off x="2551425" y="78562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47"/>
            <p:cNvSpPr/>
            <p:nvPr/>
          </p:nvSpPr>
          <p:spPr>
            <a:xfrm>
              <a:off x="8189350" y="85147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63" name="Google Shape;1063;p47"/>
            <p:cNvGrpSpPr/>
            <p:nvPr/>
          </p:nvGrpSpPr>
          <p:grpSpPr>
            <a:xfrm rot="-7546048">
              <a:off x="4135822" y="4172331"/>
              <a:ext cx="161701" cy="641985"/>
              <a:chOff x="7004550" y="3676293"/>
              <a:chExt cx="161700" cy="641982"/>
            </a:xfrm>
          </p:grpSpPr>
          <p:sp>
            <p:nvSpPr>
              <p:cNvPr id="1064" name="Google Shape;1064;p47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47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47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Google Shape;1067;p47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68" name="Google Shape;1068;p47"/>
            <p:cNvSpPr/>
            <p:nvPr/>
          </p:nvSpPr>
          <p:spPr>
            <a:xfrm>
              <a:off x="4829900" y="178422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7"/>
            <p:cNvSpPr/>
            <p:nvPr/>
          </p:nvSpPr>
          <p:spPr>
            <a:xfrm>
              <a:off x="8559925" y="390897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48"/>
          <p:cNvSpPr txBox="1"/>
          <p:nvPr>
            <p:ph type="title"/>
          </p:nvPr>
        </p:nvSpPr>
        <p:spPr>
          <a:xfrm>
            <a:off x="550400" y="966650"/>
            <a:ext cx="651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4"/>
                </a:solidFill>
              </a:rPr>
              <a:t>Conditional Statements (1)</a:t>
            </a:r>
            <a:endParaRPr sz="3100"/>
          </a:p>
        </p:txBody>
      </p:sp>
      <p:sp>
        <p:nvSpPr>
          <p:cNvPr id="1075" name="Google Shape;1075;p48"/>
          <p:cNvSpPr txBox="1"/>
          <p:nvPr>
            <p:ph idx="4294967295" type="subTitle"/>
          </p:nvPr>
        </p:nvSpPr>
        <p:spPr>
          <a:xfrm>
            <a:off x="696150" y="1731925"/>
            <a:ext cx="77517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Control the program flow based on true or false conditions </a:t>
            </a:r>
            <a:endParaRPr sz="1700"/>
          </a:p>
        </p:txBody>
      </p:sp>
      <p:pic>
        <p:nvPicPr>
          <p:cNvPr id="1076" name="Google Shape;107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4300" y="2872025"/>
            <a:ext cx="5495386" cy="163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7" name="Google Shape;1077;p48"/>
          <p:cNvSpPr txBox="1"/>
          <p:nvPr>
            <p:ph idx="4294967295" type="subTitle"/>
          </p:nvPr>
        </p:nvSpPr>
        <p:spPr>
          <a:xfrm>
            <a:off x="3716513" y="2482225"/>
            <a:ext cx="1803000" cy="4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700">
                <a:solidFill>
                  <a:schemeClr val="accent4"/>
                </a:solidFill>
              </a:rPr>
              <a:t>Condition</a:t>
            </a:r>
            <a:endParaRPr b="1" sz="1700">
              <a:solidFill>
                <a:schemeClr val="accent4"/>
              </a:solidFill>
            </a:endParaRPr>
          </a:p>
        </p:txBody>
      </p:sp>
      <p:sp>
        <p:nvSpPr>
          <p:cNvPr id="1078" name="Google Shape;1078;p48"/>
          <p:cNvSpPr txBox="1"/>
          <p:nvPr>
            <p:ph idx="4294967295" type="subTitle"/>
          </p:nvPr>
        </p:nvSpPr>
        <p:spPr>
          <a:xfrm>
            <a:off x="696150" y="3647200"/>
            <a:ext cx="1327500" cy="4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700">
                <a:solidFill>
                  <a:schemeClr val="accent4"/>
                </a:solidFill>
              </a:rPr>
              <a:t>Block</a:t>
            </a:r>
            <a:endParaRPr b="1" sz="1700">
              <a:solidFill>
                <a:schemeClr val="accent4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49"/>
          <p:cNvSpPr txBox="1"/>
          <p:nvPr>
            <p:ph type="title"/>
          </p:nvPr>
        </p:nvSpPr>
        <p:spPr>
          <a:xfrm>
            <a:off x="550400" y="966650"/>
            <a:ext cx="651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4"/>
                </a:solidFill>
              </a:rPr>
              <a:t>Conditional Statements (2)</a:t>
            </a:r>
            <a:endParaRPr sz="3100"/>
          </a:p>
        </p:txBody>
      </p:sp>
      <p:pic>
        <p:nvPicPr>
          <p:cNvPr id="1084" name="Google Shape;108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0675" y="1693850"/>
            <a:ext cx="4432685" cy="3144849"/>
          </a:xfrm>
          <a:prstGeom prst="rect">
            <a:avLst/>
          </a:prstGeom>
          <a:noFill/>
          <a:ln>
            <a:noFill/>
          </a:ln>
        </p:spPr>
      </p:pic>
      <p:sp>
        <p:nvSpPr>
          <p:cNvPr id="1085" name="Google Shape;1085;p49"/>
          <p:cNvSpPr txBox="1"/>
          <p:nvPr>
            <p:ph idx="4294967295" type="subTitle"/>
          </p:nvPr>
        </p:nvSpPr>
        <p:spPr>
          <a:xfrm>
            <a:off x="696150" y="1731925"/>
            <a:ext cx="3219000" cy="31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Three keywords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‘Else’ does not have a condition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Order of execution is top to bottom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Execution stops when condition is true.</a:t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50"/>
          <p:cNvSpPr txBox="1"/>
          <p:nvPr>
            <p:ph type="title"/>
          </p:nvPr>
        </p:nvSpPr>
        <p:spPr>
          <a:xfrm>
            <a:off x="550400" y="966650"/>
            <a:ext cx="651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4"/>
                </a:solidFill>
              </a:rPr>
              <a:t>Conditional Statements (3)</a:t>
            </a:r>
            <a:endParaRPr sz="3100"/>
          </a:p>
        </p:txBody>
      </p:sp>
      <p:sp>
        <p:nvSpPr>
          <p:cNvPr id="1091" name="Google Shape;1091;p50"/>
          <p:cNvSpPr txBox="1"/>
          <p:nvPr>
            <p:ph idx="4294967295" type="subTitle"/>
          </p:nvPr>
        </p:nvSpPr>
        <p:spPr>
          <a:xfrm>
            <a:off x="696150" y="1731925"/>
            <a:ext cx="7499700" cy="3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Conditional operants help combine statements into one true/false</a:t>
            </a:r>
            <a:endParaRPr sz="1400"/>
          </a:p>
        </p:txBody>
      </p:sp>
      <p:sp>
        <p:nvSpPr>
          <p:cNvPr id="1092" name="Google Shape;1092;p50"/>
          <p:cNvSpPr txBox="1"/>
          <p:nvPr>
            <p:ph idx="4294967295" type="subTitle"/>
          </p:nvPr>
        </p:nvSpPr>
        <p:spPr>
          <a:xfrm>
            <a:off x="868150" y="2475000"/>
            <a:ext cx="3683700" cy="22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Logical Operators</a:t>
            </a:r>
            <a:endParaRPr sz="1400"/>
          </a:p>
        </p:txBody>
      </p:sp>
      <p:pic>
        <p:nvPicPr>
          <p:cNvPr id="1093" name="Google Shape;109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8150" y="2994500"/>
            <a:ext cx="3525975" cy="39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4" name="Google Shape;1094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8775" y="3619000"/>
            <a:ext cx="3484725" cy="33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5" name="Google Shape;1095;p50"/>
          <p:cNvSpPr txBox="1"/>
          <p:nvPr>
            <p:ph idx="4294967295" type="subTitle"/>
          </p:nvPr>
        </p:nvSpPr>
        <p:spPr>
          <a:xfrm>
            <a:off x="4551850" y="2475000"/>
            <a:ext cx="3837300" cy="22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Relational Operators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&lt;, 	&gt;, 	&lt;=, 	&gt;=, 	==, 	!=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‘ == ‘  </a:t>
            </a:r>
            <a:r>
              <a:rPr lang="en" sz="1400"/>
              <a:t>is not the same as  ‘ = ‘</a:t>
            </a:r>
            <a:endParaRPr sz="1400"/>
          </a:p>
        </p:txBody>
      </p:sp>
      <p:pic>
        <p:nvPicPr>
          <p:cNvPr id="1096" name="Google Shape;1096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4475" y="3653325"/>
            <a:ext cx="3256650" cy="26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51"/>
          <p:cNvSpPr txBox="1"/>
          <p:nvPr>
            <p:ph type="title"/>
          </p:nvPr>
        </p:nvSpPr>
        <p:spPr>
          <a:xfrm>
            <a:off x="550400" y="966650"/>
            <a:ext cx="651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4"/>
                </a:solidFill>
              </a:rPr>
              <a:t>Conditional Statements (4)</a:t>
            </a:r>
            <a:endParaRPr sz="3100"/>
          </a:p>
        </p:txBody>
      </p:sp>
      <p:sp>
        <p:nvSpPr>
          <p:cNvPr id="1102" name="Google Shape;1102;p51"/>
          <p:cNvSpPr txBox="1"/>
          <p:nvPr>
            <p:ph idx="4294967295" type="subTitle"/>
          </p:nvPr>
        </p:nvSpPr>
        <p:spPr>
          <a:xfrm>
            <a:off x="696150" y="1731925"/>
            <a:ext cx="7499700" cy="3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Switch statements are used when is more than a true or false outcome.</a:t>
            </a:r>
            <a:endParaRPr sz="1400"/>
          </a:p>
        </p:txBody>
      </p:sp>
      <p:pic>
        <p:nvPicPr>
          <p:cNvPr id="1103" name="Google Shape;110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2625" y="2168700"/>
            <a:ext cx="3809943" cy="2708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4" name="Google Shape;1104;p51"/>
          <p:cNvSpPr txBox="1"/>
          <p:nvPr>
            <p:ph idx="4294967295" type="subTitle"/>
          </p:nvPr>
        </p:nvSpPr>
        <p:spPr>
          <a:xfrm>
            <a:off x="787175" y="2499000"/>
            <a:ext cx="3419700" cy="21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Must be an integral type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Each case must have a ‘break’ at the end.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‘default’ condition runs if no other case is true.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400"/>
              <a:buChar char="●"/>
            </a:pPr>
            <a:r>
              <a:rPr lang="en" sz="1400">
                <a:solidFill>
                  <a:srgbClr val="980000"/>
                </a:solidFill>
              </a:rPr>
              <a:t>THIS IS A BAD EXAMPLE!</a:t>
            </a:r>
            <a:endParaRPr sz="1400">
              <a:solidFill>
                <a:srgbClr val="98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52"/>
          <p:cNvSpPr txBox="1"/>
          <p:nvPr>
            <p:ph type="title"/>
          </p:nvPr>
        </p:nvSpPr>
        <p:spPr>
          <a:xfrm>
            <a:off x="550400" y="966650"/>
            <a:ext cx="651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4"/>
                </a:solidFill>
              </a:rPr>
              <a:t>Conditional Statements (5)</a:t>
            </a:r>
            <a:endParaRPr sz="3100"/>
          </a:p>
        </p:txBody>
      </p:sp>
      <p:sp>
        <p:nvSpPr>
          <p:cNvPr id="1110" name="Google Shape;1110;p52"/>
          <p:cNvSpPr txBox="1"/>
          <p:nvPr>
            <p:ph idx="4294967295" type="subTitle"/>
          </p:nvPr>
        </p:nvSpPr>
        <p:spPr>
          <a:xfrm>
            <a:off x="696150" y="1731925"/>
            <a:ext cx="7499700" cy="30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 a win and lose condition for our Roller-Ball game.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 a conditional statement that checks if the win or lose condition has been met.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Print a message to the console informing us that the condition has been met.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53"/>
          <p:cNvSpPr txBox="1"/>
          <p:nvPr>
            <p:ph type="title"/>
          </p:nvPr>
        </p:nvSpPr>
        <p:spPr>
          <a:xfrm>
            <a:off x="550400" y="966650"/>
            <a:ext cx="651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4"/>
                </a:solidFill>
              </a:rPr>
              <a:t>Containers (1)</a:t>
            </a:r>
            <a:endParaRPr sz="3100"/>
          </a:p>
        </p:txBody>
      </p:sp>
      <p:sp>
        <p:nvSpPr>
          <p:cNvPr id="1116" name="Google Shape;1116;p53"/>
          <p:cNvSpPr txBox="1"/>
          <p:nvPr>
            <p:ph idx="4294967295" type="subTitle"/>
          </p:nvPr>
        </p:nvSpPr>
        <p:spPr>
          <a:xfrm>
            <a:off x="696150" y="1731925"/>
            <a:ext cx="77517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Structures used to store and organise multiple pieces of data</a:t>
            </a:r>
            <a:endParaRPr sz="1700"/>
          </a:p>
        </p:txBody>
      </p:sp>
      <p:pic>
        <p:nvPicPr>
          <p:cNvPr id="1117" name="Google Shape;111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0562" y="2503800"/>
            <a:ext cx="6602875" cy="114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Electronic Sports Company Project Proposal by Slidesgo">
  <a:themeElements>
    <a:clrScheme name="Simple Light">
      <a:dk1>
        <a:srgbClr val="000000"/>
      </a:dk1>
      <a:lt1>
        <a:srgbClr val="241454"/>
      </a:lt1>
      <a:dk2>
        <a:srgbClr val="4E2CB3"/>
      </a:dk2>
      <a:lt2>
        <a:srgbClr val="5C2FDF"/>
      </a:lt2>
      <a:accent1>
        <a:srgbClr val="8EB8DE"/>
      </a:accent1>
      <a:accent2>
        <a:srgbClr val="4D4DD0"/>
      </a:accent2>
      <a:accent3>
        <a:srgbClr val="B961EB"/>
      </a:accent3>
      <a:accent4>
        <a:srgbClr val="F7743C"/>
      </a:accent4>
      <a:accent5>
        <a:srgbClr val="CB480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