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Saira SemiCondensed ExtraBold"/>
      <p:bold r:id="rId18"/>
    </p:embeddedFont>
    <p:embeddedFont>
      <p:font typeface="Sor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Sora-regular.fntdata"/><Relationship Id="rId18" Type="http://schemas.openxmlformats.org/officeDocument/2006/relationships/font" Target="fonts/SairaSemiCondensed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epidemicsound.com/" TargetMode="External"/><Relationship Id="rId3" Type="http://schemas.openxmlformats.org/officeDocument/2006/relationships/hyperlink" Target="https://craftpix.net/" TargetMode="External"/><Relationship Id="rId4" Type="http://schemas.openxmlformats.org/officeDocument/2006/relationships/hyperlink" Target="https://free3d.com/" TargetMode="External"/><Relationship Id="rId5" Type="http://schemas.openxmlformats.org/officeDocument/2006/relationships/hyperlink" Target="https://www.1001fonts.com/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eebc273f4e_0_21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eebc273f4e_0_21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27dbad4e0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27dbad4e0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7dbad4e07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7dbad4e07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SoundBible - https://soundbible.com/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Freesound - https://freesound.org/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Zapsplat - https://www.zapsplat.com/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Epidemic Sound -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https://www.epidemicsound.com/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Art and Sprites: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Kenney.nl - https://kenney.nl/assets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OpenGameArt - https://opengameart.org/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GameDev Market - https://www.gamedevmarket.net/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CraftPix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https://craftpix.net/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Models: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Sketchfab - https://sketchfab.com/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TurboSquid - https://www.turbosquid.com/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Asset Store - https://assetstore.unity.com/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Free3D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https://free3d.com/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 Google Fonts - https://fonts.google.com/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DaFont - https://www.dafont.com/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Squirrel - https://www.fontsquirrel.com/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1001 Fonts -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https://www.1001fonts.com/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and Background Tracks: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17. Incompetech - https://incompetech.com/music/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Bensound - https://www.bensound.com/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 Music Archive - https://freemusicarchive.org/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Purple Planet Music - https://www.purple-planet.com/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eea78fb5ef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eea78fb5ef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ea901b647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ea901b647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eebc273f4e_0_19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eebc273f4e_0_19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eebc273f4e_0_19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eebc273f4e_0_19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eebc273f4e_0_19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eebc273f4e_0_19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geebc273f4e_0_19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2" name="Google Shape;1402;geebc273f4e_0_19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ssetstore.unity.com/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urbosquid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gif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endParaRPr sz="35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4"/>
                </a:solidFill>
              </a:rPr>
              <a:t>Assets &amp; Unity Asset Store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1" name="Google Shape;431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45"/>
          <p:cNvGrpSpPr/>
          <p:nvPr/>
        </p:nvGrpSpPr>
        <p:grpSpPr>
          <a:xfrm>
            <a:off x="-3175" y="2633806"/>
            <a:ext cx="4705825" cy="141300"/>
            <a:chOff x="-3175" y="2633806"/>
            <a:chExt cx="4705825" cy="141300"/>
          </a:xfrm>
        </p:grpSpPr>
        <p:sp>
          <p:nvSpPr>
            <p:cNvPr id="643" name="Google Shape;643;p45"/>
            <p:cNvSpPr/>
            <p:nvPr/>
          </p:nvSpPr>
          <p:spPr>
            <a:xfrm flipH="1" rot="10800000">
              <a:off x="4561350" y="2633806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4" name="Google Shape;644;p45"/>
            <p:cNvCxnSpPr/>
            <p:nvPr/>
          </p:nvCxnSpPr>
          <p:spPr>
            <a:xfrm>
              <a:off x="-3175" y="2701925"/>
              <a:ext cx="4564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5" name="Google Shape;645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6" name="Google Shape;646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2" name="Google Shape;652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3" name="Google Shape;653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7" name="Google Shape;657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8" name="Google Shape;658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5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Sourced Assets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0" name="Google Shape;1450;p54"/>
          <p:cNvSpPr txBox="1"/>
          <p:nvPr>
            <p:ph type="title"/>
          </p:nvPr>
        </p:nvSpPr>
        <p:spPr>
          <a:xfrm>
            <a:off x="825825" y="1650850"/>
            <a:ext cx="72222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Sourced assets need to be properly licensed. They can be a cheaper alternative 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Public Domain (CC0) 	| free to use for any purpose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CC Attribution  		| similar to CC0 but attribution (credits) are required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Royalty Free		| Paid for once. Often used for sounds and stock images.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Proprietary		| All Rights Reserved. Need explicit permission from CH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●"/>
            </a:pPr>
            <a:r>
              <a:rPr lang="en" sz="1500">
                <a:solidFill>
                  <a:srgbClr val="FFFFFF"/>
                </a:solidFill>
              </a:rPr>
              <a:t>Open Source		| MIT, GNU, Apache etc. Common in software development.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5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Unity Asset Store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6" name="Google Shape;1456;p55"/>
          <p:cNvSpPr txBox="1"/>
          <p:nvPr>
            <p:ph type="title"/>
          </p:nvPr>
        </p:nvSpPr>
        <p:spPr>
          <a:xfrm>
            <a:off x="825825" y="1650850"/>
            <a:ext cx="38745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EULA Agreement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You can use the assets in any of your unity projects</a:t>
            </a:r>
            <a:endParaRPr sz="1700">
              <a:solidFill>
                <a:srgbClr val="FFFF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You cannot distribute it separately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https://assetstore.unity.com/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pic>
        <p:nvPicPr>
          <p:cNvPr id="1457" name="Google Shape;145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950" y="1022925"/>
            <a:ext cx="2733675" cy="3445176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5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04</a:t>
            </a:r>
            <a:r>
              <a:rPr lang="en">
                <a:solidFill>
                  <a:schemeClr val="accent4"/>
                </a:solidFill>
              </a:rPr>
              <a:t> Asset Resources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63" name="Google Shape;1463;p56"/>
          <p:cNvSpPr txBox="1"/>
          <p:nvPr>
            <p:ph type="title"/>
          </p:nvPr>
        </p:nvSpPr>
        <p:spPr>
          <a:xfrm>
            <a:off x="844975" y="977525"/>
            <a:ext cx="79494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Char char="●"/>
            </a:pPr>
            <a:r>
              <a:rPr lang="en" sz="1700">
                <a:solidFill>
                  <a:srgbClr val="FFFFFF"/>
                </a:solidFill>
              </a:rPr>
              <a:t>Remember to check the license!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64" name="Google Shape;1464;p56"/>
          <p:cNvSpPr txBox="1"/>
          <p:nvPr>
            <p:ph type="title"/>
          </p:nvPr>
        </p:nvSpPr>
        <p:spPr>
          <a:xfrm>
            <a:off x="908700" y="1411050"/>
            <a:ext cx="34449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Sound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SoundBible - https://soundbible.com/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Freesound - https://freesound.org/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Zapsplat - https://www.zapsplat.com/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Epidemic Sound - https://www.epidemicsound.com/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65" name="Google Shape;1465;p56"/>
          <p:cNvSpPr txBox="1"/>
          <p:nvPr>
            <p:ph type="title"/>
          </p:nvPr>
        </p:nvSpPr>
        <p:spPr>
          <a:xfrm>
            <a:off x="908700" y="3375050"/>
            <a:ext cx="34449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3D Models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Sketchfab - https://sketchfab.com/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TurboSquid -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https://www.turbosquid.com/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Free3D - https://free3d.com/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66" name="Google Shape;1466;p56"/>
          <p:cNvSpPr txBox="1"/>
          <p:nvPr>
            <p:ph type="title"/>
          </p:nvPr>
        </p:nvSpPr>
        <p:spPr>
          <a:xfrm>
            <a:off x="4876200" y="3375050"/>
            <a:ext cx="3444900" cy="14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Fonts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Google Fonts - https://fonts.google.com/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DaFont - https://www.dafont.com/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Font Squirrel - https://www.fontsquirrel.com/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1001 Fonts - https://www.1001fonts.com/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  <p:sp>
        <p:nvSpPr>
          <p:cNvPr id="1467" name="Google Shape;1467;p56"/>
          <p:cNvSpPr txBox="1"/>
          <p:nvPr>
            <p:ph type="title"/>
          </p:nvPr>
        </p:nvSpPr>
        <p:spPr>
          <a:xfrm>
            <a:off x="4876200" y="1411050"/>
            <a:ext cx="3444900" cy="17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</a:rPr>
              <a:t>2D Sprites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Kenney.nl - https://kenney.nl/assets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OpenGameArt - https://opengameart.org/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GameDev Market - https://www.gamedevmarket.net/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</a:rPr>
              <a:t>CraftPix - https://craftpix.net/</a:t>
            </a:r>
            <a:endParaRPr sz="1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57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473" name="Google Shape;1473;p57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74" name="Google Shape;1474;p57"/>
          <p:cNvSpPr txBox="1"/>
          <p:nvPr/>
        </p:nvSpPr>
        <p:spPr>
          <a:xfrm>
            <a:off x="720000" y="4386750"/>
            <a:ext cx="3000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75" name="Google Shape;1475;p57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476" name="Google Shape;1476;p57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477" name="Google Shape;1477;p57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57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57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57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57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57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57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57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57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57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57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57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57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57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57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57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57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57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57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57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57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57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57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57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57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57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57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57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57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57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7" name="Google Shape;1507;p57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508" name="Google Shape;1508;p57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9" name="Google Shape;1509;p57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0" name="Google Shape;1510;p57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11" name="Google Shape;1511;p57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512" name="Google Shape;1512;p57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1513" name="Google Shape;1513;p57"/>
          <p:cNvGrpSpPr/>
          <p:nvPr/>
        </p:nvGrpSpPr>
        <p:grpSpPr>
          <a:xfrm>
            <a:off x="-21287" y="1359375"/>
            <a:ext cx="3698113" cy="141300"/>
            <a:chOff x="-21287" y="1359375"/>
            <a:chExt cx="3698113" cy="141300"/>
          </a:xfrm>
        </p:grpSpPr>
        <p:cxnSp>
          <p:nvCxnSpPr>
            <p:cNvPr id="1514" name="Google Shape;1514;p57"/>
            <p:cNvCxnSpPr/>
            <p:nvPr/>
          </p:nvCxnSpPr>
          <p:spPr>
            <a:xfrm rot="10800000">
              <a:off x="-21287" y="1433400"/>
              <a:ext cx="355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5" name="Google Shape;1515;p57"/>
            <p:cNvSpPr/>
            <p:nvPr/>
          </p:nvSpPr>
          <p:spPr>
            <a:xfrm flipH="1" rot="10800000">
              <a:off x="3535525" y="1359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57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517" name="Google Shape;1517;p57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8" name="Google Shape;1518;p57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519" name="Google Shape;1519;p57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57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57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57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57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4" name="Google Shape;1524;p57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525" name="Google Shape;1525;p57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6" name="Google Shape;1526;p57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7" name="Google Shape;1527;p57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8" name="Google Shape;1528;p57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012" scaled="0"/>
        </a:gra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46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88" name="Google Shape;688;p46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Scripting. Conditions, Containers, Functions &amp; Loops</a:t>
            </a:r>
            <a:endParaRPr/>
          </a:p>
        </p:txBody>
      </p:sp>
      <p:grpSp>
        <p:nvGrpSpPr>
          <p:cNvPr id="689" name="Google Shape;689;p46"/>
          <p:cNvGrpSpPr/>
          <p:nvPr/>
        </p:nvGrpSpPr>
        <p:grpSpPr>
          <a:xfrm>
            <a:off x="2490250" y="2421875"/>
            <a:ext cx="4129800" cy="141300"/>
            <a:chOff x="2490250" y="2498075"/>
            <a:chExt cx="4129800" cy="141300"/>
          </a:xfrm>
        </p:grpSpPr>
        <p:cxnSp>
          <p:nvCxnSpPr>
            <p:cNvPr id="690" name="Google Shape;690;p46"/>
            <p:cNvCxnSpPr/>
            <p:nvPr/>
          </p:nvCxnSpPr>
          <p:spPr>
            <a:xfrm rot="10800000">
              <a:off x="2631538" y="2572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1" name="Google Shape;691;p46"/>
            <p:cNvSpPr/>
            <p:nvPr/>
          </p:nvSpPr>
          <p:spPr>
            <a:xfrm flipH="1" rot="10800000">
              <a:off x="24902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6"/>
            <p:cNvSpPr/>
            <p:nvPr/>
          </p:nvSpPr>
          <p:spPr>
            <a:xfrm flipH="1" rot="10800000">
              <a:off x="6478750" y="2498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" name="Google Shape;693;p46"/>
          <p:cNvGrpSpPr/>
          <p:nvPr/>
        </p:nvGrpSpPr>
        <p:grpSpPr>
          <a:xfrm>
            <a:off x="646775" y="876913"/>
            <a:ext cx="7783992" cy="3700813"/>
            <a:chOff x="646775" y="876913"/>
            <a:chExt cx="7783992" cy="3700813"/>
          </a:xfrm>
        </p:grpSpPr>
        <p:sp>
          <p:nvSpPr>
            <p:cNvPr id="694" name="Google Shape;694;p46"/>
            <p:cNvSpPr/>
            <p:nvPr/>
          </p:nvSpPr>
          <p:spPr>
            <a:xfrm>
              <a:off x="646775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6"/>
            <p:cNvSpPr/>
            <p:nvPr/>
          </p:nvSpPr>
          <p:spPr>
            <a:xfrm>
              <a:off x="5094600" y="876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6"/>
            <p:cNvSpPr/>
            <p:nvPr/>
          </p:nvSpPr>
          <p:spPr>
            <a:xfrm>
              <a:off x="6825500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6"/>
            <p:cNvSpPr/>
            <p:nvPr/>
          </p:nvSpPr>
          <p:spPr>
            <a:xfrm>
              <a:off x="2716650" y="4388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6"/>
            <p:cNvSpPr/>
            <p:nvPr/>
          </p:nvSpPr>
          <p:spPr>
            <a:xfrm>
              <a:off x="7991850" y="26393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6"/>
            <p:cNvSpPr/>
            <p:nvPr/>
          </p:nvSpPr>
          <p:spPr>
            <a:xfrm>
              <a:off x="1437575" y="1651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0" name="Google Shape;700;p46"/>
            <p:cNvGrpSpPr/>
            <p:nvPr/>
          </p:nvGrpSpPr>
          <p:grpSpPr>
            <a:xfrm rot="-7546048">
              <a:off x="1451522" y="3852493"/>
              <a:ext cx="161701" cy="641985"/>
              <a:chOff x="7004550" y="3676293"/>
              <a:chExt cx="161700" cy="641982"/>
            </a:xfrm>
          </p:grpSpPr>
          <p:sp>
            <p:nvSpPr>
              <p:cNvPr id="701" name="Google Shape;701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46"/>
            <p:cNvGrpSpPr/>
            <p:nvPr/>
          </p:nvGrpSpPr>
          <p:grpSpPr>
            <a:xfrm>
              <a:off x="7885620" y="1519651"/>
              <a:ext cx="545147" cy="506901"/>
              <a:chOff x="4818730" y="3307263"/>
              <a:chExt cx="1827512" cy="1699300"/>
            </a:xfrm>
          </p:grpSpPr>
          <p:sp>
            <p:nvSpPr>
              <p:cNvPr id="706" name="Google Shape;706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7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7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7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7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7"/>
          <p:cNvSpPr/>
          <p:nvPr/>
        </p:nvSpPr>
        <p:spPr>
          <a:xfrm>
            <a:off x="4727413" y="2617656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47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47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2" name="Google Shape;742;p47"/>
          <p:cNvSpPr txBox="1"/>
          <p:nvPr>
            <p:ph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43" name="Google Shape;743;p47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4" name="Google Shape;744;p47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5" name="Google Shape;745;p47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746" name="Google Shape;746;p47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assets</a:t>
            </a:r>
            <a:endParaRPr/>
          </a:p>
        </p:txBody>
      </p:sp>
      <p:sp>
        <p:nvSpPr>
          <p:cNvPr id="747" name="Google Shape;747;p47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</a:t>
            </a:r>
            <a:endParaRPr/>
          </a:p>
        </p:txBody>
      </p:sp>
      <p:sp>
        <p:nvSpPr>
          <p:cNvPr id="748" name="Google Shape;748;p47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used to make what?</a:t>
            </a:r>
            <a:endParaRPr/>
          </a:p>
        </p:txBody>
      </p:sp>
      <p:sp>
        <p:nvSpPr>
          <p:cNvPr id="749" name="Google Shape;749;p47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Resources</a:t>
            </a:r>
            <a:endParaRPr/>
          </a:p>
        </p:txBody>
      </p:sp>
      <p:sp>
        <p:nvSpPr>
          <p:cNvPr id="750" name="Google Shape;750;p47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Where to find assets</a:t>
            </a:r>
            <a:endParaRPr/>
          </a:p>
        </p:txBody>
      </p:sp>
      <p:sp>
        <p:nvSpPr>
          <p:cNvPr id="751" name="Google Shape;751;p47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Assets</a:t>
            </a:r>
            <a:endParaRPr/>
          </a:p>
        </p:txBody>
      </p:sp>
      <p:sp>
        <p:nvSpPr>
          <p:cNvPr id="752" name="Google Shape;752;p47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add assets to your project</a:t>
            </a:r>
            <a:endParaRPr/>
          </a:p>
        </p:txBody>
      </p:sp>
      <p:sp>
        <p:nvSpPr>
          <p:cNvPr id="753" name="Google Shape;753;p47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Self-Made vs Sourced</a:t>
            </a:r>
            <a:endParaRPr/>
          </a:p>
        </p:txBody>
      </p:sp>
      <p:sp>
        <p:nvSpPr>
          <p:cNvPr id="754" name="Google Shape;754;p47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Things to consider</a:t>
            </a:r>
            <a:endParaRPr/>
          </a:p>
        </p:txBody>
      </p:sp>
      <p:grpSp>
        <p:nvGrpSpPr>
          <p:cNvPr id="755" name="Google Shape;755;p47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56" name="Google Shape;756;p47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57" name="Google Shape;757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2" name="Google Shape;782;p47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7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7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5" name="Google Shape;785;p47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86" name="Google Shape;786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8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an Asset?</a:t>
            </a:r>
            <a:endParaRPr/>
          </a:p>
        </p:txBody>
      </p:sp>
      <p:sp>
        <p:nvSpPr>
          <p:cNvPr id="795" name="Google Shape;795;p48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6" name="Google Shape;796;p48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97" name="Google Shape;797;p48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98" name="Google Shape;798;p48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9" name="Google Shape;799;p48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800" name="Google Shape;800;p48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8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8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8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8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8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8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8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8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8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8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8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8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8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8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8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8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8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8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8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8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8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8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8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8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8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8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8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8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8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8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8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8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8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8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8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8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8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8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8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8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8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8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8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8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8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8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8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8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8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8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8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8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8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8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8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8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8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8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8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8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8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8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8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8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8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8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8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8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8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8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8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8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8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8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8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8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8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8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8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8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8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8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8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8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8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8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8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8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8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8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8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8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8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8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8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8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8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8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8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8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8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8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8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8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8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8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8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8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8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8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8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8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8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8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8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8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8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8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8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8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8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8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8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8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8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8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8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8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8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8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8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8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8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8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8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8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8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8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8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8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8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8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8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8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8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8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8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8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8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8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8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8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8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8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8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8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8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8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8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8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8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8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8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8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8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8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8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8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8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8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8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8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8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8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8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8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8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8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8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8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8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8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8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8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8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8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8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8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8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8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8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8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8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8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8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8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8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8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8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8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8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8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8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8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8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8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8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8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8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8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8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8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8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8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8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8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8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8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8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8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8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8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8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8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8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8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8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8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8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8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8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8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8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8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8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8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8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8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8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8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8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8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8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8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8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8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8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8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8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8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8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8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8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8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8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8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8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48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48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48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8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8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8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8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8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8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8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8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8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8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8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8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8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8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8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8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2" name="Google Shape;1092;p48"/>
          <p:cNvGrpSpPr/>
          <p:nvPr/>
        </p:nvGrpSpPr>
        <p:grpSpPr>
          <a:xfrm>
            <a:off x="4013" y="3195625"/>
            <a:ext cx="4433413" cy="141300"/>
            <a:chOff x="4013" y="3195625"/>
            <a:chExt cx="4433413" cy="141300"/>
          </a:xfrm>
        </p:grpSpPr>
        <p:cxnSp>
          <p:nvCxnSpPr>
            <p:cNvPr id="1093" name="Google Shape;1093;p48"/>
            <p:cNvCxnSpPr/>
            <p:nvPr/>
          </p:nvCxnSpPr>
          <p:spPr>
            <a:xfrm rot="10800000">
              <a:off x="4013" y="326965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4" name="Google Shape;1094;p48"/>
            <p:cNvSpPr/>
            <p:nvPr/>
          </p:nvSpPr>
          <p:spPr>
            <a:xfrm flipH="1" rot="10800000">
              <a:off x="4296125" y="31956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5" name="Google Shape;1095;p48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96" name="Google Shape;1096;p48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97" name="Google Shape;1097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2" name="Google Shape;1122;p48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8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8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5" name="Google Shape;1125;p48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126" name="Google Shape;1126;p4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0" name="Google Shape;1130;p48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8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p49"/>
          <p:cNvGrpSpPr/>
          <p:nvPr/>
        </p:nvGrpSpPr>
        <p:grpSpPr>
          <a:xfrm>
            <a:off x="387475" y="796288"/>
            <a:ext cx="8373350" cy="3789688"/>
            <a:chOff x="387475" y="720088"/>
            <a:chExt cx="8373350" cy="3789688"/>
          </a:xfrm>
        </p:grpSpPr>
        <p:grpSp>
          <p:nvGrpSpPr>
            <p:cNvPr id="1137" name="Google Shape;1137;p49"/>
            <p:cNvGrpSpPr/>
            <p:nvPr/>
          </p:nvGrpSpPr>
          <p:grpSpPr>
            <a:xfrm rot="-7546048">
              <a:off x="4811497" y="2685143"/>
              <a:ext cx="161701" cy="641985"/>
              <a:chOff x="7608634" y="5343951"/>
              <a:chExt cx="161700" cy="641982"/>
            </a:xfrm>
          </p:grpSpPr>
          <p:sp>
            <p:nvSpPr>
              <p:cNvPr id="1138" name="Google Shape;1138;p49"/>
              <p:cNvSpPr/>
              <p:nvPr/>
            </p:nvSpPr>
            <p:spPr>
              <a:xfrm>
                <a:off x="7608634" y="584613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9"/>
              <p:cNvSpPr/>
              <p:nvPr/>
            </p:nvSpPr>
            <p:spPr>
              <a:xfrm>
                <a:off x="7608634" y="56787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9"/>
              <p:cNvSpPr/>
              <p:nvPr/>
            </p:nvSpPr>
            <p:spPr>
              <a:xfrm>
                <a:off x="7608634" y="55113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9"/>
              <p:cNvSpPr/>
              <p:nvPr/>
            </p:nvSpPr>
            <p:spPr>
              <a:xfrm>
                <a:off x="7608634" y="534395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2" name="Google Shape;1142;p49"/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4721350" y="4320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7" name="Google Shape;1147;p49"/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1148" name="Google Shape;1148;p49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9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9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9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9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9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9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9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9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9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9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9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9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9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9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9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9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9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9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9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9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9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9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9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9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3" name="Google Shape;1173;p49"/>
            <p:cNvSpPr/>
            <p:nvPr/>
          </p:nvSpPr>
          <p:spPr>
            <a:xfrm>
              <a:off x="387475" y="371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49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sp>
        <p:nvSpPr>
          <p:cNvPr id="1175" name="Google Shape;1175;p49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Any resource or file used in the game.</a:t>
            </a:r>
            <a:endParaRPr/>
          </a:p>
        </p:txBody>
      </p:sp>
      <p:pic>
        <p:nvPicPr>
          <p:cNvPr id="1176" name="Google Shape;1176;p49"/>
          <p:cNvPicPr preferRelativeResize="0"/>
          <p:nvPr/>
        </p:nvPicPr>
        <p:blipFill rotWithShape="1">
          <a:blip r:embed="rId3">
            <a:alphaModFix/>
          </a:blip>
          <a:srcRect b="0" l="63165" r="3724" t="0"/>
          <a:stretch/>
        </p:blipFill>
        <p:spPr>
          <a:xfrm>
            <a:off x="5454275" y="0"/>
            <a:ext cx="368972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49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8" name="Google Shape;1178;p49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179" name="Google Shape;1179;p49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0" name="Google Shape;1180;p49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1" name="Google Shape;1181;p49"/>
          <p:cNvSpPr txBox="1"/>
          <p:nvPr>
            <p:ph idx="2" type="body"/>
          </p:nvPr>
        </p:nvSpPr>
        <p:spPr>
          <a:xfrm>
            <a:off x="704900" y="2735400"/>
            <a:ext cx="3805800" cy="20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2D Art: Sprites, Textures, UI Elements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Art: Models Character Rigs, Textures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SFX &amp; VFX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50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</a:t>
            </a:r>
            <a:endParaRPr/>
          </a:p>
        </p:txBody>
      </p:sp>
      <p:sp>
        <p:nvSpPr>
          <p:cNvPr id="1187" name="Google Shape;1187;p50"/>
          <p:cNvSpPr txBox="1"/>
          <p:nvPr>
            <p:ph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88" name="Google Shape;1188;p50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is used to make what?</a:t>
            </a:r>
            <a:endParaRPr/>
          </a:p>
        </p:txBody>
      </p:sp>
      <p:grpSp>
        <p:nvGrpSpPr>
          <p:cNvPr id="1189" name="Google Shape;1189;p50"/>
          <p:cNvGrpSpPr/>
          <p:nvPr/>
        </p:nvGrpSpPr>
        <p:grpSpPr>
          <a:xfrm>
            <a:off x="369650" y="1783400"/>
            <a:ext cx="3941066" cy="2690998"/>
            <a:chOff x="369650" y="1783400"/>
            <a:chExt cx="3941066" cy="2690998"/>
          </a:xfrm>
        </p:grpSpPr>
        <p:sp>
          <p:nvSpPr>
            <p:cNvPr id="1190" name="Google Shape;1190;p50"/>
            <p:cNvSpPr/>
            <p:nvPr/>
          </p:nvSpPr>
          <p:spPr>
            <a:xfrm>
              <a:off x="369650" y="4194302"/>
              <a:ext cx="3941066" cy="280096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50"/>
            <p:cNvSpPr/>
            <p:nvPr/>
          </p:nvSpPr>
          <p:spPr>
            <a:xfrm>
              <a:off x="1919150" y="2415625"/>
              <a:ext cx="456725" cy="518250"/>
            </a:xfrm>
            <a:custGeom>
              <a:rect b="b" l="l" r="r" t="t"/>
              <a:pathLst>
                <a:path extrusionOk="0" h="20730" w="18269">
                  <a:moveTo>
                    <a:pt x="1" y="0"/>
                  </a:moveTo>
                  <a:lnTo>
                    <a:pt x="1" y="760"/>
                  </a:lnTo>
                  <a:lnTo>
                    <a:pt x="11156" y="760"/>
                  </a:lnTo>
                  <a:cubicBezTo>
                    <a:pt x="14652" y="760"/>
                    <a:pt x="17509" y="3617"/>
                    <a:pt x="17509" y="7143"/>
                  </a:cubicBezTo>
                  <a:lnTo>
                    <a:pt x="17509" y="13587"/>
                  </a:lnTo>
                  <a:cubicBezTo>
                    <a:pt x="17509" y="17113"/>
                    <a:pt x="14652" y="19970"/>
                    <a:pt x="11156" y="19970"/>
                  </a:cubicBezTo>
                  <a:lnTo>
                    <a:pt x="1" y="19970"/>
                  </a:lnTo>
                  <a:lnTo>
                    <a:pt x="1" y="20730"/>
                  </a:lnTo>
                  <a:lnTo>
                    <a:pt x="11156" y="20730"/>
                  </a:lnTo>
                  <a:cubicBezTo>
                    <a:pt x="15077" y="20730"/>
                    <a:pt x="18269" y="17538"/>
                    <a:pt x="18269" y="13587"/>
                  </a:cubicBezTo>
                  <a:lnTo>
                    <a:pt x="18269" y="7143"/>
                  </a:lnTo>
                  <a:cubicBezTo>
                    <a:pt x="18269" y="3192"/>
                    <a:pt x="15077" y="0"/>
                    <a:pt x="111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50"/>
            <p:cNvSpPr/>
            <p:nvPr/>
          </p:nvSpPr>
          <p:spPr>
            <a:xfrm>
              <a:off x="1274000" y="1783400"/>
              <a:ext cx="1342775" cy="817650"/>
            </a:xfrm>
            <a:custGeom>
              <a:rect b="b" l="l" r="r" t="t"/>
              <a:pathLst>
                <a:path extrusionOk="0" h="32706" w="53711">
                  <a:moveTo>
                    <a:pt x="1" y="0"/>
                  </a:moveTo>
                  <a:lnTo>
                    <a:pt x="1" y="32706"/>
                  </a:lnTo>
                  <a:lnTo>
                    <a:pt x="53710" y="32706"/>
                  </a:lnTo>
                  <a:lnTo>
                    <a:pt x="537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1247425" y="1783400"/>
              <a:ext cx="1342750" cy="818425"/>
            </a:xfrm>
            <a:custGeom>
              <a:rect b="b" l="l" r="r" t="t"/>
              <a:pathLst>
                <a:path extrusionOk="0" h="32737" w="53710">
                  <a:moveTo>
                    <a:pt x="0" y="0"/>
                  </a:moveTo>
                  <a:lnTo>
                    <a:pt x="0" y="32736"/>
                  </a:lnTo>
                  <a:lnTo>
                    <a:pt x="53709" y="32736"/>
                  </a:lnTo>
                  <a:lnTo>
                    <a:pt x="537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1324925" y="1860900"/>
              <a:ext cx="1187725" cy="663400"/>
            </a:xfrm>
            <a:custGeom>
              <a:rect b="b" l="l" r="r" t="t"/>
              <a:pathLst>
                <a:path extrusionOk="0" h="26536" w="47509">
                  <a:moveTo>
                    <a:pt x="0" y="0"/>
                  </a:moveTo>
                  <a:lnTo>
                    <a:pt x="0" y="26536"/>
                  </a:lnTo>
                  <a:lnTo>
                    <a:pt x="475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3419175" y="1783400"/>
              <a:ext cx="262200" cy="162625"/>
            </a:xfrm>
            <a:custGeom>
              <a:rect b="b" l="l" r="r" t="t"/>
              <a:pathLst>
                <a:path extrusionOk="0" h="6505" w="10488">
                  <a:moveTo>
                    <a:pt x="1885" y="0"/>
                  </a:moveTo>
                  <a:cubicBezTo>
                    <a:pt x="852" y="0"/>
                    <a:pt x="1" y="851"/>
                    <a:pt x="1" y="1915"/>
                  </a:cubicBezTo>
                  <a:lnTo>
                    <a:pt x="1" y="4620"/>
                  </a:lnTo>
                  <a:cubicBezTo>
                    <a:pt x="1" y="5654"/>
                    <a:pt x="852" y="6505"/>
                    <a:pt x="1885" y="6505"/>
                  </a:cubicBezTo>
                  <a:lnTo>
                    <a:pt x="8603" y="6505"/>
                  </a:lnTo>
                  <a:cubicBezTo>
                    <a:pt x="9667" y="6505"/>
                    <a:pt x="10487" y="5654"/>
                    <a:pt x="10487" y="4620"/>
                  </a:cubicBezTo>
                  <a:lnTo>
                    <a:pt x="10487" y="1915"/>
                  </a:lnTo>
                  <a:cubicBezTo>
                    <a:pt x="10487" y="851"/>
                    <a:pt x="9667" y="0"/>
                    <a:pt x="8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3381200" y="1783400"/>
              <a:ext cx="262950" cy="162625"/>
            </a:xfrm>
            <a:custGeom>
              <a:rect b="b" l="l" r="r" t="t"/>
              <a:pathLst>
                <a:path extrusionOk="0" h="6505" w="10518">
                  <a:moveTo>
                    <a:pt x="1915" y="0"/>
                  </a:moveTo>
                  <a:cubicBezTo>
                    <a:pt x="851" y="0"/>
                    <a:pt x="0" y="851"/>
                    <a:pt x="0" y="1885"/>
                  </a:cubicBezTo>
                  <a:lnTo>
                    <a:pt x="0" y="4620"/>
                  </a:lnTo>
                  <a:cubicBezTo>
                    <a:pt x="0" y="5654"/>
                    <a:pt x="851" y="6505"/>
                    <a:pt x="1915" y="6505"/>
                  </a:cubicBezTo>
                  <a:lnTo>
                    <a:pt x="8602" y="6505"/>
                  </a:lnTo>
                  <a:cubicBezTo>
                    <a:pt x="9666" y="6505"/>
                    <a:pt x="10517" y="5654"/>
                    <a:pt x="10517" y="4620"/>
                  </a:cubicBezTo>
                  <a:lnTo>
                    <a:pt x="10517" y="1885"/>
                  </a:lnTo>
                  <a:cubicBezTo>
                    <a:pt x="10517" y="851"/>
                    <a:pt x="9666" y="0"/>
                    <a:pt x="8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0"/>
            <p:cNvSpPr/>
            <p:nvPr/>
          </p:nvSpPr>
          <p:spPr>
            <a:xfrm>
              <a:off x="3468575" y="1832025"/>
              <a:ext cx="77550" cy="65850"/>
            </a:xfrm>
            <a:custGeom>
              <a:rect b="b" l="l" r="r" t="t"/>
              <a:pathLst>
                <a:path extrusionOk="0" h="2634" w="3102">
                  <a:moveTo>
                    <a:pt x="1794" y="0"/>
                  </a:moveTo>
                  <a:cubicBezTo>
                    <a:pt x="609" y="0"/>
                    <a:pt x="1" y="1399"/>
                    <a:pt x="852" y="2250"/>
                  </a:cubicBezTo>
                  <a:cubicBezTo>
                    <a:pt x="1117" y="2515"/>
                    <a:pt x="1445" y="2634"/>
                    <a:pt x="1768" y="2634"/>
                  </a:cubicBezTo>
                  <a:cubicBezTo>
                    <a:pt x="2446" y="2634"/>
                    <a:pt x="3101" y="2110"/>
                    <a:pt x="3101" y="1307"/>
                  </a:cubicBezTo>
                  <a:cubicBezTo>
                    <a:pt x="3101" y="578"/>
                    <a:pt x="2524" y="0"/>
                    <a:pt x="1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0"/>
            <p:cNvSpPr/>
            <p:nvPr/>
          </p:nvSpPr>
          <p:spPr>
            <a:xfrm>
              <a:off x="3490625" y="1847975"/>
              <a:ext cx="38775" cy="33525"/>
            </a:xfrm>
            <a:custGeom>
              <a:rect b="b" l="l" r="r" t="t"/>
              <a:pathLst>
                <a:path extrusionOk="0" h="1341" w="1551">
                  <a:moveTo>
                    <a:pt x="882" y="1"/>
                  </a:moveTo>
                  <a:cubicBezTo>
                    <a:pt x="304" y="1"/>
                    <a:pt x="0" y="730"/>
                    <a:pt x="426" y="1156"/>
                  </a:cubicBezTo>
                  <a:cubicBezTo>
                    <a:pt x="553" y="1283"/>
                    <a:pt x="714" y="1341"/>
                    <a:pt x="875" y="1341"/>
                  </a:cubicBezTo>
                  <a:cubicBezTo>
                    <a:pt x="1214" y="1341"/>
                    <a:pt x="1550" y="1082"/>
                    <a:pt x="1550" y="669"/>
                  </a:cubicBezTo>
                  <a:cubicBezTo>
                    <a:pt x="1550" y="305"/>
                    <a:pt x="1246" y="1"/>
                    <a:pt x="8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3253500" y="2404988"/>
              <a:ext cx="457475" cy="518250"/>
            </a:xfrm>
            <a:custGeom>
              <a:rect b="b" l="l" r="r" t="t"/>
              <a:pathLst>
                <a:path extrusionOk="0" h="20730" w="18299">
                  <a:moveTo>
                    <a:pt x="0" y="0"/>
                  </a:moveTo>
                  <a:lnTo>
                    <a:pt x="0" y="760"/>
                  </a:lnTo>
                  <a:lnTo>
                    <a:pt x="11155" y="760"/>
                  </a:lnTo>
                  <a:cubicBezTo>
                    <a:pt x="14681" y="760"/>
                    <a:pt x="17508" y="3617"/>
                    <a:pt x="17538" y="7143"/>
                  </a:cubicBezTo>
                  <a:lnTo>
                    <a:pt x="17538" y="13587"/>
                  </a:lnTo>
                  <a:cubicBezTo>
                    <a:pt x="17508" y="17113"/>
                    <a:pt x="14681" y="19970"/>
                    <a:pt x="11155" y="19970"/>
                  </a:cubicBezTo>
                  <a:lnTo>
                    <a:pt x="0" y="19970"/>
                  </a:lnTo>
                  <a:lnTo>
                    <a:pt x="0" y="20730"/>
                  </a:lnTo>
                  <a:lnTo>
                    <a:pt x="11155" y="20730"/>
                  </a:lnTo>
                  <a:cubicBezTo>
                    <a:pt x="15076" y="20730"/>
                    <a:pt x="18268" y="17538"/>
                    <a:pt x="18298" y="13587"/>
                  </a:cubicBezTo>
                  <a:lnTo>
                    <a:pt x="18298" y="7143"/>
                  </a:lnTo>
                  <a:cubicBezTo>
                    <a:pt x="18268" y="3192"/>
                    <a:pt x="15076" y="0"/>
                    <a:pt x="1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227402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50"/>
            <p:cNvSpPr/>
            <p:nvPr/>
          </p:nvSpPr>
          <p:spPr>
            <a:xfrm>
              <a:off x="2192725" y="2928550"/>
              <a:ext cx="738625" cy="1414925"/>
            </a:xfrm>
            <a:custGeom>
              <a:rect b="b" l="l" r="r" t="t"/>
              <a:pathLst>
                <a:path extrusionOk="0" h="56597" w="29545">
                  <a:moveTo>
                    <a:pt x="0" y="0"/>
                  </a:moveTo>
                  <a:lnTo>
                    <a:pt x="0" y="34621"/>
                  </a:lnTo>
                  <a:cubicBezTo>
                    <a:pt x="31" y="46749"/>
                    <a:pt x="9848" y="56566"/>
                    <a:pt x="21976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6" y="55837"/>
                  </a:lnTo>
                  <a:cubicBezTo>
                    <a:pt x="10274" y="55806"/>
                    <a:pt x="791" y="46323"/>
                    <a:pt x="760" y="3462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50"/>
            <p:cNvSpPr/>
            <p:nvPr/>
          </p:nvSpPr>
          <p:spPr>
            <a:xfrm>
              <a:off x="2310500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44" y="55806"/>
                    <a:pt x="76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2039975" y="2928550"/>
              <a:ext cx="738650" cy="1414925"/>
            </a:xfrm>
            <a:custGeom>
              <a:rect b="b" l="l" r="r" t="t"/>
              <a:pathLst>
                <a:path extrusionOk="0" h="56597" w="29546">
                  <a:moveTo>
                    <a:pt x="1" y="0"/>
                  </a:moveTo>
                  <a:lnTo>
                    <a:pt x="1" y="34621"/>
                  </a:lnTo>
                  <a:cubicBezTo>
                    <a:pt x="31" y="46749"/>
                    <a:pt x="9849" y="56566"/>
                    <a:pt x="21977" y="56597"/>
                  </a:cubicBezTo>
                  <a:lnTo>
                    <a:pt x="29545" y="56597"/>
                  </a:lnTo>
                  <a:lnTo>
                    <a:pt x="29545" y="55837"/>
                  </a:lnTo>
                  <a:lnTo>
                    <a:pt x="21977" y="55837"/>
                  </a:lnTo>
                  <a:cubicBezTo>
                    <a:pt x="10274" y="55806"/>
                    <a:pt x="791" y="46323"/>
                    <a:pt x="761" y="34621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775550" y="2601025"/>
              <a:ext cx="357175" cy="203675"/>
            </a:xfrm>
            <a:custGeom>
              <a:rect b="b" l="l" r="r" t="t"/>
              <a:pathLst>
                <a:path extrusionOk="0" h="8147" w="14287">
                  <a:moveTo>
                    <a:pt x="0" y="1"/>
                  </a:moveTo>
                  <a:lnTo>
                    <a:pt x="0" y="8147"/>
                  </a:lnTo>
                  <a:lnTo>
                    <a:pt x="14286" y="8147"/>
                  </a:lnTo>
                  <a:lnTo>
                    <a:pt x="14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671425" y="2804675"/>
              <a:ext cx="565400" cy="31175"/>
            </a:xfrm>
            <a:custGeom>
              <a:rect b="b" l="l" r="r" t="t"/>
              <a:pathLst>
                <a:path extrusionOk="0" h="1247" w="22616">
                  <a:moveTo>
                    <a:pt x="1" y="1"/>
                  </a:moveTo>
                  <a:lnTo>
                    <a:pt x="1" y="1247"/>
                  </a:lnTo>
                  <a:lnTo>
                    <a:pt x="22615" y="1247"/>
                  </a:lnTo>
                  <a:lnTo>
                    <a:pt x="226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50"/>
            <p:cNvSpPr/>
            <p:nvPr/>
          </p:nvSpPr>
          <p:spPr>
            <a:xfrm>
              <a:off x="2728450" y="1962725"/>
              <a:ext cx="1124650" cy="715075"/>
            </a:xfrm>
            <a:custGeom>
              <a:rect b="b" l="l" r="r" t="t"/>
              <a:pathLst>
                <a:path extrusionOk="0" h="28603" w="44986">
                  <a:moveTo>
                    <a:pt x="0" y="0"/>
                  </a:moveTo>
                  <a:lnTo>
                    <a:pt x="0" y="28603"/>
                  </a:lnTo>
                  <a:lnTo>
                    <a:pt x="44986" y="28603"/>
                  </a:lnTo>
                  <a:lnTo>
                    <a:pt x="44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50"/>
            <p:cNvSpPr/>
            <p:nvPr/>
          </p:nvSpPr>
          <p:spPr>
            <a:xfrm>
              <a:off x="2704875" y="1962725"/>
              <a:ext cx="1125450" cy="715075"/>
            </a:xfrm>
            <a:custGeom>
              <a:rect b="b" l="l" r="r" t="t"/>
              <a:pathLst>
                <a:path extrusionOk="0" h="28603" w="45018">
                  <a:moveTo>
                    <a:pt x="1" y="0"/>
                  </a:moveTo>
                  <a:lnTo>
                    <a:pt x="1" y="28603"/>
                  </a:lnTo>
                  <a:lnTo>
                    <a:pt x="45017" y="28603"/>
                  </a:lnTo>
                  <a:lnTo>
                    <a:pt x="450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2772525" y="2030350"/>
              <a:ext cx="989400" cy="579825"/>
            </a:xfrm>
            <a:custGeom>
              <a:rect b="b" l="l" r="r" t="t"/>
              <a:pathLst>
                <a:path extrusionOk="0" h="23193" w="39576">
                  <a:moveTo>
                    <a:pt x="0" y="1"/>
                  </a:moveTo>
                  <a:lnTo>
                    <a:pt x="0" y="23192"/>
                  </a:lnTo>
                  <a:lnTo>
                    <a:pt x="39575" y="23192"/>
                  </a:lnTo>
                  <a:lnTo>
                    <a:pt x="39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2772525" y="2030350"/>
              <a:ext cx="990150" cy="579825"/>
            </a:xfrm>
            <a:custGeom>
              <a:rect b="b" l="l" r="r" t="t"/>
              <a:pathLst>
                <a:path extrusionOk="0" h="23193" w="39606">
                  <a:moveTo>
                    <a:pt x="0" y="1"/>
                  </a:moveTo>
                  <a:lnTo>
                    <a:pt x="0" y="23192"/>
                  </a:lnTo>
                  <a:lnTo>
                    <a:pt x="39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3141825" y="2677775"/>
              <a:ext cx="312350" cy="130725"/>
            </a:xfrm>
            <a:custGeom>
              <a:rect b="b" l="l" r="r" t="t"/>
              <a:pathLst>
                <a:path extrusionOk="0" h="5229" w="12494">
                  <a:moveTo>
                    <a:pt x="1" y="1"/>
                  </a:moveTo>
                  <a:lnTo>
                    <a:pt x="1" y="5229"/>
                  </a:lnTo>
                  <a:lnTo>
                    <a:pt x="12493" y="5229"/>
                  </a:lnTo>
                  <a:lnTo>
                    <a:pt x="124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3051400" y="2808475"/>
              <a:ext cx="493950" cy="27375"/>
            </a:xfrm>
            <a:custGeom>
              <a:rect b="b" l="l" r="r" t="t"/>
              <a:pathLst>
                <a:path extrusionOk="0" h="1095" w="19758">
                  <a:moveTo>
                    <a:pt x="0" y="1"/>
                  </a:moveTo>
                  <a:lnTo>
                    <a:pt x="0" y="1095"/>
                  </a:lnTo>
                  <a:lnTo>
                    <a:pt x="19758" y="1095"/>
                  </a:lnTo>
                  <a:lnTo>
                    <a:pt x="197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2807475" y="3151950"/>
              <a:ext cx="788025" cy="1191525"/>
            </a:xfrm>
            <a:custGeom>
              <a:rect b="b" l="l" r="r" t="t"/>
              <a:pathLst>
                <a:path extrusionOk="0" h="47661" w="31521">
                  <a:moveTo>
                    <a:pt x="0" y="1"/>
                  </a:moveTo>
                  <a:lnTo>
                    <a:pt x="0" y="47661"/>
                  </a:lnTo>
                  <a:lnTo>
                    <a:pt x="31521" y="47661"/>
                  </a:lnTo>
                  <a:lnTo>
                    <a:pt x="31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50"/>
            <p:cNvSpPr/>
            <p:nvPr/>
          </p:nvSpPr>
          <p:spPr>
            <a:xfrm>
              <a:off x="2467050" y="3151950"/>
              <a:ext cx="544100" cy="1191525"/>
            </a:xfrm>
            <a:custGeom>
              <a:rect b="b" l="l" r="r" t="t"/>
              <a:pathLst>
                <a:path extrusionOk="0" h="47661" w="21764">
                  <a:moveTo>
                    <a:pt x="0" y="1"/>
                  </a:moveTo>
                  <a:lnTo>
                    <a:pt x="0" y="47661"/>
                  </a:lnTo>
                  <a:lnTo>
                    <a:pt x="21763" y="47661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50"/>
            <p:cNvSpPr/>
            <p:nvPr/>
          </p:nvSpPr>
          <p:spPr>
            <a:xfrm>
              <a:off x="2917650" y="3082050"/>
              <a:ext cx="718900" cy="69925"/>
            </a:xfrm>
            <a:custGeom>
              <a:rect b="b" l="l" r="r" t="t"/>
              <a:pathLst>
                <a:path extrusionOk="0" h="2797" w="28756">
                  <a:moveTo>
                    <a:pt x="142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429" y="2797"/>
                  </a:cubicBezTo>
                  <a:lnTo>
                    <a:pt x="27327" y="2797"/>
                  </a:lnTo>
                  <a:cubicBezTo>
                    <a:pt x="28117" y="2797"/>
                    <a:pt x="28755" y="2158"/>
                    <a:pt x="28755" y="1398"/>
                  </a:cubicBezTo>
                  <a:cubicBezTo>
                    <a:pt x="28755" y="608"/>
                    <a:pt x="28117" y="0"/>
                    <a:pt x="273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428275" y="3082050"/>
              <a:ext cx="614025" cy="69925"/>
            </a:xfrm>
            <a:custGeom>
              <a:rect b="b" l="l" r="r" t="t"/>
              <a:pathLst>
                <a:path extrusionOk="0" h="2797" w="24561">
                  <a:moveTo>
                    <a:pt x="1399" y="0"/>
                  </a:moveTo>
                  <a:cubicBezTo>
                    <a:pt x="639" y="0"/>
                    <a:pt x="1" y="608"/>
                    <a:pt x="1" y="1398"/>
                  </a:cubicBezTo>
                  <a:cubicBezTo>
                    <a:pt x="1" y="2158"/>
                    <a:pt x="639" y="2797"/>
                    <a:pt x="1399" y="2797"/>
                  </a:cubicBezTo>
                  <a:lnTo>
                    <a:pt x="23162" y="2797"/>
                  </a:lnTo>
                  <a:cubicBezTo>
                    <a:pt x="23922" y="2797"/>
                    <a:pt x="24561" y="2158"/>
                    <a:pt x="24561" y="1398"/>
                  </a:cubicBezTo>
                  <a:cubicBezTo>
                    <a:pt x="24561" y="608"/>
                    <a:pt x="23953" y="0"/>
                    <a:pt x="23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2467050" y="31519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1"/>
                  </a:moveTo>
                  <a:lnTo>
                    <a:pt x="0" y="396"/>
                  </a:lnTo>
                  <a:lnTo>
                    <a:pt x="21763" y="396"/>
                  </a:lnTo>
                  <a:lnTo>
                    <a:pt x="21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2634975" y="3161825"/>
              <a:ext cx="208225" cy="31950"/>
            </a:xfrm>
            <a:custGeom>
              <a:rect b="b" l="l" r="r" t="t"/>
              <a:pathLst>
                <a:path extrusionOk="0" h="1278" w="8329">
                  <a:moveTo>
                    <a:pt x="1" y="1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2467050" y="339360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2634975" y="34034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2467050" y="3635250"/>
              <a:ext cx="544100" cy="9900"/>
            </a:xfrm>
            <a:custGeom>
              <a:rect b="b" l="l" r="r" t="t"/>
              <a:pathLst>
                <a:path extrusionOk="0" h="396" w="21764">
                  <a:moveTo>
                    <a:pt x="0" y="0"/>
                  </a:moveTo>
                  <a:lnTo>
                    <a:pt x="0" y="395"/>
                  </a:lnTo>
                  <a:lnTo>
                    <a:pt x="21763" y="39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2634975" y="364512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2467050" y="3877650"/>
              <a:ext cx="544100" cy="9150"/>
            </a:xfrm>
            <a:custGeom>
              <a:rect b="b" l="l" r="r" t="t"/>
              <a:pathLst>
                <a:path extrusionOk="0" h="366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634975" y="3886775"/>
              <a:ext cx="208225" cy="32700"/>
            </a:xfrm>
            <a:custGeom>
              <a:rect b="b" l="l" r="r" t="t"/>
              <a:pathLst>
                <a:path extrusionOk="0" h="1308" w="8329">
                  <a:moveTo>
                    <a:pt x="1" y="0"/>
                  </a:moveTo>
                  <a:lnTo>
                    <a:pt x="973" y="1307"/>
                  </a:lnTo>
                  <a:lnTo>
                    <a:pt x="7356" y="130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467050" y="4119300"/>
              <a:ext cx="544100" cy="9125"/>
            </a:xfrm>
            <a:custGeom>
              <a:rect b="b" l="l" r="r" t="t"/>
              <a:pathLst>
                <a:path extrusionOk="0" h="365" w="21764">
                  <a:moveTo>
                    <a:pt x="0" y="0"/>
                  </a:moveTo>
                  <a:lnTo>
                    <a:pt x="0" y="365"/>
                  </a:lnTo>
                  <a:lnTo>
                    <a:pt x="21763" y="365"/>
                  </a:lnTo>
                  <a:lnTo>
                    <a:pt x="21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634975" y="4129175"/>
              <a:ext cx="208225" cy="31925"/>
            </a:xfrm>
            <a:custGeom>
              <a:rect b="b" l="l" r="r" t="t"/>
              <a:pathLst>
                <a:path extrusionOk="0" h="1277" w="8329">
                  <a:moveTo>
                    <a:pt x="1" y="0"/>
                  </a:moveTo>
                  <a:lnTo>
                    <a:pt x="973" y="1277"/>
                  </a:lnTo>
                  <a:lnTo>
                    <a:pt x="7356" y="1277"/>
                  </a:lnTo>
                  <a:lnTo>
                    <a:pt x="83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1144075" y="2836600"/>
              <a:ext cx="2823025" cy="100325"/>
            </a:xfrm>
            <a:custGeom>
              <a:rect b="b" l="l" r="r" t="t"/>
              <a:pathLst>
                <a:path extrusionOk="0" h="4013" w="112921">
                  <a:moveTo>
                    <a:pt x="2006" y="0"/>
                  </a:moveTo>
                  <a:cubicBezTo>
                    <a:pt x="912" y="0"/>
                    <a:pt x="0" y="882"/>
                    <a:pt x="31" y="2006"/>
                  </a:cubicBezTo>
                  <a:cubicBezTo>
                    <a:pt x="31" y="3101"/>
                    <a:pt x="912" y="4013"/>
                    <a:pt x="2006" y="4013"/>
                  </a:cubicBezTo>
                  <a:lnTo>
                    <a:pt x="110945" y="4013"/>
                  </a:lnTo>
                  <a:cubicBezTo>
                    <a:pt x="112039" y="3982"/>
                    <a:pt x="112920" y="3101"/>
                    <a:pt x="112920" y="2006"/>
                  </a:cubicBezTo>
                  <a:cubicBezTo>
                    <a:pt x="112920" y="882"/>
                    <a:pt x="112039" y="0"/>
                    <a:pt x="1109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634975" y="2836600"/>
              <a:ext cx="3013000" cy="100325"/>
            </a:xfrm>
            <a:custGeom>
              <a:rect b="b" l="l" r="r" t="t"/>
              <a:pathLst>
                <a:path extrusionOk="0" h="4013" w="120520">
                  <a:moveTo>
                    <a:pt x="2007" y="0"/>
                  </a:moveTo>
                  <a:cubicBezTo>
                    <a:pt x="882" y="0"/>
                    <a:pt x="1" y="882"/>
                    <a:pt x="1" y="2006"/>
                  </a:cubicBezTo>
                  <a:cubicBezTo>
                    <a:pt x="1" y="3101"/>
                    <a:pt x="882" y="3982"/>
                    <a:pt x="2007" y="4013"/>
                  </a:cubicBezTo>
                  <a:lnTo>
                    <a:pt x="118513" y="4013"/>
                  </a:lnTo>
                  <a:cubicBezTo>
                    <a:pt x="119608" y="4013"/>
                    <a:pt x="120520" y="3101"/>
                    <a:pt x="120520" y="2006"/>
                  </a:cubicBezTo>
                  <a:cubicBezTo>
                    <a:pt x="120520" y="882"/>
                    <a:pt x="119608" y="0"/>
                    <a:pt x="118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2691200" y="2936150"/>
              <a:ext cx="1224225" cy="1407325"/>
            </a:xfrm>
            <a:custGeom>
              <a:rect b="b" l="l" r="r" t="t"/>
              <a:pathLst>
                <a:path extrusionOk="0" h="56293" w="48969">
                  <a:moveTo>
                    <a:pt x="6506" y="0"/>
                  </a:moveTo>
                  <a:cubicBezTo>
                    <a:pt x="5928" y="0"/>
                    <a:pt x="5442" y="456"/>
                    <a:pt x="5381" y="1034"/>
                  </a:cubicBezTo>
                  <a:lnTo>
                    <a:pt x="62" y="55047"/>
                  </a:lnTo>
                  <a:cubicBezTo>
                    <a:pt x="1" y="55654"/>
                    <a:pt x="457" y="56232"/>
                    <a:pt x="1095" y="56293"/>
                  </a:cubicBezTo>
                  <a:lnTo>
                    <a:pt x="1186" y="56293"/>
                  </a:lnTo>
                  <a:cubicBezTo>
                    <a:pt x="1764" y="56293"/>
                    <a:pt x="2281" y="55837"/>
                    <a:pt x="2341" y="55259"/>
                  </a:cubicBezTo>
                  <a:lnTo>
                    <a:pt x="7539" y="2310"/>
                  </a:lnTo>
                  <a:lnTo>
                    <a:pt x="46689" y="2310"/>
                  </a:lnTo>
                  <a:lnTo>
                    <a:pt x="46689" y="55138"/>
                  </a:lnTo>
                  <a:cubicBezTo>
                    <a:pt x="46689" y="55898"/>
                    <a:pt x="47259" y="56278"/>
                    <a:pt x="47829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2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580275" y="2936150"/>
              <a:ext cx="1224200" cy="1407325"/>
            </a:xfrm>
            <a:custGeom>
              <a:rect b="b" l="l" r="r" t="t"/>
              <a:pathLst>
                <a:path extrusionOk="0" h="56293" w="48968">
                  <a:moveTo>
                    <a:pt x="6505" y="0"/>
                  </a:moveTo>
                  <a:cubicBezTo>
                    <a:pt x="5927" y="0"/>
                    <a:pt x="5441" y="456"/>
                    <a:pt x="5380" y="1034"/>
                  </a:cubicBezTo>
                  <a:lnTo>
                    <a:pt x="61" y="55047"/>
                  </a:lnTo>
                  <a:cubicBezTo>
                    <a:pt x="0" y="55654"/>
                    <a:pt x="456" y="56232"/>
                    <a:pt x="1064" y="56293"/>
                  </a:cubicBezTo>
                  <a:lnTo>
                    <a:pt x="1186" y="56293"/>
                  </a:lnTo>
                  <a:cubicBezTo>
                    <a:pt x="1763" y="56293"/>
                    <a:pt x="2280" y="55837"/>
                    <a:pt x="2310" y="55259"/>
                  </a:cubicBezTo>
                  <a:lnTo>
                    <a:pt x="7538" y="2310"/>
                  </a:lnTo>
                  <a:lnTo>
                    <a:pt x="46688" y="2310"/>
                  </a:lnTo>
                  <a:lnTo>
                    <a:pt x="46688" y="55138"/>
                  </a:lnTo>
                  <a:cubicBezTo>
                    <a:pt x="46688" y="55898"/>
                    <a:pt x="47258" y="56278"/>
                    <a:pt x="47828" y="56278"/>
                  </a:cubicBezTo>
                  <a:cubicBezTo>
                    <a:pt x="48398" y="56278"/>
                    <a:pt x="48968" y="55898"/>
                    <a:pt x="48968" y="55138"/>
                  </a:cubicBezTo>
                  <a:lnTo>
                    <a:pt x="48968" y="1155"/>
                  </a:lnTo>
                  <a:cubicBezTo>
                    <a:pt x="48968" y="517"/>
                    <a:pt x="48451" y="0"/>
                    <a:pt x="478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473900" y="3382200"/>
              <a:ext cx="636050" cy="961275"/>
            </a:xfrm>
            <a:custGeom>
              <a:rect b="b" l="l" r="r" t="t"/>
              <a:pathLst>
                <a:path extrusionOk="0" h="38451" w="25442">
                  <a:moveTo>
                    <a:pt x="0" y="0"/>
                  </a:moveTo>
                  <a:lnTo>
                    <a:pt x="0" y="38451"/>
                  </a:lnTo>
                  <a:lnTo>
                    <a:pt x="25442" y="38451"/>
                  </a:lnTo>
                  <a:lnTo>
                    <a:pt x="254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692000" y="3429300"/>
              <a:ext cx="370075" cy="866300"/>
            </a:xfrm>
            <a:custGeom>
              <a:rect b="b" l="l" r="r" t="t"/>
              <a:pathLst>
                <a:path extrusionOk="0" h="34652" w="14803">
                  <a:moveTo>
                    <a:pt x="0" y="1"/>
                  </a:moveTo>
                  <a:lnTo>
                    <a:pt x="0" y="34652"/>
                  </a:lnTo>
                  <a:lnTo>
                    <a:pt x="14803" y="34652"/>
                  </a:lnTo>
                  <a:lnTo>
                    <a:pt x="148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10975" y="3448300"/>
              <a:ext cx="332100" cy="828300"/>
            </a:xfrm>
            <a:custGeom>
              <a:rect b="b" l="l" r="r" t="t"/>
              <a:pathLst>
                <a:path extrusionOk="0" h="33132" w="13284">
                  <a:moveTo>
                    <a:pt x="1" y="1"/>
                  </a:moveTo>
                  <a:lnTo>
                    <a:pt x="1" y="33132"/>
                  </a:lnTo>
                  <a:lnTo>
                    <a:pt x="13284" y="33132"/>
                  </a:lnTo>
                  <a:lnTo>
                    <a:pt x="132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198825" y="3382200"/>
              <a:ext cx="439225" cy="961275"/>
            </a:xfrm>
            <a:custGeom>
              <a:rect b="b" l="l" r="r" t="t"/>
              <a:pathLst>
                <a:path extrusionOk="0" h="38451" w="17569">
                  <a:moveTo>
                    <a:pt x="0" y="0"/>
                  </a:moveTo>
                  <a:lnTo>
                    <a:pt x="0" y="38451"/>
                  </a:lnTo>
                  <a:lnTo>
                    <a:pt x="17569" y="38451"/>
                  </a:lnTo>
                  <a:lnTo>
                    <a:pt x="1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3246700" y="3429300"/>
              <a:ext cx="343475" cy="866300"/>
            </a:xfrm>
            <a:custGeom>
              <a:rect b="b" l="l" r="r" t="t"/>
              <a:pathLst>
                <a:path extrusionOk="0" h="34652" w="13739">
                  <a:moveTo>
                    <a:pt x="0" y="1"/>
                  </a:moveTo>
                  <a:lnTo>
                    <a:pt x="0" y="34652"/>
                  </a:lnTo>
                  <a:lnTo>
                    <a:pt x="13739" y="34652"/>
                  </a:lnTo>
                  <a:lnTo>
                    <a:pt x="13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280125" y="35129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0"/>
                  </a:moveTo>
                  <a:lnTo>
                    <a:pt x="1" y="669"/>
                  </a:lnTo>
                  <a:lnTo>
                    <a:pt x="11065" y="669"/>
                  </a:lnTo>
                  <a:lnTo>
                    <a:pt x="110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280125" y="3575200"/>
              <a:ext cx="276625" cy="16750"/>
            </a:xfrm>
            <a:custGeom>
              <a:rect b="b" l="l" r="r" t="t"/>
              <a:pathLst>
                <a:path extrusionOk="0" h="670" w="11065">
                  <a:moveTo>
                    <a:pt x="1" y="1"/>
                  </a:moveTo>
                  <a:lnTo>
                    <a:pt x="1" y="670"/>
                  </a:lnTo>
                  <a:lnTo>
                    <a:pt x="11065" y="670"/>
                  </a:lnTo>
                  <a:lnTo>
                    <a:pt x="110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362200" y="3686900"/>
              <a:ext cx="98800" cy="84800"/>
            </a:xfrm>
            <a:custGeom>
              <a:rect b="b" l="l" r="r" t="t"/>
              <a:pathLst>
                <a:path extrusionOk="0" h="3392" w="3952">
                  <a:moveTo>
                    <a:pt x="2250" y="1"/>
                  </a:moveTo>
                  <a:cubicBezTo>
                    <a:pt x="730" y="1"/>
                    <a:pt x="0" y="1825"/>
                    <a:pt x="1064" y="2889"/>
                  </a:cubicBezTo>
                  <a:cubicBezTo>
                    <a:pt x="1401" y="3236"/>
                    <a:pt x="1823" y="3392"/>
                    <a:pt x="2239" y="3392"/>
                  </a:cubicBezTo>
                  <a:cubicBezTo>
                    <a:pt x="3097" y="3392"/>
                    <a:pt x="3931" y="2727"/>
                    <a:pt x="3952" y="1703"/>
                  </a:cubicBezTo>
                  <a:cubicBezTo>
                    <a:pt x="3952" y="761"/>
                    <a:pt x="3192" y="1"/>
                    <a:pt x="2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397150" y="3708200"/>
              <a:ext cx="42575" cy="42575"/>
            </a:xfrm>
            <a:custGeom>
              <a:rect b="b" l="l" r="r" t="t"/>
              <a:pathLst>
                <a:path extrusionOk="0" h="1703" w="1703">
                  <a:moveTo>
                    <a:pt x="852" y="0"/>
                  </a:moveTo>
                  <a:cubicBezTo>
                    <a:pt x="365" y="0"/>
                    <a:pt x="0" y="395"/>
                    <a:pt x="0" y="851"/>
                  </a:cubicBezTo>
                  <a:cubicBezTo>
                    <a:pt x="0" y="1337"/>
                    <a:pt x="365" y="1702"/>
                    <a:pt x="852" y="1702"/>
                  </a:cubicBezTo>
                  <a:cubicBezTo>
                    <a:pt x="1338" y="1702"/>
                    <a:pt x="1703" y="1337"/>
                    <a:pt x="1703" y="851"/>
                  </a:cubicBezTo>
                  <a:cubicBezTo>
                    <a:pt x="1703" y="395"/>
                    <a:pt x="1338" y="0"/>
                    <a:pt x="8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867500" y="3384475"/>
              <a:ext cx="508400" cy="959000"/>
            </a:xfrm>
            <a:custGeom>
              <a:rect b="b" l="l" r="r" t="t"/>
              <a:pathLst>
                <a:path extrusionOk="0" h="38360" w="20336">
                  <a:moveTo>
                    <a:pt x="1" y="1"/>
                  </a:moveTo>
                  <a:lnTo>
                    <a:pt x="1" y="38360"/>
                  </a:lnTo>
                  <a:lnTo>
                    <a:pt x="20335" y="38360"/>
                  </a:lnTo>
                  <a:lnTo>
                    <a:pt x="203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1057475" y="3437675"/>
              <a:ext cx="265225" cy="852625"/>
            </a:xfrm>
            <a:custGeom>
              <a:rect b="b" l="l" r="r" t="t"/>
              <a:pathLst>
                <a:path extrusionOk="0" h="34105" w="10609">
                  <a:moveTo>
                    <a:pt x="1" y="0"/>
                  </a:moveTo>
                  <a:lnTo>
                    <a:pt x="1" y="34104"/>
                  </a:lnTo>
                  <a:lnTo>
                    <a:pt x="10609" y="34104"/>
                  </a:lnTo>
                  <a:lnTo>
                    <a:pt x="106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647900" y="3384475"/>
              <a:ext cx="350325" cy="959000"/>
            </a:xfrm>
            <a:custGeom>
              <a:rect b="b" l="l" r="r" t="t"/>
              <a:pathLst>
                <a:path extrusionOk="0" h="38360" w="14013">
                  <a:moveTo>
                    <a:pt x="0" y="1"/>
                  </a:moveTo>
                  <a:lnTo>
                    <a:pt x="0" y="38360"/>
                  </a:lnTo>
                  <a:lnTo>
                    <a:pt x="14013" y="38360"/>
                  </a:lnTo>
                  <a:lnTo>
                    <a:pt x="14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685125" y="3422475"/>
              <a:ext cx="275100" cy="883000"/>
            </a:xfrm>
            <a:custGeom>
              <a:rect b="b" l="l" r="r" t="t"/>
              <a:pathLst>
                <a:path extrusionOk="0" h="35320" w="11004">
                  <a:moveTo>
                    <a:pt x="1" y="0"/>
                  </a:moveTo>
                  <a:lnTo>
                    <a:pt x="1" y="35320"/>
                  </a:lnTo>
                  <a:lnTo>
                    <a:pt x="11004" y="35320"/>
                  </a:lnTo>
                  <a:lnTo>
                    <a:pt x="110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712475" y="3422475"/>
              <a:ext cx="221175" cy="41825"/>
            </a:xfrm>
            <a:custGeom>
              <a:rect b="b" l="l" r="r" t="t"/>
              <a:pathLst>
                <a:path extrusionOk="0" h="1673" w="8847">
                  <a:moveTo>
                    <a:pt x="1" y="0"/>
                  </a:moveTo>
                  <a:cubicBezTo>
                    <a:pt x="1" y="912"/>
                    <a:pt x="730" y="1672"/>
                    <a:pt x="1673" y="1672"/>
                  </a:cubicBezTo>
                  <a:lnTo>
                    <a:pt x="7174" y="1672"/>
                  </a:lnTo>
                  <a:cubicBezTo>
                    <a:pt x="8117" y="1672"/>
                    <a:pt x="8846" y="912"/>
                    <a:pt x="88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50"/>
            <p:cNvSpPr/>
            <p:nvPr/>
          </p:nvSpPr>
          <p:spPr>
            <a:xfrm>
              <a:off x="2065050" y="2803925"/>
              <a:ext cx="245475" cy="31925"/>
            </a:xfrm>
            <a:custGeom>
              <a:rect b="b" l="l" r="r" t="t"/>
              <a:pathLst>
                <a:path extrusionOk="0" h="1125" w="9819">
                  <a:moveTo>
                    <a:pt x="1" y="0"/>
                  </a:moveTo>
                  <a:lnTo>
                    <a:pt x="1" y="1125"/>
                  </a:lnTo>
                  <a:lnTo>
                    <a:pt x="9819" y="1125"/>
                  </a:lnTo>
                  <a:lnTo>
                    <a:pt x="9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50"/>
          <p:cNvGrpSpPr/>
          <p:nvPr/>
        </p:nvGrpSpPr>
        <p:grpSpPr>
          <a:xfrm>
            <a:off x="4499813" y="3195625"/>
            <a:ext cx="4641913" cy="141300"/>
            <a:chOff x="4499813" y="3195625"/>
            <a:chExt cx="4641913" cy="141300"/>
          </a:xfrm>
        </p:grpSpPr>
        <p:cxnSp>
          <p:nvCxnSpPr>
            <p:cNvPr id="1247" name="Google Shape;1247;p50"/>
            <p:cNvCxnSpPr/>
            <p:nvPr/>
          </p:nvCxnSpPr>
          <p:spPr>
            <a:xfrm>
              <a:off x="4641125" y="3269650"/>
              <a:ext cx="4500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8" name="Google Shape;1248;p50"/>
            <p:cNvSpPr/>
            <p:nvPr/>
          </p:nvSpPr>
          <p:spPr>
            <a:xfrm rot="10800000">
              <a:off x="4499813" y="31956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9" name="Google Shape;1249;p50"/>
          <p:cNvGrpSpPr/>
          <p:nvPr/>
        </p:nvGrpSpPr>
        <p:grpSpPr>
          <a:xfrm>
            <a:off x="580275" y="530776"/>
            <a:ext cx="5649350" cy="4280724"/>
            <a:chOff x="580275" y="530776"/>
            <a:chExt cx="5649350" cy="4280724"/>
          </a:xfrm>
        </p:grpSpPr>
        <p:sp>
          <p:nvSpPr>
            <p:cNvPr id="1250" name="Google Shape;1250;p50"/>
            <p:cNvSpPr/>
            <p:nvPr/>
          </p:nvSpPr>
          <p:spPr>
            <a:xfrm flipH="1" rot="10800000">
              <a:off x="580275" y="18609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50"/>
            <p:cNvSpPr/>
            <p:nvPr/>
          </p:nvSpPr>
          <p:spPr>
            <a:xfrm>
              <a:off x="2491388" y="46702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50"/>
            <p:cNvSpPr/>
            <p:nvPr/>
          </p:nvSpPr>
          <p:spPr>
            <a:xfrm>
              <a:off x="3172425" y="11335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5283925" y="4199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6040025" y="165418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5" name="Google Shape;1255;p50"/>
            <p:cNvGrpSpPr/>
            <p:nvPr/>
          </p:nvGrpSpPr>
          <p:grpSpPr>
            <a:xfrm rot="-7546048">
              <a:off x="4711959" y="1427993"/>
              <a:ext cx="161701" cy="641985"/>
              <a:chOff x="7004550" y="3676293"/>
              <a:chExt cx="161700" cy="641982"/>
            </a:xfrm>
          </p:grpSpPr>
          <p:sp>
            <p:nvSpPr>
              <p:cNvPr id="1256" name="Google Shape;1256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0" name="Google Shape;1260;p50"/>
            <p:cNvGrpSpPr/>
            <p:nvPr/>
          </p:nvGrpSpPr>
          <p:grpSpPr>
            <a:xfrm>
              <a:off x="4571995" y="530776"/>
              <a:ext cx="545147" cy="506901"/>
              <a:chOff x="4818730" y="3307263"/>
              <a:chExt cx="1827512" cy="1699300"/>
            </a:xfrm>
          </p:grpSpPr>
          <p:sp>
            <p:nvSpPr>
              <p:cNvPr id="1261" name="Google Shape;1261;p50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0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0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50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50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50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50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0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50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50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0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50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50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0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50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50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0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50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0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0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0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50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50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50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50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1"/>
          <p:cNvSpPr/>
          <p:nvPr/>
        </p:nvSpPr>
        <p:spPr>
          <a:xfrm>
            <a:off x="0" y="2258750"/>
            <a:ext cx="9144000" cy="1182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1" name="Google Shape;1291;p51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Creation Software</a:t>
            </a:r>
            <a:endParaRPr/>
          </a:p>
        </p:txBody>
      </p:sp>
      <p:sp>
        <p:nvSpPr>
          <p:cNvPr id="1292" name="Google Shape;1292;p51"/>
          <p:cNvSpPr txBox="1"/>
          <p:nvPr>
            <p:ph type="title"/>
          </p:nvPr>
        </p:nvSpPr>
        <p:spPr>
          <a:xfrm>
            <a:off x="912325" y="1314425"/>
            <a:ext cx="4199700" cy="3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Modeling &amp; Animation</a:t>
            </a:r>
            <a:endParaRPr/>
          </a:p>
        </p:txBody>
      </p:sp>
      <p:sp>
        <p:nvSpPr>
          <p:cNvPr id="1293" name="Google Shape;1293;p51"/>
          <p:cNvSpPr txBox="1"/>
          <p:nvPr>
            <p:ph idx="1" type="subTitle"/>
          </p:nvPr>
        </p:nvSpPr>
        <p:spPr>
          <a:xfrm>
            <a:off x="912325" y="1645121"/>
            <a:ext cx="4107900" cy="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Blender, AutoDesk Maya, 3DSMax, ZBrush</a:t>
            </a:r>
            <a:endParaRPr/>
          </a:p>
        </p:txBody>
      </p:sp>
      <p:sp>
        <p:nvSpPr>
          <p:cNvPr id="1294" name="Google Shape;1294;p51"/>
          <p:cNvSpPr txBox="1"/>
          <p:nvPr>
            <p:ph idx="2" type="title"/>
          </p:nvPr>
        </p:nvSpPr>
        <p:spPr>
          <a:xfrm>
            <a:off x="912325" y="3658350"/>
            <a:ext cx="2712900" cy="3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Sound</a:t>
            </a:r>
            <a:endParaRPr/>
          </a:p>
        </p:txBody>
      </p:sp>
      <p:sp>
        <p:nvSpPr>
          <p:cNvPr id="1295" name="Google Shape;1295;p51"/>
          <p:cNvSpPr txBox="1"/>
          <p:nvPr>
            <p:ph idx="3" type="subTitle"/>
          </p:nvPr>
        </p:nvSpPr>
        <p:spPr>
          <a:xfrm>
            <a:off x="912325" y="3978357"/>
            <a:ext cx="4107900" cy="54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Audacity, Adobe Audition</a:t>
            </a:r>
            <a:endParaRPr/>
          </a:p>
        </p:txBody>
      </p:sp>
      <p:sp>
        <p:nvSpPr>
          <p:cNvPr id="1296" name="Google Shape;1296;p51"/>
          <p:cNvSpPr txBox="1"/>
          <p:nvPr>
            <p:ph idx="4" type="title"/>
          </p:nvPr>
        </p:nvSpPr>
        <p:spPr>
          <a:xfrm>
            <a:off x="5750879" y="2412348"/>
            <a:ext cx="2641500" cy="3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Graphics</a:t>
            </a:r>
            <a:endParaRPr/>
          </a:p>
        </p:txBody>
      </p:sp>
      <p:sp>
        <p:nvSpPr>
          <p:cNvPr id="1297" name="Google Shape;1297;p51"/>
          <p:cNvSpPr txBox="1"/>
          <p:nvPr>
            <p:ph idx="5" type="subTitle"/>
          </p:nvPr>
        </p:nvSpPr>
        <p:spPr>
          <a:xfrm>
            <a:off x="4284750" y="2742380"/>
            <a:ext cx="4107900" cy="5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Adobe Photoshop, Illustrator, GIMP</a:t>
            </a:r>
            <a:endParaRPr/>
          </a:p>
        </p:txBody>
      </p:sp>
      <p:pic>
        <p:nvPicPr>
          <p:cNvPr id="1298" name="Google Shape;12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989" y="1198025"/>
            <a:ext cx="1678721" cy="95926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99" name="Google Shape;12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9413" y="2379571"/>
            <a:ext cx="1678721" cy="959271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00" name="Google Shape;130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7992" y="3565685"/>
            <a:ext cx="1678720" cy="95926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301" name="Google Shape;1301;p51"/>
          <p:cNvCxnSpPr/>
          <p:nvPr/>
        </p:nvCxnSpPr>
        <p:spPr>
          <a:xfrm>
            <a:off x="-5550" y="2266038"/>
            <a:ext cx="9165600" cy="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2" name="Google Shape;1302;p51"/>
          <p:cNvCxnSpPr/>
          <p:nvPr/>
        </p:nvCxnSpPr>
        <p:spPr>
          <a:xfrm>
            <a:off x="-5550" y="3441263"/>
            <a:ext cx="9165600" cy="11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03" name="Google Shape;1303;p51"/>
          <p:cNvGrpSpPr/>
          <p:nvPr/>
        </p:nvGrpSpPr>
        <p:grpSpPr>
          <a:xfrm>
            <a:off x="360112" y="263640"/>
            <a:ext cx="8531792" cy="4775517"/>
            <a:chOff x="360112" y="263640"/>
            <a:chExt cx="8531792" cy="4775517"/>
          </a:xfrm>
        </p:grpSpPr>
        <p:grpSp>
          <p:nvGrpSpPr>
            <p:cNvPr id="1304" name="Google Shape;1304;p51"/>
            <p:cNvGrpSpPr/>
            <p:nvPr/>
          </p:nvGrpSpPr>
          <p:grpSpPr>
            <a:xfrm>
              <a:off x="420305" y="263640"/>
              <a:ext cx="8471599" cy="4775517"/>
              <a:chOff x="268542" y="1308010"/>
              <a:chExt cx="5897799" cy="3324643"/>
            </a:xfrm>
          </p:grpSpPr>
          <p:grpSp>
            <p:nvGrpSpPr>
              <p:cNvPr id="1305" name="Google Shape;1305;p51"/>
              <p:cNvGrpSpPr/>
              <p:nvPr/>
            </p:nvGrpSpPr>
            <p:grpSpPr>
              <a:xfrm>
                <a:off x="5621195" y="4125751"/>
                <a:ext cx="545147" cy="506901"/>
                <a:chOff x="4818730" y="3307263"/>
                <a:chExt cx="1827512" cy="1699300"/>
              </a:xfrm>
            </p:grpSpPr>
            <p:sp>
              <p:nvSpPr>
                <p:cNvPr id="1306" name="Google Shape;1306;p51"/>
                <p:cNvSpPr/>
                <p:nvPr/>
              </p:nvSpPr>
              <p:spPr>
                <a:xfrm rot="-2700000">
                  <a:off x="4865915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51"/>
                <p:cNvSpPr/>
                <p:nvPr/>
              </p:nvSpPr>
              <p:spPr>
                <a:xfrm rot="-2700000">
                  <a:off x="5242240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8" name="Google Shape;1308;p51"/>
                <p:cNvSpPr/>
                <p:nvPr/>
              </p:nvSpPr>
              <p:spPr>
                <a:xfrm rot="-2700000">
                  <a:off x="5618569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616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9" name="Google Shape;1309;p51"/>
                <p:cNvSpPr/>
                <p:nvPr/>
              </p:nvSpPr>
              <p:spPr>
                <a:xfrm rot="-2700000">
                  <a:off x="5994898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0" name="Google Shape;1310;p51"/>
                <p:cNvSpPr/>
                <p:nvPr/>
              </p:nvSpPr>
              <p:spPr>
                <a:xfrm rot="-2700000">
                  <a:off x="6371227" y="33544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51"/>
                <p:cNvSpPr/>
                <p:nvPr/>
              </p:nvSpPr>
              <p:spPr>
                <a:xfrm rot="-2700000">
                  <a:off x="4865915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51"/>
                <p:cNvSpPr/>
                <p:nvPr/>
              </p:nvSpPr>
              <p:spPr>
                <a:xfrm rot="-2700000">
                  <a:off x="5242240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51"/>
                <p:cNvSpPr/>
                <p:nvPr/>
              </p:nvSpPr>
              <p:spPr>
                <a:xfrm rot="-2700000">
                  <a:off x="5618569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4" name="Google Shape;1314;p51"/>
                <p:cNvSpPr/>
                <p:nvPr/>
              </p:nvSpPr>
              <p:spPr>
                <a:xfrm rot="-2700000">
                  <a:off x="5994898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5" name="Google Shape;1315;p51"/>
                <p:cNvSpPr/>
                <p:nvPr/>
              </p:nvSpPr>
              <p:spPr>
                <a:xfrm rot="-2700000">
                  <a:off x="6371227" y="369872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52679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6" name="Google Shape;1316;p51"/>
                <p:cNvSpPr/>
                <p:nvPr/>
              </p:nvSpPr>
              <p:spPr>
                <a:xfrm rot="-2700000">
                  <a:off x="4865915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51"/>
                <p:cNvSpPr/>
                <p:nvPr/>
              </p:nvSpPr>
              <p:spPr>
                <a:xfrm rot="-2700000">
                  <a:off x="5242240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93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51"/>
                <p:cNvSpPr/>
                <p:nvPr/>
              </p:nvSpPr>
              <p:spPr>
                <a:xfrm rot="-2700000">
                  <a:off x="5618569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51"/>
                <p:cNvSpPr/>
                <p:nvPr/>
              </p:nvSpPr>
              <p:spPr>
                <a:xfrm rot="-2700000">
                  <a:off x="5994898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51"/>
                <p:cNvSpPr/>
                <p:nvPr/>
              </p:nvSpPr>
              <p:spPr>
                <a:xfrm rot="-2700000">
                  <a:off x="6371227" y="404299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1" name="Google Shape;1321;p51"/>
                <p:cNvSpPr/>
                <p:nvPr/>
              </p:nvSpPr>
              <p:spPr>
                <a:xfrm rot="-2700000">
                  <a:off x="4865915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2" name="Google Shape;1322;p51"/>
                <p:cNvSpPr/>
                <p:nvPr/>
              </p:nvSpPr>
              <p:spPr>
                <a:xfrm rot="-2700000">
                  <a:off x="5242240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3" name="Google Shape;1323;p51"/>
                <p:cNvSpPr/>
                <p:nvPr/>
              </p:nvSpPr>
              <p:spPr>
                <a:xfrm rot="-2700000">
                  <a:off x="5618569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4" name="Google Shape;1324;p51"/>
                <p:cNvSpPr/>
                <p:nvPr/>
              </p:nvSpPr>
              <p:spPr>
                <a:xfrm rot="-2700000">
                  <a:off x="5994898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51"/>
                <p:cNvSpPr/>
                <p:nvPr/>
              </p:nvSpPr>
              <p:spPr>
                <a:xfrm rot="-2700000">
                  <a:off x="6371227" y="4387273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51"/>
                <p:cNvSpPr/>
                <p:nvPr/>
              </p:nvSpPr>
              <p:spPr>
                <a:xfrm rot="-2700000">
                  <a:off x="4865915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4821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51"/>
                <p:cNvSpPr/>
                <p:nvPr/>
              </p:nvSpPr>
              <p:spPr>
                <a:xfrm rot="-2700000">
                  <a:off x="5242240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51"/>
                <p:cNvSpPr/>
                <p:nvPr/>
              </p:nvSpPr>
              <p:spPr>
                <a:xfrm rot="-2700000">
                  <a:off x="5618569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chemeClr val="accent6"/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9" name="Google Shape;1329;p51"/>
                <p:cNvSpPr/>
                <p:nvPr/>
              </p:nvSpPr>
              <p:spPr>
                <a:xfrm rot="-2700000">
                  <a:off x="5994898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7500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0" name="Google Shape;1330;p51"/>
                <p:cNvSpPr/>
                <p:nvPr/>
              </p:nvSpPr>
              <p:spPr>
                <a:xfrm rot="-2700000">
                  <a:off x="6371227" y="4731548"/>
                  <a:ext cx="227830" cy="227830"/>
                </a:xfrm>
                <a:prstGeom prst="plus">
                  <a:avLst>
                    <a:gd fmla="val 39015" name="adj"/>
                  </a:avLst>
                </a:prstGeom>
                <a:solidFill>
                  <a:srgbClr val="FFFFFF">
                    <a:alpha val="33040"/>
                  </a:srgbClr>
                </a:solidFill>
                <a:ln>
                  <a:noFill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1" name="Google Shape;1331;p51"/>
              <p:cNvGrpSpPr/>
              <p:nvPr/>
            </p:nvGrpSpPr>
            <p:grpSpPr>
              <a:xfrm>
                <a:off x="268542" y="1308010"/>
                <a:ext cx="5406813" cy="3063295"/>
                <a:chOff x="268542" y="1308010"/>
                <a:chExt cx="5406813" cy="3063295"/>
              </a:xfrm>
            </p:grpSpPr>
            <p:sp>
              <p:nvSpPr>
                <p:cNvPr id="1332" name="Google Shape;1332;p51"/>
                <p:cNvSpPr/>
                <p:nvPr/>
              </p:nvSpPr>
              <p:spPr>
                <a:xfrm>
                  <a:off x="5534055" y="1578922"/>
                  <a:ext cx="141300" cy="1413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51"/>
                <p:cNvSpPr/>
                <p:nvPr/>
              </p:nvSpPr>
              <p:spPr>
                <a:xfrm>
                  <a:off x="268542" y="4181705"/>
                  <a:ext cx="189600" cy="1896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51"/>
                <p:cNvSpPr/>
                <p:nvPr/>
              </p:nvSpPr>
              <p:spPr>
                <a:xfrm>
                  <a:off x="3726080" y="1308010"/>
                  <a:ext cx="141300" cy="141300"/>
                </a:xfrm>
                <a:prstGeom prst="ellipse">
                  <a:avLst/>
                </a:prstGeom>
                <a:noFill/>
                <a:ln cap="flat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57150" rotWithShape="0" algn="bl" dir="5400000" dist="19050">
                    <a:srgbClr val="000000">
                      <a:alpha val="50000"/>
                    </a:srgbClr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35" name="Google Shape;1335;p51"/>
            <p:cNvSpPr/>
            <p:nvPr/>
          </p:nvSpPr>
          <p:spPr>
            <a:xfrm>
              <a:off x="360112" y="1003936"/>
              <a:ext cx="272400" cy="2724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52"/>
          <p:cNvSpPr txBox="1"/>
          <p:nvPr>
            <p:ph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41" name="Google Shape;1341;p52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Self-Made vs Sourced</a:t>
            </a:r>
            <a:endParaRPr/>
          </a:p>
        </p:txBody>
      </p:sp>
      <p:sp>
        <p:nvSpPr>
          <p:cNvPr id="1342" name="Google Shape;1342;p52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Things to consider</a:t>
            </a:r>
            <a:endParaRPr/>
          </a:p>
        </p:txBody>
      </p:sp>
      <p:grpSp>
        <p:nvGrpSpPr>
          <p:cNvPr id="1343" name="Google Shape;1343;p52"/>
          <p:cNvGrpSpPr/>
          <p:nvPr/>
        </p:nvGrpSpPr>
        <p:grpSpPr>
          <a:xfrm>
            <a:off x="252506" y="399766"/>
            <a:ext cx="2628806" cy="2171047"/>
            <a:chOff x="490650" y="876049"/>
            <a:chExt cx="2400078" cy="1982149"/>
          </a:xfrm>
        </p:grpSpPr>
        <p:sp>
          <p:nvSpPr>
            <p:cNvPr id="1344" name="Google Shape;1344;p52"/>
            <p:cNvSpPr/>
            <p:nvPr/>
          </p:nvSpPr>
          <p:spPr>
            <a:xfrm>
              <a:off x="490650" y="2417175"/>
              <a:ext cx="2400078" cy="441023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 flipH="1">
              <a:off x="601217" y="876049"/>
              <a:ext cx="2233428" cy="1889838"/>
            </a:xfrm>
            <a:custGeom>
              <a:rect b="b" l="l" r="r" t="t"/>
              <a:pathLst>
                <a:path extrusionOk="0" h="71707" w="84744">
                  <a:moveTo>
                    <a:pt x="61662" y="1"/>
                  </a:moveTo>
                  <a:cubicBezTo>
                    <a:pt x="58390" y="1"/>
                    <a:pt x="55233" y="527"/>
                    <a:pt x="52585" y="1351"/>
                  </a:cubicBezTo>
                  <a:cubicBezTo>
                    <a:pt x="41704" y="4725"/>
                    <a:pt x="34500" y="19588"/>
                    <a:pt x="28269" y="27916"/>
                  </a:cubicBezTo>
                  <a:cubicBezTo>
                    <a:pt x="22007" y="36245"/>
                    <a:pt x="16293" y="30257"/>
                    <a:pt x="8147" y="39862"/>
                  </a:cubicBezTo>
                  <a:cubicBezTo>
                    <a:pt x="1" y="49467"/>
                    <a:pt x="5806" y="60531"/>
                    <a:pt x="11946" y="64543"/>
                  </a:cubicBezTo>
                  <a:cubicBezTo>
                    <a:pt x="20022" y="69805"/>
                    <a:pt x="31485" y="71707"/>
                    <a:pt x="42295" y="71707"/>
                  </a:cubicBezTo>
                  <a:cubicBezTo>
                    <a:pt x="54838" y="71707"/>
                    <a:pt x="66501" y="69147"/>
                    <a:pt x="70975" y="66306"/>
                  </a:cubicBezTo>
                  <a:cubicBezTo>
                    <a:pt x="79303" y="61017"/>
                    <a:pt x="84744" y="44421"/>
                    <a:pt x="83771" y="21989"/>
                  </a:cubicBezTo>
                  <a:cubicBezTo>
                    <a:pt x="83059" y="5054"/>
                    <a:pt x="71802" y="1"/>
                    <a:pt x="616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 flipH="1">
              <a:off x="623666" y="1644569"/>
              <a:ext cx="1813672" cy="1120773"/>
            </a:xfrm>
            <a:custGeom>
              <a:rect b="b" l="l" r="r" t="t"/>
              <a:pathLst>
                <a:path extrusionOk="0" h="42526" w="68817">
                  <a:moveTo>
                    <a:pt x="68817" y="1"/>
                  </a:moveTo>
                  <a:lnTo>
                    <a:pt x="68817" y="1"/>
                  </a:lnTo>
                  <a:cubicBezTo>
                    <a:pt x="57175" y="14043"/>
                    <a:pt x="42707" y="22797"/>
                    <a:pt x="21582" y="24864"/>
                  </a:cubicBezTo>
                  <a:cubicBezTo>
                    <a:pt x="12463" y="25776"/>
                    <a:pt x="2585" y="27691"/>
                    <a:pt x="1" y="37174"/>
                  </a:cubicBezTo>
                  <a:cubicBezTo>
                    <a:pt x="7752" y="41070"/>
                    <a:pt x="17729" y="42525"/>
                    <a:pt x="27208" y="42525"/>
                  </a:cubicBezTo>
                  <a:cubicBezTo>
                    <a:pt x="39771" y="42525"/>
                    <a:pt x="51459" y="39968"/>
                    <a:pt x="55929" y="37144"/>
                  </a:cubicBezTo>
                  <a:cubicBezTo>
                    <a:pt x="63346" y="32433"/>
                    <a:pt x="68482" y="18755"/>
                    <a:pt x="68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 flipH="1">
              <a:off x="733407" y="1374182"/>
              <a:ext cx="1724750" cy="610092"/>
            </a:xfrm>
            <a:custGeom>
              <a:rect b="b" l="l" r="r" t="t"/>
              <a:pathLst>
                <a:path extrusionOk="0" h="23149" w="65443">
                  <a:moveTo>
                    <a:pt x="47018" y="0"/>
                  </a:moveTo>
                  <a:cubicBezTo>
                    <a:pt x="39165" y="0"/>
                    <a:pt x="30221" y="2281"/>
                    <a:pt x="22372" y="9592"/>
                  </a:cubicBezTo>
                  <a:cubicBezTo>
                    <a:pt x="19423" y="12297"/>
                    <a:pt x="16870" y="15489"/>
                    <a:pt x="12037" y="16856"/>
                  </a:cubicBezTo>
                  <a:cubicBezTo>
                    <a:pt x="5745" y="18619"/>
                    <a:pt x="1520" y="18711"/>
                    <a:pt x="1" y="21051"/>
                  </a:cubicBezTo>
                  <a:cubicBezTo>
                    <a:pt x="261" y="20968"/>
                    <a:pt x="601" y="20931"/>
                    <a:pt x="1012" y="20931"/>
                  </a:cubicBezTo>
                  <a:cubicBezTo>
                    <a:pt x="4199" y="20931"/>
                    <a:pt x="11689" y="23148"/>
                    <a:pt x="20062" y="23148"/>
                  </a:cubicBezTo>
                  <a:cubicBezTo>
                    <a:pt x="29059" y="23148"/>
                    <a:pt x="39089" y="20443"/>
                    <a:pt x="45928" y="16552"/>
                  </a:cubicBezTo>
                  <a:cubicBezTo>
                    <a:pt x="52828" y="12935"/>
                    <a:pt x="57904" y="5762"/>
                    <a:pt x="65443" y="4273"/>
                  </a:cubicBezTo>
                  <a:cubicBezTo>
                    <a:pt x="62075" y="2435"/>
                    <a:pt x="55130" y="0"/>
                    <a:pt x="47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 flipH="1">
              <a:off x="714211" y="942012"/>
              <a:ext cx="944379" cy="221672"/>
            </a:xfrm>
            <a:custGeom>
              <a:rect b="b" l="l" r="r" t="t"/>
              <a:pathLst>
                <a:path extrusionOk="0" h="8411" w="35833">
                  <a:moveTo>
                    <a:pt x="18192" y="0"/>
                  </a:moveTo>
                  <a:cubicBezTo>
                    <a:pt x="10157" y="0"/>
                    <a:pt x="1333" y="3565"/>
                    <a:pt x="239" y="6994"/>
                  </a:cubicBezTo>
                  <a:cubicBezTo>
                    <a:pt x="0" y="7722"/>
                    <a:pt x="295" y="8009"/>
                    <a:pt x="977" y="8009"/>
                  </a:cubicBezTo>
                  <a:cubicBezTo>
                    <a:pt x="3525" y="8009"/>
                    <a:pt x="11482" y="3998"/>
                    <a:pt x="17226" y="3998"/>
                  </a:cubicBezTo>
                  <a:cubicBezTo>
                    <a:pt x="17581" y="3998"/>
                    <a:pt x="17927" y="4013"/>
                    <a:pt x="18263" y="4045"/>
                  </a:cubicBezTo>
                  <a:cubicBezTo>
                    <a:pt x="24530" y="4677"/>
                    <a:pt x="27580" y="8411"/>
                    <a:pt x="30991" y="8411"/>
                  </a:cubicBezTo>
                  <a:cubicBezTo>
                    <a:pt x="31518" y="8411"/>
                    <a:pt x="32053" y="8322"/>
                    <a:pt x="32610" y="8118"/>
                  </a:cubicBezTo>
                  <a:cubicBezTo>
                    <a:pt x="35832" y="6933"/>
                    <a:pt x="27868" y="459"/>
                    <a:pt x="19510" y="33"/>
                  </a:cubicBezTo>
                  <a:cubicBezTo>
                    <a:pt x="19074" y="11"/>
                    <a:pt x="18634" y="0"/>
                    <a:pt x="181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 flipH="1">
              <a:off x="1629441" y="2005664"/>
              <a:ext cx="1015774" cy="240199"/>
            </a:xfrm>
            <a:custGeom>
              <a:rect b="b" l="l" r="r" t="t"/>
              <a:pathLst>
                <a:path extrusionOk="0" h="9114" w="38542">
                  <a:moveTo>
                    <a:pt x="3867" y="1"/>
                  </a:moveTo>
                  <a:cubicBezTo>
                    <a:pt x="1446" y="1"/>
                    <a:pt x="0" y="1103"/>
                    <a:pt x="2691" y="3259"/>
                  </a:cubicBezTo>
                  <a:cubicBezTo>
                    <a:pt x="6579" y="6422"/>
                    <a:pt x="10800" y="9114"/>
                    <a:pt x="20270" y="9114"/>
                  </a:cubicBezTo>
                  <a:cubicBezTo>
                    <a:pt x="20721" y="9114"/>
                    <a:pt x="21183" y="9108"/>
                    <a:pt x="21658" y="9095"/>
                  </a:cubicBezTo>
                  <a:cubicBezTo>
                    <a:pt x="32357" y="8761"/>
                    <a:pt x="36856" y="8062"/>
                    <a:pt x="38041" y="5205"/>
                  </a:cubicBezTo>
                  <a:cubicBezTo>
                    <a:pt x="38541" y="4017"/>
                    <a:pt x="37864" y="3631"/>
                    <a:pt x="36491" y="3631"/>
                  </a:cubicBezTo>
                  <a:cubicBezTo>
                    <a:pt x="34526" y="3631"/>
                    <a:pt x="31137" y="4421"/>
                    <a:pt x="27737" y="4779"/>
                  </a:cubicBezTo>
                  <a:cubicBezTo>
                    <a:pt x="27299" y="4824"/>
                    <a:pt x="26823" y="4845"/>
                    <a:pt x="26316" y="4845"/>
                  </a:cubicBezTo>
                  <a:cubicBezTo>
                    <a:pt x="20665" y="4845"/>
                    <a:pt x="11163" y="2217"/>
                    <a:pt x="7676" y="767"/>
                  </a:cubicBezTo>
                  <a:cubicBezTo>
                    <a:pt x="6415" y="254"/>
                    <a:pt x="5029" y="1"/>
                    <a:pt x="38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52"/>
          <p:cNvGrpSpPr/>
          <p:nvPr/>
        </p:nvGrpSpPr>
        <p:grpSpPr>
          <a:xfrm>
            <a:off x="6872350" y="2156345"/>
            <a:ext cx="1376237" cy="2576197"/>
            <a:chOff x="6586600" y="2122595"/>
            <a:chExt cx="1376237" cy="2576197"/>
          </a:xfrm>
        </p:grpSpPr>
        <p:sp>
          <p:nvSpPr>
            <p:cNvPr id="1351" name="Google Shape;1351;p52"/>
            <p:cNvSpPr/>
            <p:nvPr/>
          </p:nvSpPr>
          <p:spPr>
            <a:xfrm>
              <a:off x="6586600" y="4263675"/>
              <a:ext cx="1376237" cy="435118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408796" y="4375064"/>
              <a:ext cx="29761" cy="6634"/>
            </a:xfrm>
            <a:custGeom>
              <a:rect b="b" l="l" r="r" t="t"/>
              <a:pathLst>
                <a:path extrusionOk="0" h="183" w="821">
                  <a:moveTo>
                    <a:pt x="365" y="1"/>
                  </a:moveTo>
                  <a:lnTo>
                    <a:pt x="0" y="183"/>
                  </a:lnTo>
                  <a:lnTo>
                    <a:pt x="456" y="183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rgbClr val="FAD3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6770300" y="2122595"/>
              <a:ext cx="923360" cy="2473084"/>
            </a:xfrm>
            <a:custGeom>
              <a:rect b="b" l="l" r="r" t="t"/>
              <a:pathLst>
                <a:path extrusionOk="0" h="68223" w="25472">
                  <a:moveTo>
                    <a:pt x="18089" y="0"/>
                  </a:moveTo>
                  <a:cubicBezTo>
                    <a:pt x="16259" y="0"/>
                    <a:pt x="14442" y="177"/>
                    <a:pt x="12311" y="623"/>
                  </a:cubicBezTo>
                  <a:cubicBezTo>
                    <a:pt x="11186" y="836"/>
                    <a:pt x="10183" y="1505"/>
                    <a:pt x="9544" y="2447"/>
                  </a:cubicBezTo>
                  <a:cubicBezTo>
                    <a:pt x="5715" y="8070"/>
                    <a:pt x="2006" y="13967"/>
                    <a:pt x="760" y="20623"/>
                  </a:cubicBezTo>
                  <a:cubicBezTo>
                    <a:pt x="0" y="24727"/>
                    <a:pt x="213" y="28921"/>
                    <a:pt x="426" y="33086"/>
                  </a:cubicBezTo>
                  <a:lnTo>
                    <a:pt x="2189" y="66885"/>
                  </a:lnTo>
                  <a:cubicBezTo>
                    <a:pt x="7052" y="67706"/>
                    <a:pt x="12219" y="67949"/>
                    <a:pt x="17691" y="68223"/>
                  </a:cubicBezTo>
                  <a:cubicBezTo>
                    <a:pt x="19697" y="66338"/>
                    <a:pt x="22645" y="63025"/>
                    <a:pt x="24651" y="61141"/>
                  </a:cubicBezTo>
                  <a:cubicBezTo>
                    <a:pt x="25472" y="41688"/>
                    <a:pt x="24286" y="22143"/>
                    <a:pt x="24955" y="2690"/>
                  </a:cubicBezTo>
                  <a:cubicBezTo>
                    <a:pt x="25016" y="1505"/>
                    <a:pt x="24104" y="441"/>
                    <a:pt x="22919" y="319"/>
                  </a:cubicBezTo>
                  <a:cubicBezTo>
                    <a:pt x="21171" y="125"/>
                    <a:pt x="19625" y="0"/>
                    <a:pt x="18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6857342" y="2157144"/>
              <a:ext cx="733881" cy="744031"/>
            </a:xfrm>
            <a:custGeom>
              <a:rect b="b" l="l" r="r" t="t"/>
              <a:pathLst>
                <a:path extrusionOk="0" h="20525" w="20245">
                  <a:moveTo>
                    <a:pt x="14530" y="0"/>
                  </a:moveTo>
                  <a:cubicBezTo>
                    <a:pt x="13606" y="0"/>
                    <a:pt x="12682" y="41"/>
                    <a:pt x="11764" y="126"/>
                  </a:cubicBezTo>
                  <a:cubicBezTo>
                    <a:pt x="11736" y="126"/>
                    <a:pt x="11709" y="125"/>
                    <a:pt x="11682" y="125"/>
                  </a:cubicBezTo>
                  <a:cubicBezTo>
                    <a:pt x="9707" y="125"/>
                    <a:pt x="7891" y="1214"/>
                    <a:pt x="6961" y="2953"/>
                  </a:cubicBezTo>
                  <a:cubicBezTo>
                    <a:pt x="4712" y="6175"/>
                    <a:pt x="3070" y="9792"/>
                    <a:pt x="1460" y="13379"/>
                  </a:cubicBezTo>
                  <a:cubicBezTo>
                    <a:pt x="730" y="15020"/>
                    <a:pt x="1" y="16904"/>
                    <a:pt x="760" y="18515"/>
                  </a:cubicBezTo>
                  <a:cubicBezTo>
                    <a:pt x="1338" y="19579"/>
                    <a:pt x="2402" y="20309"/>
                    <a:pt x="3587" y="20491"/>
                  </a:cubicBezTo>
                  <a:cubicBezTo>
                    <a:pt x="3806" y="20513"/>
                    <a:pt x="4025" y="20524"/>
                    <a:pt x="4242" y="20524"/>
                  </a:cubicBezTo>
                  <a:cubicBezTo>
                    <a:pt x="5228" y="20524"/>
                    <a:pt x="6186" y="20296"/>
                    <a:pt x="7083" y="19822"/>
                  </a:cubicBezTo>
                  <a:cubicBezTo>
                    <a:pt x="10122" y="18363"/>
                    <a:pt x="12037" y="15293"/>
                    <a:pt x="13770" y="12375"/>
                  </a:cubicBezTo>
                  <a:cubicBezTo>
                    <a:pt x="15745" y="9002"/>
                    <a:pt x="17752" y="5658"/>
                    <a:pt x="19727" y="2315"/>
                  </a:cubicBezTo>
                  <a:cubicBezTo>
                    <a:pt x="19970" y="1950"/>
                    <a:pt x="20244" y="1494"/>
                    <a:pt x="20031" y="1008"/>
                  </a:cubicBezTo>
                  <a:cubicBezTo>
                    <a:pt x="19849" y="521"/>
                    <a:pt x="19241" y="369"/>
                    <a:pt x="18724" y="278"/>
                  </a:cubicBezTo>
                  <a:cubicBezTo>
                    <a:pt x="17333" y="95"/>
                    <a:pt x="15930" y="0"/>
                    <a:pt x="14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317930" y="3200834"/>
              <a:ext cx="282134" cy="780136"/>
            </a:xfrm>
            <a:custGeom>
              <a:rect b="b" l="l" r="r" t="t"/>
              <a:pathLst>
                <a:path extrusionOk="0" h="21521" w="7783">
                  <a:moveTo>
                    <a:pt x="3892" y="365"/>
                  </a:moveTo>
                  <a:cubicBezTo>
                    <a:pt x="5806" y="365"/>
                    <a:pt x="7417" y="5137"/>
                    <a:pt x="7417" y="10760"/>
                  </a:cubicBezTo>
                  <a:cubicBezTo>
                    <a:pt x="7417" y="16383"/>
                    <a:pt x="5806" y="21155"/>
                    <a:pt x="3892" y="21155"/>
                  </a:cubicBezTo>
                  <a:cubicBezTo>
                    <a:pt x="1977" y="21155"/>
                    <a:pt x="366" y="16383"/>
                    <a:pt x="366" y="10760"/>
                  </a:cubicBezTo>
                  <a:cubicBezTo>
                    <a:pt x="366" y="5137"/>
                    <a:pt x="1977" y="365"/>
                    <a:pt x="3892" y="365"/>
                  </a:cubicBezTo>
                  <a:close/>
                  <a:moveTo>
                    <a:pt x="3892" y="0"/>
                  </a:moveTo>
                  <a:cubicBezTo>
                    <a:pt x="1703" y="0"/>
                    <a:pt x="1" y="4711"/>
                    <a:pt x="1" y="10760"/>
                  </a:cubicBezTo>
                  <a:cubicBezTo>
                    <a:pt x="1" y="16809"/>
                    <a:pt x="1703" y="21520"/>
                    <a:pt x="3892" y="21520"/>
                  </a:cubicBezTo>
                  <a:cubicBezTo>
                    <a:pt x="6080" y="21520"/>
                    <a:pt x="7782" y="16809"/>
                    <a:pt x="7782" y="10760"/>
                  </a:cubicBezTo>
                  <a:cubicBezTo>
                    <a:pt x="7782" y="4711"/>
                    <a:pt x="6080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6927853" y="2773265"/>
              <a:ext cx="182954" cy="69455"/>
            </a:xfrm>
            <a:custGeom>
              <a:rect b="b" l="l" r="r" t="t"/>
              <a:pathLst>
                <a:path extrusionOk="0" h="1916" w="5047">
                  <a:moveTo>
                    <a:pt x="1" y="1"/>
                  </a:moveTo>
                  <a:lnTo>
                    <a:pt x="1399" y="1916"/>
                  </a:lnTo>
                  <a:lnTo>
                    <a:pt x="5047" y="4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7" name="Google Shape;1357;p52"/>
          <p:cNvSpPr/>
          <p:nvPr/>
        </p:nvSpPr>
        <p:spPr>
          <a:xfrm flipH="1" rot="-8244749">
            <a:off x="-503315" y="2927008"/>
            <a:ext cx="3287405" cy="328748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8" name="Google Shape;1358;p52"/>
          <p:cNvGrpSpPr/>
          <p:nvPr/>
        </p:nvGrpSpPr>
        <p:grpSpPr>
          <a:xfrm>
            <a:off x="2490250" y="3260075"/>
            <a:ext cx="4129800" cy="141300"/>
            <a:chOff x="2490250" y="3260075"/>
            <a:chExt cx="4129800" cy="141300"/>
          </a:xfrm>
        </p:grpSpPr>
        <p:cxnSp>
          <p:nvCxnSpPr>
            <p:cNvPr id="1359" name="Google Shape;1359;p52"/>
            <p:cNvCxnSpPr/>
            <p:nvPr/>
          </p:nvCxnSpPr>
          <p:spPr>
            <a:xfrm rot="10800000">
              <a:off x="2631538" y="3334100"/>
              <a:ext cx="3847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0" name="Google Shape;1360;p52"/>
            <p:cNvSpPr/>
            <p:nvPr/>
          </p:nvSpPr>
          <p:spPr>
            <a:xfrm flipH="1" rot="10800000">
              <a:off x="2490250" y="3260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 flipH="1" rot="10800000">
              <a:off x="6478750" y="3260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52"/>
          <p:cNvGrpSpPr/>
          <p:nvPr/>
        </p:nvGrpSpPr>
        <p:grpSpPr>
          <a:xfrm>
            <a:off x="-255862" y="735705"/>
            <a:ext cx="9565135" cy="4294076"/>
            <a:chOff x="481101" y="1066525"/>
            <a:chExt cx="8090962" cy="3632275"/>
          </a:xfrm>
        </p:grpSpPr>
        <p:sp>
          <p:nvSpPr>
            <p:cNvPr id="1363" name="Google Shape;1363;p52"/>
            <p:cNvSpPr/>
            <p:nvPr/>
          </p:nvSpPr>
          <p:spPr>
            <a:xfrm flipH="1" rot="10800000">
              <a:off x="2890725" y="10665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1658088" y="337380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6120975" y="203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6226250" y="4222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3828525" y="4509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8" name="Google Shape;1368;p52"/>
            <p:cNvGrpSpPr/>
            <p:nvPr/>
          </p:nvGrpSpPr>
          <p:grpSpPr>
            <a:xfrm rot="-7546048">
              <a:off x="707959" y="3053468"/>
              <a:ext cx="161701" cy="641985"/>
              <a:chOff x="7004550" y="3676293"/>
              <a:chExt cx="161700" cy="641982"/>
            </a:xfrm>
          </p:grpSpPr>
          <p:sp>
            <p:nvSpPr>
              <p:cNvPr id="1369" name="Google Shape;1369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52"/>
            <p:cNvGrpSpPr/>
            <p:nvPr/>
          </p:nvGrpSpPr>
          <p:grpSpPr>
            <a:xfrm>
              <a:off x="4571995" y="4063851"/>
              <a:ext cx="545147" cy="506901"/>
              <a:chOff x="4818730" y="3307263"/>
              <a:chExt cx="1827512" cy="1699300"/>
            </a:xfrm>
          </p:grpSpPr>
          <p:sp>
            <p:nvSpPr>
              <p:cNvPr id="1374" name="Google Shape;1374;p52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2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52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52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52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52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52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52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52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52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52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52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52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52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52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2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52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52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2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52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52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2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52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52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2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9" name="Google Shape;1399;p52"/>
            <p:cNvSpPr/>
            <p:nvPr/>
          </p:nvSpPr>
          <p:spPr>
            <a:xfrm>
              <a:off x="8430763" y="17194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"/>
                                        <p:tgtEl>
                                          <p:spTgt spid="1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53"/>
          <p:cNvSpPr/>
          <p:nvPr/>
        </p:nvSpPr>
        <p:spPr>
          <a:xfrm>
            <a:off x="10220415" y="4841482"/>
            <a:ext cx="151163" cy="157677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53"/>
          <p:cNvSpPr/>
          <p:nvPr/>
        </p:nvSpPr>
        <p:spPr>
          <a:xfrm>
            <a:off x="5131095" y="2044046"/>
            <a:ext cx="202834" cy="211575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6" name="Google Shape;1406;p53"/>
          <p:cNvGrpSpPr/>
          <p:nvPr/>
        </p:nvGrpSpPr>
        <p:grpSpPr>
          <a:xfrm>
            <a:off x="173818" y="137454"/>
            <a:ext cx="5722110" cy="4875325"/>
            <a:chOff x="173818" y="137454"/>
            <a:chExt cx="5722110" cy="4875325"/>
          </a:xfrm>
        </p:grpSpPr>
        <p:grpSp>
          <p:nvGrpSpPr>
            <p:cNvPr id="1407" name="Google Shape;1407;p53"/>
            <p:cNvGrpSpPr/>
            <p:nvPr/>
          </p:nvGrpSpPr>
          <p:grpSpPr>
            <a:xfrm>
              <a:off x="173818" y="137454"/>
              <a:ext cx="583159" cy="565697"/>
              <a:chOff x="4818730" y="3307263"/>
              <a:chExt cx="1827512" cy="1699300"/>
            </a:xfrm>
          </p:grpSpPr>
          <p:sp>
            <p:nvSpPr>
              <p:cNvPr id="1408" name="Google Shape;1408;p5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5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5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5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5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5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5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5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5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5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5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5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5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5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5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5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5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5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5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5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5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5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5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5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5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53"/>
            <p:cNvGrpSpPr/>
            <p:nvPr/>
          </p:nvGrpSpPr>
          <p:grpSpPr>
            <a:xfrm rot="-7477738">
              <a:off x="5477776" y="4381687"/>
              <a:ext cx="177930" cy="697048"/>
              <a:chOff x="7004550" y="3676293"/>
              <a:chExt cx="161700" cy="641982"/>
            </a:xfrm>
          </p:grpSpPr>
          <p:sp>
            <p:nvSpPr>
              <p:cNvPr id="1434" name="Google Shape;1434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38" name="Google Shape;1438;p53"/>
            <p:cNvSpPr/>
            <p:nvPr/>
          </p:nvSpPr>
          <p:spPr>
            <a:xfrm>
              <a:off x="5381509" y="305961"/>
              <a:ext cx="151200" cy="157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3"/>
            <p:cNvSpPr/>
            <p:nvPr/>
          </p:nvSpPr>
          <p:spPr>
            <a:xfrm flipH="1" rot="10800000">
              <a:off x="3575973" y="794001"/>
              <a:ext cx="151200" cy="1578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53"/>
            <p:cNvSpPr/>
            <p:nvPr/>
          </p:nvSpPr>
          <p:spPr>
            <a:xfrm>
              <a:off x="1176506" y="4581466"/>
              <a:ext cx="202800" cy="2115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53"/>
            <p:cNvSpPr/>
            <p:nvPr/>
          </p:nvSpPr>
          <p:spPr>
            <a:xfrm>
              <a:off x="4144044" y="4071092"/>
              <a:ext cx="202834" cy="211575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2" name="Google Shape;1442;p53"/>
          <p:cNvSpPr txBox="1"/>
          <p:nvPr>
            <p:ph type="title"/>
          </p:nvPr>
        </p:nvSpPr>
        <p:spPr>
          <a:xfrm>
            <a:off x="631625" y="1632815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Self-Made Assets</a:t>
            </a:r>
            <a:endParaRPr/>
          </a:p>
        </p:txBody>
      </p:sp>
      <p:sp>
        <p:nvSpPr>
          <p:cNvPr id="1443" name="Google Shape;1443;p53"/>
          <p:cNvSpPr txBox="1"/>
          <p:nvPr>
            <p:ph idx="1" type="subTitle"/>
          </p:nvPr>
        </p:nvSpPr>
        <p:spPr>
          <a:xfrm>
            <a:off x="631625" y="2026375"/>
            <a:ext cx="4051200" cy="25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Unique assets are a major factor in making your game stand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Time vs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It takes a very long time (months) to develop art assets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/>
              <a:t>Licenses are </a:t>
            </a:r>
            <a:r>
              <a:rPr lang="en"/>
              <a:t>expensive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</a:rPr>
              <a:t>Maya is £256 a month</a:t>
            </a:r>
            <a:endParaRPr>
              <a:solidFill>
                <a:schemeClr val="accent4"/>
              </a:solidFill>
            </a:endParaRPr>
          </a:p>
        </p:txBody>
      </p:sp>
      <p:pic>
        <p:nvPicPr>
          <p:cNvPr id="1444" name="Google Shape;1444;p53"/>
          <p:cNvPicPr preferRelativeResize="0"/>
          <p:nvPr/>
        </p:nvPicPr>
        <p:blipFill rotWithShape="1">
          <a:blip r:embed="rId3">
            <a:alphaModFix/>
          </a:blip>
          <a:srcRect b="0" l="0" r="47968" t="0"/>
          <a:stretch/>
        </p:blipFill>
        <p:spPr>
          <a:xfrm>
            <a:off x="4858550" y="733200"/>
            <a:ext cx="3677100" cy="36771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