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Saira SemiCondensed ExtraBold"/>
      <p:bold r:id="rId33"/>
    </p:embeddedFont>
    <p:embeddedFont>
      <p:font typeface="Sor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airaSemiCondensedExtraBold-bold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ra-bold.fntdata"/><Relationship Id="rId12" Type="http://schemas.openxmlformats.org/officeDocument/2006/relationships/slide" Target="slides/slide8.xml"/><Relationship Id="rId34" Type="http://schemas.openxmlformats.org/officeDocument/2006/relationships/font" Target="fonts/Sora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7dee4620a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7dee4620a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7dee4620a9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7dee4620a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7dd5ce28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7dd5ce28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7eb89e94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27eb89e94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7eb89e94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7eb89e94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7eb89e94d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7eb89e94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7eb89e94d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7eb89e94d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27eb89e94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27eb89e94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7eb89e94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7eb89e94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27eb89e94d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27eb89e94d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ea78fb5e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ea78fb5e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8433811b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8433811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ea683aaa4f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ea683aaa4f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ea683aaa4f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1ea683aaa4f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ea683aaa4f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1ea683aaa4f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1ea683aaa4f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1ea683aaa4f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ea683aaa4f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ea683aaa4f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ea683aaa4f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1ea683aaa4f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1ea683aaa4f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1ea683aaa4f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ea683aaa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ea683aa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eebc273f4e_0_19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eebc273f4e_0_19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7dee4620a9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7dee4620a9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7dee4620a9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7dee4620a9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ea683aaa4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ea683aaa4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7dee4620a9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7dee4620a9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20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9.jpg"/><Relationship Id="rId6" Type="http://schemas.openxmlformats.org/officeDocument/2006/relationships/image" Target="../media/image10.png"/><Relationship Id="rId7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Bootcamp</a:t>
            </a:r>
            <a:endParaRPr sz="3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</a:rPr>
              <a:t>Advanced Coding Concepts</a:t>
            </a:r>
            <a:endParaRPr sz="3500"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1" name="Google Shape;431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2" name="Google Shape;642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3" name="Google Shape;643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4" name="Google Shape;644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1" name="Google Shape;651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6" name="Google Shape;656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4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Object-Oriented Programming (5)</a:t>
            </a:r>
            <a:endParaRPr sz="3100"/>
          </a:p>
        </p:txBody>
      </p:sp>
      <p:sp>
        <p:nvSpPr>
          <p:cNvPr id="1180" name="Google Shape;1180;p54"/>
          <p:cNvSpPr txBox="1"/>
          <p:nvPr>
            <p:ph idx="4294967295" type="subTitle"/>
          </p:nvPr>
        </p:nvSpPr>
        <p:spPr>
          <a:xfrm>
            <a:off x="726100" y="1731925"/>
            <a:ext cx="81978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Inheritance &amp; Polymorphism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1181" name="Google Shape;1181;p54"/>
          <p:cNvCxnSpPr/>
          <p:nvPr/>
        </p:nvCxnSpPr>
        <p:spPr>
          <a:xfrm flipH="1" rot="10800000">
            <a:off x="3506600" y="3369275"/>
            <a:ext cx="666600" cy="9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2" name="Google Shape;11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2606100"/>
            <a:ext cx="2855300" cy="1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950" y="1843774"/>
            <a:ext cx="4106301" cy="17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950" y="3689106"/>
            <a:ext cx="4064301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5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&amp; Delegates</a:t>
            </a:r>
            <a:endParaRPr/>
          </a:p>
        </p:txBody>
      </p:sp>
      <p:grpSp>
        <p:nvGrpSpPr>
          <p:cNvPr id="1190" name="Google Shape;1190;p55"/>
          <p:cNvGrpSpPr/>
          <p:nvPr/>
        </p:nvGrpSpPr>
        <p:grpSpPr>
          <a:xfrm>
            <a:off x="516093" y="602437"/>
            <a:ext cx="4055765" cy="4217082"/>
            <a:chOff x="516093" y="602437"/>
            <a:chExt cx="4055765" cy="4217082"/>
          </a:xfrm>
        </p:grpSpPr>
        <p:sp>
          <p:nvSpPr>
            <p:cNvPr id="1191" name="Google Shape;1191;p55"/>
            <p:cNvSpPr/>
            <p:nvPr/>
          </p:nvSpPr>
          <p:spPr>
            <a:xfrm rot="-877376">
              <a:off x="618493" y="2796073"/>
              <a:ext cx="3784421" cy="1296840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754717" y="629731"/>
              <a:ext cx="575937" cy="1098996"/>
            </a:xfrm>
            <a:custGeom>
              <a:rect b="b" l="l" r="r" t="t"/>
              <a:pathLst>
                <a:path extrusionOk="0" h="48281" w="25302">
                  <a:moveTo>
                    <a:pt x="11735" y="0"/>
                  </a:moveTo>
                  <a:cubicBezTo>
                    <a:pt x="11735" y="0"/>
                    <a:pt x="1" y="3327"/>
                    <a:pt x="233" y="8589"/>
                  </a:cubicBezTo>
                  <a:cubicBezTo>
                    <a:pt x="439" y="13876"/>
                    <a:pt x="14444" y="48048"/>
                    <a:pt x="18364" y="48177"/>
                  </a:cubicBezTo>
                  <a:cubicBezTo>
                    <a:pt x="22877" y="48281"/>
                    <a:pt x="25301" y="48281"/>
                    <a:pt x="25301" y="48281"/>
                  </a:cubicBezTo>
                  <a:cubicBezTo>
                    <a:pt x="25301" y="48281"/>
                    <a:pt x="19034" y="29866"/>
                    <a:pt x="17332" y="22206"/>
                  </a:cubicBezTo>
                  <a:cubicBezTo>
                    <a:pt x="15656" y="14572"/>
                    <a:pt x="11735" y="0"/>
                    <a:pt x="1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5"/>
            <p:cNvSpPr/>
            <p:nvPr/>
          </p:nvSpPr>
          <p:spPr>
            <a:xfrm>
              <a:off x="895624" y="602437"/>
              <a:ext cx="616431" cy="1126812"/>
            </a:xfrm>
            <a:custGeom>
              <a:rect b="b" l="l" r="r" t="t"/>
              <a:pathLst>
                <a:path extrusionOk="0" h="49503" w="27081">
                  <a:moveTo>
                    <a:pt x="10858" y="1"/>
                  </a:moveTo>
                  <a:cubicBezTo>
                    <a:pt x="9368" y="1"/>
                    <a:pt x="7613" y="365"/>
                    <a:pt x="5545" y="1199"/>
                  </a:cubicBezTo>
                  <a:cubicBezTo>
                    <a:pt x="0" y="3417"/>
                    <a:pt x="8692" y="21497"/>
                    <a:pt x="12561" y="32664"/>
                  </a:cubicBezTo>
                  <a:cubicBezTo>
                    <a:pt x="14392" y="37977"/>
                    <a:pt x="17022" y="46849"/>
                    <a:pt x="17693" y="48293"/>
                  </a:cubicBezTo>
                  <a:cubicBezTo>
                    <a:pt x="18023" y="49034"/>
                    <a:pt x="18415" y="49503"/>
                    <a:pt x="18965" y="49503"/>
                  </a:cubicBezTo>
                  <a:cubicBezTo>
                    <a:pt x="19488" y="49503"/>
                    <a:pt x="20153" y="49079"/>
                    <a:pt x="21046" y="48061"/>
                  </a:cubicBezTo>
                  <a:cubicBezTo>
                    <a:pt x="22877" y="45998"/>
                    <a:pt x="27081" y="44657"/>
                    <a:pt x="27081" y="44657"/>
                  </a:cubicBezTo>
                  <a:cubicBezTo>
                    <a:pt x="27081" y="44657"/>
                    <a:pt x="19808" y="16906"/>
                    <a:pt x="19111" y="10819"/>
                  </a:cubicBezTo>
                  <a:cubicBezTo>
                    <a:pt x="18574" y="5940"/>
                    <a:pt x="16876" y="1"/>
                    <a:pt x="1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5"/>
            <p:cNvSpPr/>
            <p:nvPr/>
          </p:nvSpPr>
          <p:spPr>
            <a:xfrm>
              <a:off x="1092302" y="613865"/>
              <a:ext cx="393928" cy="905287"/>
            </a:xfrm>
            <a:custGeom>
              <a:rect b="b" l="l" r="r" t="t"/>
              <a:pathLst>
                <a:path extrusionOk="0" h="39771" w="17306">
                  <a:moveTo>
                    <a:pt x="5004" y="1"/>
                  </a:moveTo>
                  <a:cubicBezTo>
                    <a:pt x="3895" y="27"/>
                    <a:pt x="2708" y="233"/>
                    <a:pt x="1857" y="981"/>
                  </a:cubicBezTo>
                  <a:cubicBezTo>
                    <a:pt x="1032" y="1729"/>
                    <a:pt x="516" y="2735"/>
                    <a:pt x="387" y="3844"/>
                  </a:cubicBezTo>
                  <a:cubicBezTo>
                    <a:pt x="0" y="6423"/>
                    <a:pt x="697" y="9182"/>
                    <a:pt x="1522" y="11632"/>
                  </a:cubicBezTo>
                  <a:cubicBezTo>
                    <a:pt x="2218" y="13618"/>
                    <a:pt x="3018" y="15707"/>
                    <a:pt x="4230" y="17435"/>
                  </a:cubicBezTo>
                  <a:cubicBezTo>
                    <a:pt x="5416" y="19163"/>
                    <a:pt x="7041" y="20633"/>
                    <a:pt x="8202" y="22387"/>
                  </a:cubicBezTo>
                  <a:cubicBezTo>
                    <a:pt x="9388" y="24167"/>
                    <a:pt x="10007" y="26075"/>
                    <a:pt x="10471" y="28087"/>
                  </a:cubicBezTo>
                  <a:cubicBezTo>
                    <a:pt x="11374" y="32110"/>
                    <a:pt x="12303" y="36288"/>
                    <a:pt x="15836" y="38893"/>
                  </a:cubicBezTo>
                  <a:cubicBezTo>
                    <a:pt x="16300" y="39229"/>
                    <a:pt x="16790" y="39512"/>
                    <a:pt x="17306" y="39770"/>
                  </a:cubicBezTo>
                  <a:cubicBezTo>
                    <a:pt x="15243" y="31723"/>
                    <a:pt x="10987" y="14882"/>
                    <a:pt x="10471" y="10317"/>
                  </a:cubicBezTo>
                  <a:cubicBezTo>
                    <a:pt x="10033" y="6294"/>
                    <a:pt x="8795" y="1548"/>
                    <a:pt x="5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5"/>
            <p:cNvSpPr/>
            <p:nvPr/>
          </p:nvSpPr>
          <p:spPr>
            <a:xfrm>
              <a:off x="1010102" y="666540"/>
              <a:ext cx="314100" cy="330898"/>
            </a:xfrm>
            <a:custGeom>
              <a:rect b="b" l="l" r="r" t="t"/>
              <a:pathLst>
                <a:path extrusionOk="0" h="14537" w="13799">
                  <a:moveTo>
                    <a:pt x="6297" y="0"/>
                  </a:moveTo>
                  <a:cubicBezTo>
                    <a:pt x="5841" y="0"/>
                    <a:pt x="5382" y="61"/>
                    <a:pt x="4927" y="189"/>
                  </a:cubicBezTo>
                  <a:cubicBezTo>
                    <a:pt x="1703" y="1091"/>
                    <a:pt x="1" y="4986"/>
                    <a:pt x="1110" y="8906"/>
                  </a:cubicBezTo>
                  <a:cubicBezTo>
                    <a:pt x="2062" y="12273"/>
                    <a:pt x="4765" y="14536"/>
                    <a:pt x="7535" y="14536"/>
                  </a:cubicBezTo>
                  <a:cubicBezTo>
                    <a:pt x="7990" y="14536"/>
                    <a:pt x="8447" y="14475"/>
                    <a:pt x="8898" y="14348"/>
                  </a:cubicBezTo>
                  <a:cubicBezTo>
                    <a:pt x="12122" y="13445"/>
                    <a:pt x="13799" y="9525"/>
                    <a:pt x="12690" y="5630"/>
                  </a:cubicBezTo>
                  <a:cubicBezTo>
                    <a:pt x="11737" y="2263"/>
                    <a:pt x="9073" y="0"/>
                    <a:pt x="6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5"/>
            <p:cNvSpPr/>
            <p:nvPr/>
          </p:nvSpPr>
          <p:spPr>
            <a:xfrm>
              <a:off x="1034755" y="691967"/>
              <a:ext cx="265388" cy="280024"/>
            </a:xfrm>
            <a:custGeom>
              <a:rect b="b" l="l" r="r" t="t"/>
              <a:pathLst>
                <a:path extrusionOk="0" h="12302" w="11659">
                  <a:moveTo>
                    <a:pt x="5269" y="0"/>
                  </a:moveTo>
                  <a:cubicBezTo>
                    <a:pt x="4888" y="0"/>
                    <a:pt x="4505" y="50"/>
                    <a:pt x="4127" y="155"/>
                  </a:cubicBezTo>
                  <a:cubicBezTo>
                    <a:pt x="1419" y="928"/>
                    <a:pt x="1" y="4230"/>
                    <a:pt x="929" y="7531"/>
                  </a:cubicBezTo>
                  <a:cubicBezTo>
                    <a:pt x="1728" y="10394"/>
                    <a:pt x="4036" y="12302"/>
                    <a:pt x="6390" y="12302"/>
                  </a:cubicBezTo>
                  <a:cubicBezTo>
                    <a:pt x="6771" y="12302"/>
                    <a:pt x="7154" y="12252"/>
                    <a:pt x="7532" y="12147"/>
                  </a:cubicBezTo>
                  <a:cubicBezTo>
                    <a:pt x="10240" y="11374"/>
                    <a:pt x="11658" y="8073"/>
                    <a:pt x="10730" y="4746"/>
                  </a:cubicBezTo>
                  <a:cubicBezTo>
                    <a:pt x="9909" y="1905"/>
                    <a:pt x="7617" y="0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5"/>
            <p:cNvSpPr/>
            <p:nvPr/>
          </p:nvSpPr>
          <p:spPr>
            <a:xfrm>
              <a:off x="1067057" y="726636"/>
              <a:ext cx="200196" cy="210462"/>
            </a:xfrm>
            <a:custGeom>
              <a:rect b="b" l="l" r="r" t="t"/>
              <a:pathLst>
                <a:path extrusionOk="0" h="9246" w="8795">
                  <a:moveTo>
                    <a:pt x="4046" y="916"/>
                  </a:moveTo>
                  <a:cubicBezTo>
                    <a:pt x="5465" y="916"/>
                    <a:pt x="6860" y="2074"/>
                    <a:pt x="7351" y="3790"/>
                  </a:cubicBezTo>
                  <a:cubicBezTo>
                    <a:pt x="7918" y="5802"/>
                    <a:pt x="7067" y="7762"/>
                    <a:pt x="5416" y="8226"/>
                  </a:cubicBezTo>
                  <a:cubicBezTo>
                    <a:pt x="5186" y="8292"/>
                    <a:pt x="4952" y="8323"/>
                    <a:pt x="4719" y="8323"/>
                  </a:cubicBezTo>
                  <a:cubicBezTo>
                    <a:pt x="3311" y="8323"/>
                    <a:pt x="1931" y="7170"/>
                    <a:pt x="1445" y="5466"/>
                  </a:cubicBezTo>
                  <a:cubicBezTo>
                    <a:pt x="877" y="3455"/>
                    <a:pt x="1780" y="1469"/>
                    <a:pt x="3379" y="1004"/>
                  </a:cubicBezTo>
                  <a:cubicBezTo>
                    <a:pt x="3600" y="945"/>
                    <a:pt x="3823" y="916"/>
                    <a:pt x="4046" y="916"/>
                  </a:cubicBezTo>
                  <a:close/>
                  <a:moveTo>
                    <a:pt x="4009" y="1"/>
                  </a:moveTo>
                  <a:cubicBezTo>
                    <a:pt x="3713" y="1"/>
                    <a:pt x="3415" y="42"/>
                    <a:pt x="3121" y="128"/>
                  </a:cubicBezTo>
                  <a:cubicBezTo>
                    <a:pt x="1084" y="695"/>
                    <a:pt x="0" y="3171"/>
                    <a:pt x="723" y="5673"/>
                  </a:cubicBezTo>
                  <a:cubicBezTo>
                    <a:pt x="1322" y="7803"/>
                    <a:pt x="3047" y="9246"/>
                    <a:pt x="4815" y="9246"/>
                  </a:cubicBezTo>
                  <a:cubicBezTo>
                    <a:pt x="5102" y="9246"/>
                    <a:pt x="5390" y="9208"/>
                    <a:pt x="5674" y="9129"/>
                  </a:cubicBezTo>
                  <a:cubicBezTo>
                    <a:pt x="7712" y="8561"/>
                    <a:pt x="8795" y="6059"/>
                    <a:pt x="8099" y="3584"/>
                  </a:cubicBezTo>
                  <a:cubicBezTo>
                    <a:pt x="7481" y="1443"/>
                    <a:pt x="5768" y="1"/>
                    <a:pt x="4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5"/>
            <p:cNvSpPr/>
            <p:nvPr/>
          </p:nvSpPr>
          <p:spPr>
            <a:xfrm>
              <a:off x="1143952" y="1042345"/>
              <a:ext cx="251890" cy="264819"/>
            </a:xfrm>
            <a:custGeom>
              <a:rect b="b" l="l" r="r" t="t"/>
              <a:pathLst>
                <a:path extrusionOk="0" h="11634" w="11066">
                  <a:moveTo>
                    <a:pt x="5041" y="1"/>
                  </a:moveTo>
                  <a:cubicBezTo>
                    <a:pt x="4668" y="1"/>
                    <a:pt x="4292" y="52"/>
                    <a:pt x="3921" y="160"/>
                  </a:cubicBezTo>
                  <a:cubicBezTo>
                    <a:pt x="1368" y="882"/>
                    <a:pt x="1" y="4003"/>
                    <a:pt x="904" y="7149"/>
                  </a:cubicBezTo>
                  <a:cubicBezTo>
                    <a:pt x="1656" y="9828"/>
                    <a:pt x="3816" y="11633"/>
                    <a:pt x="6044" y="11633"/>
                  </a:cubicBezTo>
                  <a:cubicBezTo>
                    <a:pt x="6411" y="11633"/>
                    <a:pt x="6780" y="11584"/>
                    <a:pt x="7145" y="11482"/>
                  </a:cubicBezTo>
                  <a:cubicBezTo>
                    <a:pt x="9698" y="10760"/>
                    <a:pt x="11065" y="7639"/>
                    <a:pt x="10162" y="4518"/>
                  </a:cubicBezTo>
                  <a:cubicBezTo>
                    <a:pt x="9412" y="1825"/>
                    <a:pt x="7262" y="1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5"/>
            <p:cNvSpPr/>
            <p:nvPr/>
          </p:nvSpPr>
          <p:spPr>
            <a:xfrm>
              <a:off x="1163916" y="1062605"/>
              <a:ext cx="212556" cy="224507"/>
            </a:xfrm>
            <a:custGeom>
              <a:rect b="b" l="l" r="r" t="t"/>
              <a:pathLst>
                <a:path extrusionOk="0" h="9863" w="9338">
                  <a:moveTo>
                    <a:pt x="4226" y="0"/>
                  </a:moveTo>
                  <a:cubicBezTo>
                    <a:pt x="3927" y="0"/>
                    <a:pt x="3625" y="39"/>
                    <a:pt x="3328" y="121"/>
                  </a:cubicBezTo>
                  <a:cubicBezTo>
                    <a:pt x="1136" y="740"/>
                    <a:pt x="1" y="3396"/>
                    <a:pt x="749" y="6053"/>
                  </a:cubicBezTo>
                  <a:cubicBezTo>
                    <a:pt x="1371" y="8340"/>
                    <a:pt x="3197" y="9863"/>
                    <a:pt x="5093" y="9863"/>
                  </a:cubicBezTo>
                  <a:cubicBezTo>
                    <a:pt x="5398" y="9863"/>
                    <a:pt x="5706" y="9823"/>
                    <a:pt x="6010" y="9741"/>
                  </a:cubicBezTo>
                  <a:cubicBezTo>
                    <a:pt x="8176" y="9122"/>
                    <a:pt x="9337" y="6465"/>
                    <a:pt x="8589" y="3835"/>
                  </a:cubicBezTo>
                  <a:cubicBezTo>
                    <a:pt x="7944" y="1543"/>
                    <a:pt x="6109" y="0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5"/>
            <p:cNvSpPr/>
            <p:nvPr/>
          </p:nvSpPr>
          <p:spPr>
            <a:xfrm>
              <a:off x="1189753" y="1090718"/>
              <a:ext cx="160294" cy="168625"/>
            </a:xfrm>
            <a:custGeom>
              <a:rect b="b" l="l" r="r" t="t"/>
              <a:pathLst>
                <a:path extrusionOk="0" h="7408" w="7042">
                  <a:moveTo>
                    <a:pt x="3256" y="745"/>
                  </a:moveTo>
                  <a:cubicBezTo>
                    <a:pt x="4383" y="745"/>
                    <a:pt x="5504" y="1663"/>
                    <a:pt x="5881" y="3038"/>
                  </a:cubicBezTo>
                  <a:cubicBezTo>
                    <a:pt x="6345" y="4637"/>
                    <a:pt x="5649" y="6211"/>
                    <a:pt x="4333" y="6597"/>
                  </a:cubicBezTo>
                  <a:cubicBezTo>
                    <a:pt x="4156" y="6647"/>
                    <a:pt x="3976" y="6671"/>
                    <a:pt x="3795" y="6671"/>
                  </a:cubicBezTo>
                  <a:cubicBezTo>
                    <a:pt x="2665" y="6671"/>
                    <a:pt x="1539" y="5736"/>
                    <a:pt x="1161" y="4379"/>
                  </a:cubicBezTo>
                  <a:cubicBezTo>
                    <a:pt x="697" y="2780"/>
                    <a:pt x="1393" y="1181"/>
                    <a:pt x="2709" y="820"/>
                  </a:cubicBezTo>
                  <a:cubicBezTo>
                    <a:pt x="2889" y="770"/>
                    <a:pt x="3072" y="745"/>
                    <a:pt x="3256" y="745"/>
                  </a:cubicBezTo>
                  <a:close/>
                  <a:moveTo>
                    <a:pt x="3200" y="1"/>
                  </a:moveTo>
                  <a:cubicBezTo>
                    <a:pt x="2967" y="1"/>
                    <a:pt x="2733" y="32"/>
                    <a:pt x="2502" y="98"/>
                  </a:cubicBezTo>
                  <a:cubicBezTo>
                    <a:pt x="903" y="562"/>
                    <a:pt x="1" y="2548"/>
                    <a:pt x="568" y="4534"/>
                  </a:cubicBezTo>
                  <a:cubicBezTo>
                    <a:pt x="1058" y="6250"/>
                    <a:pt x="2454" y="7408"/>
                    <a:pt x="3872" y="7408"/>
                  </a:cubicBezTo>
                  <a:cubicBezTo>
                    <a:pt x="4095" y="7408"/>
                    <a:pt x="4319" y="7379"/>
                    <a:pt x="4540" y="7320"/>
                  </a:cubicBezTo>
                  <a:cubicBezTo>
                    <a:pt x="6165" y="6855"/>
                    <a:pt x="7041" y="4844"/>
                    <a:pt x="6474" y="2858"/>
                  </a:cubicBezTo>
                  <a:cubicBezTo>
                    <a:pt x="5987" y="1154"/>
                    <a:pt x="4608" y="1"/>
                    <a:pt x="3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5"/>
            <p:cNvSpPr/>
            <p:nvPr/>
          </p:nvSpPr>
          <p:spPr>
            <a:xfrm>
              <a:off x="1293077" y="1382958"/>
              <a:ext cx="142675" cy="162638"/>
            </a:xfrm>
            <a:custGeom>
              <a:rect b="b" l="l" r="r" t="t"/>
              <a:pathLst>
                <a:path extrusionOk="0" fill="none" h="7145" w="6268">
                  <a:moveTo>
                    <a:pt x="5752" y="2812"/>
                  </a:moveTo>
                  <a:cubicBezTo>
                    <a:pt x="6268" y="4540"/>
                    <a:pt x="5520" y="6319"/>
                    <a:pt x="4076" y="6732"/>
                  </a:cubicBezTo>
                  <a:cubicBezTo>
                    <a:pt x="2606" y="7145"/>
                    <a:pt x="1032" y="6087"/>
                    <a:pt x="517" y="4359"/>
                  </a:cubicBezTo>
                  <a:cubicBezTo>
                    <a:pt x="1" y="2606"/>
                    <a:pt x="775" y="852"/>
                    <a:pt x="2219" y="439"/>
                  </a:cubicBezTo>
                  <a:cubicBezTo>
                    <a:pt x="3663" y="1"/>
                    <a:pt x="5262" y="1084"/>
                    <a:pt x="5752" y="281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75">
              <a:solidFill>
                <a:schemeClr val="lt1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5"/>
            <p:cNvSpPr/>
            <p:nvPr/>
          </p:nvSpPr>
          <p:spPr>
            <a:xfrm>
              <a:off x="1271952" y="1358305"/>
              <a:ext cx="185537" cy="212533"/>
            </a:xfrm>
            <a:custGeom>
              <a:rect b="b" l="l" r="r" t="t"/>
              <a:pathLst>
                <a:path extrusionOk="0" fill="none" h="9337" w="8151">
                  <a:moveTo>
                    <a:pt x="7480" y="3663"/>
                  </a:moveTo>
                  <a:cubicBezTo>
                    <a:pt x="8150" y="5907"/>
                    <a:pt x="7170" y="8228"/>
                    <a:pt x="5262" y="8769"/>
                  </a:cubicBezTo>
                  <a:cubicBezTo>
                    <a:pt x="3379" y="9337"/>
                    <a:pt x="1316" y="7944"/>
                    <a:pt x="645" y="5674"/>
                  </a:cubicBezTo>
                  <a:cubicBezTo>
                    <a:pt x="0" y="3405"/>
                    <a:pt x="980" y="1110"/>
                    <a:pt x="2863" y="568"/>
                  </a:cubicBezTo>
                  <a:cubicBezTo>
                    <a:pt x="4746" y="1"/>
                    <a:pt x="6809" y="1393"/>
                    <a:pt x="7480" y="366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75">
              <a:solidFill>
                <a:schemeClr val="lt1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5"/>
            <p:cNvSpPr/>
            <p:nvPr/>
          </p:nvSpPr>
          <p:spPr>
            <a:xfrm>
              <a:off x="785250" y="2811350"/>
              <a:ext cx="146795" cy="1224700"/>
            </a:xfrm>
            <a:custGeom>
              <a:rect b="b" l="l" r="r" t="t"/>
              <a:pathLst>
                <a:path extrusionOk="0" h="63292" w="6449">
                  <a:moveTo>
                    <a:pt x="6448" y="1"/>
                  </a:moveTo>
                  <a:lnTo>
                    <a:pt x="1" y="491"/>
                  </a:lnTo>
                  <a:lnTo>
                    <a:pt x="1" y="63291"/>
                  </a:lnTo>
                  <a:lnTo>
                    <a:pt x="6448" y="63291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5"/>
            <p:cNvSpPr/>
            <p:nvPr/>
          </p:nvSpPr>
          <p:spPr>
            <a:xfrm>
              <a:off x="4109943" y="2090999"/>
              <a:ext cx="146795" cy="1077281"/>
            </a:xfrm>
            <a:custGeom>
              <a:rect b="b" l="l" r="r" t="t"/>
              <a:pathLst>
                <a:path extrusionOk="0" h="47327" w="6449">
                  <a:moveTo>
                    <a:pt x="6448" y="0"/>
                  </a:moveTo>
                  <a:lnTo>
                    <a:pt x="1" y="361"/>
                  </a:lnTo>
                  <a:lnTo>
                    <a:pt x="1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5"/>
            <p:cNvSpPr/>
            <p:nvPr/>
          </p:nvSpPr>
          <p:spPr>
            <a:xfrm>
              <a:off x="4110535" y="2090999"/>
              <a:ext cx="146795" cy="573569"/>
            </a:xfrm>
            <a:custGeom>
              <a:rect b="b" l="l" r="r" t="t"/>
              <a:pathLst>
                <a:path extrusionOk="0" h="25198" w="6449">
                  <a:moveTo>
                    <a:pt x="6448" y="0"/>
                  </a:moveTo>
                  <a:lnTo>
                    <a:pt x="0" y="361"/>
                  </a:lnTo>
                  <a:lnTo>
                    <a:pt x="0" y="25198"/>
                  </a:lnTo>
                  <a:cubicBezTo>
                    <a:pt x="413" y="23496"/>
                    <a:pt x="1264" y="21948"/>
                    <a:pt x="2451" y="20659"/>
                  </a:cubicBezTo>
                  <a:cubicBezTo>
                    <a:pt x="3766" y="19292"/>
                    <a:pt x="5313" y="18260"/>
                    <a:pt x="6319" y="16610"/>
                  </a:cubicBezTo>
                  <a:cubicBezTo>
                    <a:pt x="6371" y="16532"/>
                    <a:pt x="6397" y="16481"/>
                    <a:pt x="6448" y="16403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1746925" y="3298075"/>
              <a:ext cx="146773" cy="1521445"/>
            </a:xfrm>
            <a:custGeom>
              <a:rect b="b" l="l" r="r" t="t"/>
              <a:pathLst>
                <a:path extrusionOk="0" h="47327" w="6448">
                  <a:moveTo>
                    <a:pt x="6448" y="0"/>
                  </a:moveTo>
                  <a:lnTo>
                    <a:pt x="0" y="361"/>
                  </a:lnTo>
                  <a:lnTo>
                    <a:pt x="0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5"/>
            <p:cNvSpPr/>
            <p:nvPr/>
          </p:nvSpPr>
          <p:spPr>
            <a:xfrm>
              <a:off x="1746916" y="3298064"/>
              <a:ext cx="146773" cy="800193"/>
            </a:xfrm>
            <a:custGeom>
              <a:rect b="b" l="l" r="r" t="t"/>
              <a:pathLst>
                <a:path extrusionOk="0" h="35154" w="6448">
                  <a:moveTo>
                    <a:pt x="6448" y="0"/>
                  </a:moveTo>
                  <a:lnTo>
                    <a:pt x="0" y="361"/>
                  </a:lnTo>
                  <a:lnTo>
                    <a:pt x="0" y="35153"/>
                  </a:lnTo>
                  <a:cubicBezTo>
                    <a:pt x="696" y="33580"/>
                    <a:pt x="1676" y="32161"/>
                    <a:pt x="2914" y="30949"/>
                  </a:cubicBezTo>
                  <a:cubicBezTo>
                    <a:pt x="4230" y="29531"/>
                    <a:pt x="5313" y="27906"/>
                    <a:pt x="6087" y="26126"/>
                  </a:cubicBezTo>
                  <a:cubicBezTo>
                    <a:pt x="6216" y="25817"/>
                    <a:pt x="6319" y="25507"/>
                    <a:pt x="6448" y="25198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5"/>
            <p:cNvSpPr/>
            <p:nvPr/>
          </p:nvSpPr>
          <p:spPr>
            <a:xfrm>
              <a:off x="644927" y="1800375"/>
              <a:ext cx="3926873" cy="1822275"/>
            </a:xfrm>
            <a:custGeom>
              <a:rect b="b" l="l" r="r" t="t"/>
              <a:pathLst>
                <a:path extrusionOk="0" h="80056" w="172515">
                  <a:moveTo>
                    <a:pt x="121553" y="1"/>
                  </a:moveTo>
                  <a:lnTo>
                    <a:pt x="1" y="43974"/>
                  </a:lnTo>
                  <a:lnTo>
                    <a:pt x="50035" y="80056"/>
                  </a:lnTo>
                  <a:lnTo>
                    <a:pt x="172515" y="13206"/>
                  </a:lnTo>
                  <a:lnTo>
                    <a:pt x="121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5"/>
            <p:cNvSpPr/>
            <p:nvPr/>
          </p:nvSpPr>
          <p:spPr>
            <a:xfrm>
              <a:off x="644927" y="2801384"/>
              <a:ext cx="1138922" cy="1009767"/>
            </a:xfrm>
            <a:custGeom>
              <a:rect b="b" l="l" r="r" t="t"/>
              <a:pathLst>
                <a:path extrusionOk="0" h="44361" w="50035">
                  <a:moveTo>
                    <a:pt x="1" y="0"/>
                  </a:moveTo>
                  <a:lnTo>
                    <a:pt x="1" y="5262"/>
                  </a:lnTo>
                  <a:lnTo>
                    <a:pt x="50035" y="44360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5"/>
            <p:cNvSpPr/>
            <p:nvPr/>
          </p:nvSpPr>
          <p:spPr>
            <a:xfrm>
              <a:off x="1783884" y="2100969"/>
              <a:ext cx="2787974" cy="1710147"/>
            </a:xfrm>
            <a:custGeom>
              <a:rect b="b" l="l" r="r" t="t"/>
              <a:pathLst>
                <a:path extrusionOk="0" h="75130" w="122481">
                  <a:moveTo>
                    <a:pt x="122481" y="1"/>
                  </a:moveTo>
                  <a:lnTo>
                    <a:pt x="1" y="66851"/>
                  </a:lnTo>
                  <a:lnTo>
                    <a:pt x="1" y="75129"/>
                  </a:lnTo>
                  <a:lnTo>
                    <a:pt x="122481" y="4617"/>
                  </a:lnTo>
                  <a:lnTo>
                    <a:pt x="12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5"/>
            <p:cNvSpPr/>
            <p:nvPr/>
          </p:nvSpPr>
          <p:spPr>
            <a:xfrm>
              <a:off x="644927" y="2801384"/>
              <a:ext cx="1138922" cy="869459"/>
            </a:xfrm>
            <a:custGeom>
              <a:rect b="b" l="l" r="r" t="t"/>
              <a:pathLst>
                <a:path extrusionOk="0" h="38197" w="50035">
                  <a:moveTo>
                    <a:pt x="1" y="0"/>
                  </a:moveTo>
                  <a:lnTo>
                    <a:pt x="1" y="2605"/>
                  </a:lnTo>
                  <a:lnTo>
                    <a:pt x="50035" y="38196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5"/>
            <p:cNvSpPr/>
            <p:nvPr/>
          </p:nvSpPr>
          <p:spPr>
            <a:xfrm>
              <a:off x="644927" y="1800375"/>
              <a:ext cx="3419656" cy="1821683"/>
            </a:xfrm>
            <a:custGeom>
              <a:rect b="b" l="l" r="r" t="t"/>
              <a:pathLst>
                <a:path extrusionOk="0" h="80030" w="150232">
                  <a:moveTo>
                    <a:pt x="121553" y="1"/>
                  </a:moveTo>
                  <a:lnTo>
                    <a:pt x="1" y="43974"/>
                  </a:lnTo>
                  <a:lnTo>
                    <a:pt x="50035" y="80030"/>
                  </a:lnTo>
                  <a:lnTo>
                    <a:pt x="75129" y="66361"/>
                  </a:lnTo>
                  <a:cubicBezTo>
                    <a:pt x="74368" y="66317"/>
                    <a:pt x="73607" y="66296"/>
                    <a:pt x="72848" y="66296"/>
                  </a:cubicBezTo>
                  <a:cubicBezTo>
                    <a:pt x="70929" y="66296"/>
                    <a:pt x="69018" y="66430"/>
                    <a:pt x="67134" y="66670"/>
                  </a:cubicBezTo>
                  <a:cubicBezTo>
                    <a:pt x="63462" y="67154"/>
                    <a:pt x="59726" y="67860"/>
                    <a:pt x="56014" y="67860"/>
                  </a:cubicBezTo>
                  <a:cubicBezTo>
                    <a:pt x="54981" y="67860"/>
                    <a:pt x="53951" y="67805"/>
                    <a:pt x="52923" y="67676"/>
                  </a:cubicBezTo>
                  <a:cubicBezTo>
                    <a:pt x="49313" y="67212"/>
                    <a:pt x="45496" y="65767"/>
                    <a:pt x="42839" y="63163"/>
                  </a:cubicBezTo>
                  <a:cubicBezTo>
                    <a:pt x="38738" y="59088"/>
                    <a:pt x="39177" y="53207"/>
                    <a:pt x="41653" y="48359"/>
                  </a:cubicBezTo>
                  <a:cubicBezTo>
                    <a:pt x="43020" y="45676"/>
                    <a:pt x="44851" y="43226"/>
                    <a:pt x="47043" y="41137"/>
                  </a:cubicBezTo>
                  <a:cubicBezTo>
                    <a:pt x="49777" y="38532"/>
                    <a:pt x="53027" y="36624"/>
                    <a:pt x="56276" y="34767"/>
                  </a:cubicBezTo>
                  <a:cubicBezTo>
                    <a:pt x="72860" y="25328"/>
                    <a:pt x="95762" y="17307"/>
                    <a:pt x="114615" y="14650"/>
                  </a:cubicBezTo>
                  <a:cubicBezTo>
                    <a:pt x="120856" y="13773"/>
                    <a:pt x="143114" y="15346"/>
                    <a:pt x="150232" y="7661"/>
                  </a:cubicBezTo>
                  <a:lnTo>
                    <a:pt x="121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5"/>
            <p:cNvSpPr/>
            <p:nvPr/>
          </p:nvSpPr>
          <p:spPr>
            <a:xfrm>
              <a:off x="1851401" y="2167894"/>
              <a:ext cx="2072344" cy="1047348"/>
            </a:xfrm>
            <a:custGeom>
              <a:rect b="b" l="l" r="r" t="t"/>
              <a:pathLst>
                <a:path extrusionOk="0" h="46012" w="91042">
                  <a:moveTo>
                    <a:pt x="67521" y="1"/>
                  </a:moveTo>
                  <a:lnTo>
                    <a:pt x="1" y="29093"/>
                  </a:lnTo>
                  <a:lnTo>
                    <a:pt x="1" y="30125"/>
                  </a:lnTo>
                  <a:lnTo>
                    <a:pt x="23960" y="46012"/>
                  </a:lnTo>
                  <a:lnTo>
                    <a:pt x="91042" y="9002"/>
                  </a:lnTo>
                  <a:lnTo>
                    <a:pt x="91042" y="8151"/>
                  </a:lnTo>
                  <a:lnTo>
                    <a:pt x="67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5"/>
            <p:cNvSpPr/>
            <p:nvPr/>
          </p:nvSpPr>
          <p:spPr>
            <a:xfrm>
              <a:off x="1851401" y="2141488"/>
              <a:ext cx="2072344" cy="1022105"/>
            </a:xfrm>
            <a:custGeom>
              <a:rect b="b" l="l" r="r" t="t"/>
              <a:pathLst>
                <a:path extrusionOk="0" h="44903" w="91042">
                  <a:moveTo>
                    <a:pt x="67882" y="0"/>
                  </a:moveTo>
                  <a:lnTo>
                    <a:pt x="1" y="30253"/>
                  </a:lnTo>
                  <a:lnTo>
                    <a:pt x="24192" y="44902"/>
                  </a:lnTo>
                  <a:lnTo>
                    <a:pt x="91042" y="9311"/>
                  </a:lnTo>
                  <a:lnTo>
                    <a:pt x="67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5"/>
            <p:cNvSpPr/>
            <p:nvPr/>
          </p:nvSpPr>
          <p:spPr>
            <a:xfrm>
              <a:off x="3028533" y="1914284"/>
              <a:ext cx="358714" cy="328190"/>
            </a:xfrm>
            <a:custGeom>
              <a:rect b="b" l="l" r="r" t="t"/>
              <a:pathLst>
                <a:path extrusionOk="0" fill="none" h="14418" w="15759">
                  <a:moveTo>
                    <a:pt x="2012" y="0"/>
                  </a:moveTo>
                  <a:cubicBezTo>
                    <a:pt x="1315" y="1909"/>
                    <a:pt x="0" y="3482"/>
                    <a:pt x="2528" y="4849"/>
                  </a:cubicBezTo>
                  <a:cubicBezTo>
                    <a:pt x="4281" y="5778"/>
                    <a:pt x="6757" y="5365"/>
                    <a:pt x="8717" y="5545"/>
                  </a:cubicBezTo>
                  <a:cubicBezTo>
                    <a:pt x="10884" y="5752"/>
                    <a:pt x="11761" y="6706"/>
                    <a:pt x="12277" y="8847"/>
                  </a:cubicBezTo>
                  <a:cubicBezTo>
                    <a:pt x="12715" y="10729"/>
                    <a:pt x="13102" y="14417"/>
                    <a:pt x="15758" y="14160"/>
                  </a:cubicBezTo>
                </a:path>
              </a:pathLst>
            </a:custGeom>
            <a:noFill/>
            <a:ln cap="flat" cmpd="sng" w="8375">
              <a:solidFill>
                <a:schemeClr val="accent3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5"/>
            <p:cNvSpPr/>
            <p:nvPr/>
          </p:nvSpPr>
          <p:spPr>
            <a:xfrm>
              <a:off x="3303882" y="2218316"/>
              <a:ext cx="300010" cy="208345"/>
            </a:xfrm>
            <a:custGeom>
              <a:rect b="b" l="l" r="r" t="t"/>
              <a:pathLst>
                <a:path extrusionOk="0" h="9153" w="13180">
                  <a:moveTo>
                    <a:pt x="5648" y="1"/>
                  </a:moveTo>
                  <a:cubicBezTo>
                    <a:pt x="4852" y="1"/>
                    <a:pt x="4039" y="270"/>
                    <a:pt x="2708" y="752"/>
                  </a:cubicBezTo>
                  <a:cubicBezTo>
                    <a:pt x="0" y="1732"/>
                    <a:pt x="825" y="4208"/>
                    <a:pt x="1522" y="5033"/>
                  </a:cubicBezTo>
                  <a:cubicBezTo>
                    <a:pt x="1698" y="5239"/>
                    <a:pt x="1741" y="5285"/>
                    <a:pt x="1799" y="5285"/>
                  </a:cubicBezTo>
                  <a:cubicBezTo>
                    <a:pt x="1845" y="5285"/>
                    <a:pt x="1901" y="5257"/>
                    <a:pt x="2042" y="5257"/>
                  </a:cubicBezTo>
                  <a:cubicBezTo>
                    <a:pt x="2191" y="5257"/>
                    <a:pt x="2435" y="5288"/>
                    <a:pt x="2863" y="5420"/>
                  </a:cubicBezTo>
                  <a:cubicBezTo>
                    <a:pt x="4230" y="5859"/>
                    <a:pt x="4410" y="6374"/>
                    <a:pt x="5236" y="7690"/>
                  </a:cubicBezTo>
                  <a:cubicBezTo>
                    <a:pt x="5818" y="8590"/>
                    <a:pt x="7199" y="9152"/>
                    <a:pt x="8724" y="9152"/>
                  </a:cubicBezTo>
                  <a:cubicBezTo>
                    <a:pt x="9426" y="9152"/>
                    <a:pt x="10159" y="9033"/>
                    <a:pt x="10858" y="8773"/>
                  </a:cubicBezTo>
                  <a:cubicBezTo>
                    <a:pt x="12483" y="8154"/>
                    <a:pt x="13024" y="6684"/>
                    <a:pt x="13102" y="5446"/>
                  </a:cubicBezTo>
                  <a:cubicBezTo>
                    <a:pt x="13179" y="4182"/>
                    <a:pt x="11606" y="2325"/>
                    <a:pt x="8614" y="932"/>
                  </a:cubicBezTo>
                  <a:cubicBezTo>
                    <a:pt x="7276" y="290"/>
                    <a:pt x="6472" y="1"/>
                    <a:pt x="5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5"/>
            <p:cNvSpPr/>
            <p:nvPr/>
          </p:nvSpPr>
          <p:spPr>
            <a:xfrm>
              <a:off x="3364342" y="2221025"/>
              <a:ext cx="162046" cy="102591"/>
            </a:xfrm>
            <a:custGeom>
              <a:rect b="b" l="l" r="r" t="t"/>
              <a:pathLst>
                <a:path extrusionOk="0" h="4507" w="7119">
                  <a:moveTo>
                    <a:pt x="1858" y="0"/>
                  </a:moveTo>
                  <a:cubicBezTo>
                    <a:pt x="1690" y="0"/>
                    <a:pt x="1433" y="29"/>
                    <a:pt x="981" y="117"/>
                  </a:cubicBezTo>
                  <a:cubicBezTo>
                    <a:pt x="826" y="143"/>
                    <a:pt x="0" y="504"/>
                    <a:pt x="52" y="633"/>
                  </a:cubicBezTo>
                  <a:cubicBezTo>
                    <a:pt x="542" y="1613"/>
                    <a:pt x="3766" y="3883"/>
                    <a:pt x="3766" y="3883"/>
                  </a:cubicBezTo>
                  <a:cubicBezTo>
                    <a:pt x="4267" y="4313"/>
                    <a:pt x="4861" y="4507"/>
                    <a:pt x="5405" y="4507"/>
                  </a:cubicBezTo>
                  <a:cubicBezTo>
                    <a:pt x="6261" y="4507"/>
                    <a:pt x="6994" y="4027"/>
                    <a:pt x="7041" y="3238"/>
                  </a:cubicBezTo>
                  <a:cubicBezTo>
                    <a:pt x="7119" y="2026"/>
                    <a:pt x="2915" y="117"/>
                    <a:pt x="2425" y="91"/>
                  </a:cubicBezTo>
                  <a:cubicBezTo>
                    <a:pt x="2169" y="75"/>
                    <a:pt x="2131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5"/>
            <p:cNvSpPr/>
            <p:nvPr/>
          </p:nvSpPr>
          <p:spPr>
            <a:xfrm>
              <a:off x="3325007" y="2270604"/>
              <a:ext cx="272422" cy="161932"/>
            </a:xfrm>
            <a:custGeom>
              <a:rect b="b" l="l" r="r" t="t"/>
              <a:pathLst>
                <a:path extrusionOk="0" h="7114" w="11968">
                  <a:moveTo>
                    <a:pt x="1048" y="0"/>
                  </a:moveTo>
                  <a:cubicBezTo>
                    <a:pt x="855" y="0"/>
                    <a:pt x="673" y="75"/>
                    <a:pt x="516" y="260"/>
                  </a:cubicBezTo>
                  <a:cubicBezTo>
                    <a:pt x="0" y="1086"/>
                    <a:pt x="52" y="2143"/>
                    <a:pt x="671" y="2917"/>
                  </a:cubicBezTo>
                  <a:cubicBezTo>
                    <a:pt x="1058" y="3381"/>
                    <a:pt x="2244" y="3819"/>
                    <a:pt x="2760" y="4180"/>
                  </a:cubicBezTo>
                  <a:cubicBezTo>
                    <a:pt x="3508" y="4671"/>
                    <a:pt x="3843" y="5573"/>
                    <a:pt x="4591" y="6115"/>
                  </a:cubicBezTo>
                  <a:cubicBezTo>
                    <a:pt x="5339" y="6656"/>
                    <a:pt x="6242" y="6992"/>
                    <a:pt x="7170" y="7095"/>
                  </a:cubicBezTo>
                  <a:cubicBezTo>
                    <a:pt x="7280" y="7107"/>
                    <a:pt x="7407" y="7114"/>
                    <a:pt x="7548" y="7114"/>
                  </a:cubicBezTo>
                  <a:cubicBezTo>
                    <a:pt x="8897" y="7114"/>
                    <a:pt x="11500" y="6502"/>
                    <a:pt x="11967" y="4284"/>
                  </a:cubicBezTo>
                  <a:lnTo>
                    <a:pt x="11967" y="4284"/>
                  </a:lnTo>
                  <a:cubicBezTo>
                    <a:pt x="10887" y="5534"/>
                    <a:pt x="9824" y="5966"/>
                    <a:pt x="8807" y="5966"/>
                  </a:cubicBezTo>
                  <a:cubicBezTo>
                    <a:pt x="8586" y="5966"/>
                    <a:pt x="8367" y="5945"/>
                    <a:pt x="8150" y="5908"/>
                  </a:cubicBezTo>
                  <a:cubicBezTo>
                    <a:pt x="5700" y="5444"/>
                    <a:pt x="4540" y="2762"/>
                    <a:pt x="2863" y="1215"/>
                  </a:cubicBezTo>
                  <a:cubicBezTo>
                    <a:pt x="2523" y="894"/>
                    <a:pt x="171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5"/>
            <p:cNvSpPr/>
            <p:nvPr/>
          </p:nvSpPr>
          <p:spPr>
            <a:xfrm>
              <a:off x="3397213" y="2231837"/>
              <a:ext cx="59319" cy="36579"/>
            </a:xfrm>
            <a:custGeom>
              <a:rect b="b" l="l" r="r" t="t"/>
              <a:pathLst>
                <a:path extrusionOk="0" h="1607" w="2606">
                  <a:moveTo>
                    <a:pt x="579" y="0"/>
                  </a:moveTo>
                  <a:cubicBezTo>
                    <a:pt x="300" y="0"/>
                    <a:pt x="73" y="153"/>
                    <a:pt x="1" y="416"/>
                  </a:cubicBezTo>
                  <a:cubicBezTo>
                    <a:pt x="1" y="416"/>
                    <a:pt x="1634" y="1604"/>
                    <a:pt x="1943" y="1604"/>
                  </a:cubicBezTo>
                  <a:cubicBezTo>
                    <a:pt x="1950" y="1604"/>
                    <a:pt x="1956" y="1603"/>
                    <a:pt x="1961" y="1602"/>
                  </a:cubicBezTo>
                  <a:cubicBezTo>
                    <a:pt x="1980" y="1605"/>
                    <a:pt x="1998" y="1606"/>
                    <a:pt x="2016" y="1606"/>
                  </a:cubicBezTo>
                  <a:cubicBezTo>
                    <a:pt x="2173" y="1606"/>
                    <a:pt x="2307" y="1511"/>
                    <a:pt x="2399" y="1396"/>
                  </a:cubicBezTo>
                  <a:cubicBezTo>
                    <a:pt x="2606" y="1190"/>
                    <a:pt x="2451" y="983"/>
                    <a:pt x="2116" y="700"/>
                  </a:cubicBezTo>
                  <a:cubicBezTo>
                    <a:pt x="1780" y="390"/>
                    <a:pt x="1161" y="3"/>
                    <a:pt x="646" y="3"/>
                  </a:cubicBezTo>
                  <a:cubicBezTo>
                    <a:pt x="623" y="1"/>
                    <a:pt x="601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5"/>
            <p:cNvSpPr/>
            <p:nvPr/>
          </p:nvSpPr>
          <p:spPr>
            <a:xfrm>
              <a:off x="2211887" y="2725057"/>
              <a:ext cx="297073" cy="243058"/>
            </a:xfrm>
            <a:custGeom>
              <a:rect b="b" l="l" r="r" t="t"/>
              <a:pathLst>
                <a:path extrusionOk="0" h="10678" w="13051">
                  <a:moveTo>
                    <a:pt x="336" y="0"/>
                  </a:moveTo>
                  <a:lnTo>
                    <a:pt x="0" y="1599"/>
                  </a:lnTo>
                  <a:lnTo>
                    <a:pt x="12173" y="10059"/>
                  </a:lnTo>
                  <a:lnTo>
                    <a:pt x="13050" y="10678"/>
                  </a:lnTo>
                  <a:lnTo>
                    <a:pt x="13050" y="8047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5"/>
            <p:cNvSpPr/>
            <p:nvPr/>
          </p:nvSpPr>
          <p:spPr>
            <a:xfrm>
              <a:off x="2240068" y="2780828"/>
              <a:ext cx="268893" cy="187290"/>
            </a:xfrm>
            <a:custGeom>
              <a:rect b="b" l="l" r="r" t="t"/>
              <a:pathLst>
                <a:path extrusionOk="0" h="8228" w="11813">
                  <a:moveTo>
                    <a:pt x="0" y="1"/>
                  </a:moveTo>
                  <a:lnTo>
                    <a:pt x="11812" y="8228"/>
                  </a:lnTo>
                  <a:lnTo>
                    <a:pt x="11039" y="67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5"/>
            <p:cNvSpPr/>
            <p:nvPr/>
          </p:nvSpPr>
          <p:spPr>
            <a:xfrm>
              <a:off x="2219512" y="2344631"/>
              <a:ext cx="1137169" cy="563599"/>
            </a:xfrm>
            <a:custGeom>
              <a:rect b="b" l="l" r="r" t="t"/>
              <a:pathLst>
                <a:path extrusionOk="0" h="24760" w="49958">
                  <a:moveTo>
                    <a:pt x="38609" y="0"/>
                  </a:moveTo>
                  <a:lnTo>
                    <a:pt x="1" y="16712"/>
                  </a:lnTo>
                  <a:lnTo>
                    <a:pt x="12715" y="24759"/>
                  </a:lnTo>
                  <a:lnTo>
                    <a:pt x="49957" y="5107"/>
                  </a:lnTo>
                  <a:lnTo>
                    <a:pt x="38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5"/>
            <p:cNvSpPr/>
            <p:nvPr/>
          </p:nvSpPr>
          <p:spPr>
            <a:xfrm>
              <a:off x="2508952" y="2460862"/>
              <a:ext cx="862995" cy="507240"/>
            </a:xfrm>
            <a:custGeom>
              <a:rect b="b" l="l" r="r" t="t"/>
              <a:pathLst>
                <a:path extrusionOk="0" h="22284" w="37913">
                  <a:moveTo>
                    <a:pt x="37242" y="1"/>
                  </a:moveTo>
                  <a:lnTo>
                    <a:pt x="0" y="19653"/>
                  </a:lnTo>
                  <a:lnTo>
                    <a:pt x="0" y="22284"/>
                  </a:lnTo>
                  <a:lnTo>
                    <a:pt x="37913" y="1058"/>
                  </a:lnTo>
                  <a:lnTo>
                    <a:pt x="37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5"/>
            <p:cNvSpPr/>
            <p:nvPr/>
          </p:nvSpPr>
          <p:spPr>
            <a:xfrm>
              <a:off x="2274692" y="2363411"/>
              <a:ext cx="834246" cy="372212"/>
            </a:xfrm>
            <a:custGeom>
              <a:rect b="b" l="l" r="r" t="t"/>
              <a:pathLst>
                <a:path extrusionOk="0" h="16352" w="36650">
                  <a:moveTo>
                    <a:pt x="36108" y="0"/>
                  </a:moveTo>
                  <a:lnTo>
                    <a:pt x="1" y="15784"/>
                  </a:lnTo>
                  <a:lnTo>
                    <a:pt x="800" y="16352"/>
                  </a:lnTo>
                  <a:lnTo>
                    <a:pt x="36649" y="232"/>
                  </a:lnTo>
                  <a:lnTo>
                    <a:pt x="36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5"/>
            <p:cNvSpPr/>
            <p:nvPr/>
          </p:nvSpPr>
          <p:spPr>
            <a:xfrm>
              <a:off x="3032630" y="2457334"/>
              <a:ext cx="88091" cy="48757"/>
            </a:xfrm>
            <a:custGeom>
              <a:rect b="b" l="l" r="r" t="t"/>
              <a:pathLst>
                <a:path extrusionOk="0" h="2142" w="3870">
                  <a:moveTo>
                    <a:pt x="2038" y="1"/>
                  </a:moveTo>
                  <a:lnTo>
                    <a:pt x="1" y="981"/>
                  </a:lnTo>
                  <a:lnTo>
                    <a:pt x="1858" y="2141"/>
                  </a:lnTo>
                  <a:lnTo>
                    <a:pt x="3869" y="1136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5"/>
            <p:cNvSpPr/>
            <p:nvPr/>
          </p:nvSpPr>
          <p:spPr>
            <a:xfrm>
              <a:off x="2990950" y="2432089"/>
              <a:ext cx="77506" cy="41132"/>
            </a:xfrm>
            <a:custGeom>
              <a:rect b="b" l="l" r="r" t="t"/>
              <a:pathLst>
                <a:path extrusionOk="0" h="1807" w="3405">
                  <a:moveTo>
                    <a:pt x="2064" y="1"/>
                  </a:moveTo>
                  <a:lnTo>
                    <a:pt x="1" y="955"/>
                  </a:lnTo>
                  <a:lnTo>
                    <a:pt x="1367" y="1806"/>
                  </a:lnTo>
                  <a:lnTo>
                    <a:pt x="3405" y="826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5"/>
            <p:cNvSpPr/>
            <p:nvPr/>
          </p:nvSpPr>
          <p:spPr>
            <a:xfrm>
              <a:off x="2645147" y="2595896"/>
              <a:ext cx="75185" cy="40540"/>
            </a:xfrm>
            <a:custGeom>
              <a:rect b="b" l="l" r="r" t="t"/>
              <a:pathLst>
                <a:path extrusionOk="0" h="1781" w="3303">
                  <a:moveTo>
                    <a:pt x="1780" y="0"/>
                  </a:moveTo>
                  <a:lnTo>
                    <a:pt x="1" y="826"/>
                  </a:lnTo>
                  <a:lnTo>
                    <a:pt x="1522" y="1780"/>
                  </a:lnTo>
                  <a:lnTo>
                    <a:pt x="3302" y="955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5"/>
            <p:cNvSpPr/>
            <p:nvPr/>
          </p:nvSpPr>
          <p:spPr>
            <a:xfrm>
              <a:off x="3087832" y="2431520"/>
              <a:ext cx="85724" cy="46982"/>
            </a:xfrm>
            <a:custGeom>
              <a:rect b="b" l="l" r="r" t="t"/>
              <a:pathLst>
                <a:path extrusionOk="0" h="2064" w="3766">
                  <a:moveTo>
                    <a:pt x="1986" y="0"/>
                  </a:moveTo>
                  <a:lnTo>
                    <a:pt x="0" y="929"/>
                  </a:lnTo>
                  <a:lnTo>
                    <a:pt x="1831" y="2063"/>
                  </a:lnTo>
                  <a:lnTo>
                    <a:pt x="3765" y="1109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5"/>
            <p:cNvSpPr/>
            <p:nvPr/>
          </p:nvSpPr>
          <p:spPr>
            <a:xfrm>
              <a:off x="3047313" y="2406275"/>
              <a:ext cx="75162" cy="39925"/>
            </a:xfrm>
            <a:custGeom>
              <a:rect b="b" l="l" r="r" t="t"/>
              <a:pathLst>
                <a:path extrusionOk="0" h="1754" w="3302">
                  <a:moveTo>
                    <a:pt x="1986" y="0"/>
                  </a:moveTo>
                  <a:lnTo>
                    <a:pt x="0" y="929"/>
                  </a:lnTo>
                  <a:lnTo>
                    <a:pt x="1316" y="1754"/>
                  </a:lnTo>
                  <a:lnTo>
                    <a:pt x="3302" y="825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5"/>
            <p:cNvSpPr/>
            <p:nvPr/>
          </p:nvSpPr>
          <p:spPr>
            <a:xfrm>
              <a:off x="2887626" y="2482579"/>
              <a:ext cx="72225" cy="39356"/>
            </a:xfrm>
            <a:custGeom>
              <a:rect b="b" l="l" r="r" t="t"/>
              <a:pathLst>
                <a:path extrusionOk="0" h="1729" w="3173">
                  <a:moveTo>
                    <a:pt x="1780" y="1"/>
                  </a:moveTo>
                  <a:lnTo>
                    <a:pt x="0" y="852"/>
                  </a:lnTo>
                  <a:lnTo>
                    <a:pt x="1419" y="1729"/>
                  </a:lnTo>
                  <a:lnTo>
                    <a:pt x="3173" y="878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5"/>
            <p:cNvSpPr/>
            <p:nvPr/>
          </p:nvSpPr>
          <p:spPr>
            <a:xfrm>
              <a:off x="2694476" y="2567123"/>
              <a:ext cx="86315" cy="45821"/>
            </a:xfrm>
            <a:custGeom>
              <a:rect b="b" l="l" r="r" t="t"/>
              <a:pathLst>
                <a:path extrusionOk="0" h="2013" w="3792">
                  <a:moveTo>
                    <a:pt x="2296" y="1"/>
                  </a:moveTo>
                  <a:lnTo>
                    <a:pt x="0" y="1084"/>
                  </a:lnTo>
                  <a:lnTo>
                    <a:pt x="1522" y="2012"/>
                  </a:lnTo>
                  <a:lnTo>
                    <a:pt x="3791" y="929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5"/>
            <p:cNvSpPr/>
            <p:nvPr/>
          </p:nvSpPr>
          <p:spPr>
            <a:xfrm>
              <a:off x="2756120" y="2533069"/>
              <a:ext cx="96877" cy="51102"/>
            </a:xfrm>
            <a:custGeom>
              <a:rect b="b" l="l" r="r" t="t"/>
              <a:pathLst>
                <a:path extrusionOk="0" h="2245" w="4256">
                  <a:moveTo>
                    <a:pt x="2786" y="1"/>
                  </a:moveTo>
                  <a:lnTo>
                    <a:pt x="0" y="1316"/>
                  </a:lnTo>
                  <a:lnTo>
                    <a:pt x="1470" y="2245"/>
                  </a:lnTo>
                  <a:lnTo>
                    <a:pt x="4256" y="90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5"/>
            <p:cNvSpPr/>
            <p:nvPr/>
          </p:nvSpPr>
          <p:spPr>
            <a:xfrm>
              <a:off x="2829510" y="2506071"/>
              <a:ext cx="81035" cy="43454"/>
            </a:xfrm>
            <a:custGeom>
              <a:rect b="b" l="l" r="r" t="t"/>
              <a:pathLst>
                <a:path extrusionOk="0" h="1909" w="3560">
                  <a:moveTo>
                    <a:pt x="2141" y="0"/>
                  </a:moveTo>
                  <a:lnTo>
                    <a:pt x="0" y="1006"/>
                  </a:lnTo>
                  <a:lnTo>
                    <a:pt x="1444" y="1909"/>
                  </a:lnTo>
                  <a:lnTo>
                    <a:pt x="3559" y="877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5"/>
            <p:cNvSpPr/>
            <p:nvPr/>
          </p:nvSpPr>
          <p:spPr>
            <a:xfrm>
              <a:off x="2937524" y="2457926"/>
              <a:ext cx="75162" cy="40540"/>
            </a:xfrm>
            <a:custGeom>
              <a:rect b="b" l="l" r="r" t="t"/>
              <a:pathLst>
                <a:path extrusionOk="0" h="1781" w="3302">
                  <a:moveTo>
                    <a:pt x="1935" y="1"/>
                  </a:moveTo>
                  <a:lnTo>
                    <a:pt x="1" y="903"/>
                  </a:lnTo>
                  <a:lnTo>
                    <a:pt x="1393" y="1780"/>
                  </a:lnTo>
                  <a:lnTo>
                    <a:pt x="3302" y="852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5"/>
            <p:cNvSpPr/>
            <p:nvPr/>
          </p:nvSpPr>
          <p:spPr>
            <a:xfrm>
              <a:off x="2691540" y="2624670"/>
              <a:ext cx="88068" cy="49326"/>
            </a:xfrm>
            <a:custGeom>
              <a:rect b="b" l="l" r="r" t="t"/>
              <a:pathLst>
                <a:path extrusionOk="0" h="2167" w="3869">
                  <a:moveTo>
                    <a:pt x="1780" y="0"/>
                  </a:moveTo>
                  <a:lnTo>
                    <a:pt x="0" y="851"/>
                  </a:lnTo>
                  <a:lnTo>
                    <a:pt x="2141" y="2167"/>
                  </a:lnTo>
                  <a:lnTo>
                    <a:pt x="3869" y="1290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5"/>
            <p:cNvSpPr/>
            <p:nvPr/>
          </p:nvSpPr>
          <p:spPr>
            <a:xfrm>
              <a:off x="2631648" y="2648139"/>
              <a:ext cx="99836" cy="55791"/>
            </a:xfrm>
            <a:custGeom>
              <a:rect b="b" l="l" r="r" t="t"/>
              <a:pathLst>
                <a:path extrusionOk="0" h="2451" w="4386">
                  <a:moveTo>
                    <a:pt x="2244" y="1"/>
                  </a:moveTo>
                  <a:lnTo>
                    <a:pt x="1" y="1084"/>
                  </a:lnTo>
                  <a:lnTo>
                    <a:pt x="2193" y="2451"/>
                  </a:lnTo>
                  <a:lnTo>
                    <a:pt x="4385" y="1316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5"/>
            <p:cNvSpPr/>
            <p:nvPr/>
          </p:nvSpPr>
          <p:spPr>
            <a:xfrm>
              <a:off x="2512481" y="2702157"/>
              <a:ext cx="108623" cy="59911"/>
            </a:xfrm>
            <a:custGeom>
              <a:rect b="b" l="l" r="r" t="t"/>
              <a:pathLst>
                <a:path extrusionOk="0" h="2632" w="4772">
                  <a:moveTo>
                    <a:pt x="2553" y="1"/>
                  </a:moveTo>
                  <a:lnTo>
                    <a:pt x="0" y="1239"/>
                  </a:lnTo>
                  <a:lnTo>
                    <a:pt x="2270" y="2631"/>
                  </a:lnTo>
                  <a:lnTo>
                    <a:pt x="4771" y="139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5"/>
            <p:cNvSpPr/>
            <p:nvPr/>
          </p:nvSpPr>
          <p:spPr>
            <a:xfrm>
              <a:off x="2979796" y="2483763"/>
              <a:ext cx="86315" cy="48165"/>
            </a:xfrm>
            <a:custGeom>
              <a:rect b="b" l="l" r="r" t="t"/>
              <a:pathLst>
                <a:path extrusionOk="0" h="2116" w="3792">
                  <a:moveTo>
                    <a:pt x="1909" y="0"/>
                  </a:moveTo>
                  <a:lnTo>
                    <a:pt x="1" y="929"/>
                  </a:lnTo>
                  <a:lnTo>
                    <a:pt x="1909" y="2115"/>
                  </a:lnTo>
                  <a:lnTo>
                    <a:pt x="3792" y="118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5"/>
            <p:cNvSpPr/>
            <p:nvPr/>
          </p:nvSpPr>
          <p:spPr>
            <a:xfrm>
              <a:off x="2579406" y="2676912"/>
              <a:ext cx="93349" cy="52263"/>
            </a:xfrm>
            <a:custGeom>
              <a:rect b="b" l="l" r="r" t="t"/>
              <a:pathLst>
                <a:path extrusionOk="0" h="2296" w="4101">
                  <a:moveTo>
                    <a:pt x="1909" y="1"/>
                  </a:moveTo>
                  <a:lnTo>
                    <a:pt x="0" y="929"/>
                  </a:lnTo>
                  <a:lnTo>
                    <a:pt x="2218" y="2296"/>
                  </a:lnTo>
                  <a:lnTo>
                    <a:pt x="4101" y="1368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5"/>
            <p:cNvSpPr/>
            <p:nvPr/>
          </p:nvSpPr>
          <p:spPr>
            <a:xfrm>
              <a:off x="2930490" y="2509599"/>
              <a:ext cx="83971" cy="46390"/>
            </a:xfrm>
            <a:custGeom>
              <a:rect b="b" l="l" r="r" t="t"/>
              <a:pathLst>
                <a:path extrusionOk="0" h="2038" w="3689">
                  <a:moveTo>
                    <a:pt x="1780" y="0"/>
                  </a:moveTo>
                  <a:lnTo>
                    <a:pt x="0" y="826"/>
                  </a:lnTo>
                  <a:lnTo>
                    <a:pt x="1960" y="2038"/>
                  </a:lnTo>
                  <a:lnTo>
                    <a:pt x="3688" y="1187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5"/>
            <p:cNvSpPr/>
            <p:nvPr/>
          </p:nvSpPr>
          <p:spPr>
            <a:xfrm>
              <a:off x="2873535" y="2533069"/>
              <a:ext cx="92780" cy="51694"/>
            </a:xfrm>
            <a:custGeom>
              <a:rect b="b" l="l" r="r" t="t"/>
              <a:pathLst>
                <a:path extrusionOk="0" h="2271" w="4076">
                  <a:moveTo>
                    <a:pt x="2115" y="1"/>
                  </a:moveTo>
                  <a:lnTo>
                    <a:pt x="0" y="1032"/>
                  </a:lnTo>
                  <a:lnTo>
                    <a:pt x="1986" y="2270"/>
                  </a:lnTo>
                  <a:lnTo>
                    <a:pt x="4075" y="121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5"/>
            <p:cNvSpPr/>
            <p:nvPr/>
          </p:nvSpPr>
          <p:spPr>
            <a:xfrm>
              <a:off x="2740254" y="2595305"/>
              <a:ext cx="99244" cy="54630"/>
            </a:xfrm>
            <a:custGeom>
              <a:rect b="b" l="l" r="r" t="t"/>
              <a:pathLst>
                <a:path extrusionOk="0" h="2400" w="4360">
                  <a:moveTo>
                    <a:pt x="2296" y="1"/>
                  </a:moveTo>
                  <a:lnTo>
                    <a:pt x="1" y="1110"/>
                  </a:lnTo>
                  <a:lnTo>
                    <a:pt x="2116" y="2399"/>
                  </a:lnTo>
                  <a:lnTo>
                    <a:pt x="4360" y="1264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5"/>
            <p:cNvSpPr/>
            <p:nvPr/>
          </p:nvSpPr>
          <p:spPr>
            <a:xfrm>
              <a:off x="2801329" y="2560681"/>
              <a:ext cx="108623" cy="59296"/>
            </a:xfrm>
            <a:custGeom>
              <a:rect b="b" l="l" r="r" t="t"/>
              <a:pathLst>
                <a:path extrusionOk="0" h="2605" w="4772">
                  <a:moveTo>
                    <a:pt x="2760" y="0"/>
                  </a:moveTo>
                  <a:lnTo>
                    <a:pt x="0" y="1341"/>
                  </a:lnTo>
                  <a:lnTo>
                    <a:pt x="2038" y="2605"/>
                  </a:lnTo>
                  <a:lnTo>
                    <a:pt x="4771" y="123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5"/>
            <p:cNvSpPr/>
            <p:nvPr/>
          </p:nvSpPr>
          <p:spPr>
            <a:xfrm>
              <a:off x="3090746" y="2493164"/>
              <a:ext cx="83994" cy="46982"/>
            </a:xfrm>
            <a:custGeom>
              <a:rect b="b" l="l" r="r" t="t"/>
              <a:pathLst>
                <a:path extrusionOk="0" h="2064" w="3690">
                  <a:moveTo>
                    <a:pt x="2038" y="0"/>
                  </a:moveTo>
                  <a:lnTo>
                    <a:pt x="1" y="1006"/>
                  </a:lnTo>
                  <a:lnTo>
                    <a:pt x="1703" y="2063"/>
                  </a:lnTo>
                  <a:lnTo>
                    <a:pt x="3689" y="1032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5"/>
            <p:cNvSpPr/>
            <p:nvPr/>
          </p:nvSpPr>
          <p:spPr>
            <a:xfrm>
              <a:off x="3199374" y="2448525"/>
              <a:ext cx="66353" cy="36443"/>
            </a:xfrm>
            <a:custGeom>
              <a:rect b="b" l="l" r="r" t="t"/>
              <a:pathLst>
                <a:path extrusionOk="0" h="1601" w="2915">
                  <a:moveTo>
                    <a:pt x="1238" y="1"/>
                  </a:moveTo>
                  <a:lnTo>
                    <a:pt x="0" y="620"/>
                  </a:lnTo>
                  <a:lnTo>
                    <a:pt x="1573" y="1600"/>
                  </a:lnTo>
                  <a:lnTo>
                    <a:pt x="2915" y="90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5"/>
            <p:cNvSpPr/>
            <p:nvPr/>
          </p:nvSpPr>
          <p:spPr>
            <a:xfrm>
              <a:off x="3145948" y="2466735"/>
              <a:ext cx="81035" cy="45229"/>
            </a:xfrm>
            <a:custGeom>
              <a:rect b="b" l="l" r="r" t="t"/>
              <a:pathLst>
                <a:path extrusionOk="0" h="1987" w="3560">
                  <a:moveTo>
                    <a:pt x="1960" y="0"/>
                  </a:moveTo>
                  <a:lnTo>
                    <a:pt x="0" y="981"/>
                  </a:lnTo>
                  <a:lnTo>
                    <a:pt x="1625" y="1986"/>
                  </a:lnTo>
                  <a:lnTo>
                    <a:pt x="3559" y="100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5"/>
            <p:cNvSpPr/>
            <p:nvPr/>
          </p:nvSpPr>
          <p:spPr>
            <a:xfrm>
              <a:off x="3039095" y="2520162"/>
              <a:ext cx="82218" cy="46390"/>
            </a:xfrm>
            <a:custGeom>
              <a:rect b="b" l="l" r="r" t="t"/>
              <a:pathLst>
                <a:path extrusionOk="0" h="2038" w="3612">
                  <a:moveTo>
                    <a:pt x="1909" y="0"/>
                  </a:moveTo>
                  <a:lnTo>
                    <a:pt x="0" y="955"/>
                  </a:lnTo>
                  <a:lnTo>
                    <a:pt x="1754" y="2038"/>
                  </a:lnTo>
                  <a:lnTo>
                    <a:pt x="3611" y="1084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5"/>
            <p:cNvSpPr/>
            <p:nvPr/>
          </p:nvSpPr>
          <p:spPr>
            <a:xfrm>
              <a:off x="3141828" y="2405683"/>
              <a:ext cx="87499" cy="46390"/>
            </a:xfrm>
            <a:custGeom>
              <a:rect b="b" l="l" r="r" t="t"/>
              <a:pathLst>
                <a:path extrusionOk="0" h="2038" w="3844">
                  <a:moveTo>
                    <a:pt x="1935" y="0"/>
                  </a:moveTo>
                  <a:lnTo>
                    <a:pt x="1" y="929"/>
                  </a:lnTo>
                  <a:lnTo>
                    <a:pt x="1780" y="2038"/>
                  </a:lnTo>
                  <a:lnTo>
                    <a:pt x="3844" y="100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5"/>
            <p:cNvSpPr/>
            <p:nvPr/>
          </p:nvSpPr>
          <p:spPr>
            <a:xfrm>
              <a:off x="2375671" y="2767921"/>
              <a:ext cx="112151" cy="61664"/>
            </a:xfrm>
            <a:custGeom>
              <a:rect b="b" l="l" r="r" t="t"/>
              <a:pathLst>
                <a:path extrusionOk="0" h="2709" w="4927">
                  <a:moveTo>
                    <a:pt x="2580" y="0"/>
                  </a:moveTo>
                  <a:lnTo>
                    <a:pt x="1" y="1238"/>
                  </a:lnTo>
                  <a:lnTo>
                    <a:pt x="2374" y="2708"/>
                  </a:lnTo>
                  <a:lnTo>
                    <a:pt x="4927" y="1444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5"/>
            <p:cNvSpPr/>
            <p:nvPr/>
          </p:nvSpPr>
          <p:spPr>
            <a:xfrm>
              <a:off x="2444372" y="2808418"/>
              <a:ext cx="108623" cy="59319"/>
            </a:xfrm>
            <a:custGeom>
              <a:rect b="b" l="l" r="r" t="t"/>
              <a:pathLst>
                <a:path extrusionOk="0" h="2606" w="4772">
                  <a:moveTo>
                    <a:pt x="2451" y="1"/>
                  </a:moveTo>
                  <a:lnTo>
                    <a:pt x="0" y="1187"/>
                  </a:lnTo>
                  <a:lnTo>
                    <a:pt x="2502" y="2606"/>
                  </a:lnTo>
                  <a:lnTo>
                    <a:pt x="4772" y="141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433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5"/>
            <p:cNvSpPr/>
            <p:nvPr/>
          </p:nvSpPr>
          <p:spPr>
            <a:xfrm>
              <a:off x="2990358" y="2545999"/>
              <a:ext cx="80465" cy="45229"/>
            </a:xfrm>
            <a:custGeom>
              <a:rect b="b" l="l" r="r" t="t"/>
              <a:pathLst>
                <a:path extrusionOk="0" h="1987" w="3535">
                  <a:moveTo>
                    <a:pt x="1755" y="0"/>
                  </a:moveTo>
                  <a:lnTo>
                    <a:pt x="1" y="877"/>
                  </a:lnTo>
                  <a:lnTo>
                    <a:pt x="1806" y="1986"/>
                  </a:lnTo>
                  <a:lnTo>
                    <a:pt x="3534" y="1083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5"/>
            <p:cNvSpPr/>
            <p:nvPr/>
          </p:nvSpPr>
          <p:spPr>
            <a:xfrm>
              <a:off x="2326365" y="2736212"/>
              <a:ext cx="95716" cy="49918"/>
            </a:xfrm>
            <a:custGeom>
              <a:rect b="b" l="l" r="r" t="t"/>
              <a:pathLst>
                <a:path extrusionOk="0" h="2193" w="4205">
                  <a:moveTo>
                    <a:pt x="2528" y="0"/>
                  </a:moveTo>
                  <a:lnTo>
                    <a:pt x="0" y="1187"/>
                  </a:lnTo>
                  <a:lnTo>
                    <a:pt x="1832" y="2193"/>
                  </a:lnTo>
                  <a:lnTo>
                    <a:pt x="4204" y="1058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5"/>
            <p:cNvSpPr/>
            <p:nvPr/>
          </p:nvSpPr>
          <p:spPr>
            <a:xfrm>
              <a:off x="3101923" y="2383967"/>
              <a:ext cx="73978" cy="36420"/>
            </a:xfrm>
            <a:custGeom>
              <a:rect b="b" l="l" r="r" t="t"/>
              <a:pathLst>
                <a:path extrusionOk="0" h="1600" w="3250">
                  <a:moveTo>
                    <a:pt x="1702" y="0"/>
                  </a:moveTo>
                  <a:lnTo>
                    <a:pt x="0" y="800"/>
                  </a:lnTo>
                  <a:lnTo>
                    <a:pt x="1315" y="1599"/>
                  </a:lnTo>
                  <a:lnTo>
                    <a:pt x="3250" y="67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5"/>
            <p:cNvSpPr/>
            <p:nvPr/>
          </p:nvSpPr>
          <p:spPr>
            <a:xfrm>
              <a:off x="2393290" y="2703910"/>
              <a:ext cx="98061" cy="51694"/>
            </a:xfrm>
            <a:custGeom>
              <a:rect b="b" l="l" r="r" t="t"/>
              <a:pathLst>
                <a:path extrusionOk="0" h="2271" w="4308">
                  <a:moveTo>
                    <a:pt x="2657" y="1"/>
                  </a:moveTo>
                  <a:lnTo>
                    <a:pt x="1" y="1239"/>
                  </a:lnTo>
                  <a:lnTo>
                    <a:pt x="1677" y="2271"/>
                  </a:lnTo>
                  <a:lnTo>
                    <a:pt x="4308" y="1007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5"/>
            <p:cNvSpPr/>
            <p:nvPr/>
          </p:nvSpPr>
          <p:spPr>
            <a:xfrm>
              <a:off x="2463152" y="2672223"/>
              <a:ext cx="95124" cy="50510"/>
            </a:xfrm>
            <a:custGeom>
              <a:rect b="b" l="l" r="r" t="t"/>
              <a:pathLst>
                <a:path extrusionOk="0" h="2219" w="4179">
                  <a:moveTo>
                    <a:pt x="2580" y="0"/>
                  </a:moveTo>
                  <a:lnTo>
                    <a:pt x="1" y="1187"/>
                  </a:lnTo>
                  <a:lnTo>
                    <a:pt x="1651" y="2218"/>
                  </a:lnTo>
                  <a:lnTo>
                    <a:pt x="4179" y="100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5"/>
            <p:cNvSpPr/>
            <p:nvPr/>
          </p:nvSpPr>
          <p:spPr>
            <a:xfrm>
              <a:off x="2443780" y="2734459"/>
              <a:ext cx="112151" cy="61664"/>
            </a:xfrm>
            <a:custGeom>
              <a:rect b="b" l="l" r="r" t="t"/>
              <a:pathLst>
                <a:path extrusionOk="0" h="2709" w="4927">
                  <a:moveTo>
                    <a:pt x="2631" y="0"/>
                  </a:moveTo>
                  <a:lnTo>
                    <a:pt x="1" y="1264"/>
                  </a:lnTo>
                  <a:lnTo>
                    <a:pt x="2322" y="2708"/>
                  </a:lnTo>
                  <a:lnTo>
                    <a:pt x="4927" y="1419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5"/>
            <p:cNvSpPr/>
            <p:nvPr/>
          </p:nvSpPr>
          <p:spPr>
            <a:xfrm>
              <a:off x="2584095" y="2618797"/>
              <a:ext cx="86907" cy="46390"/>
            </a:xfrm>
            <a:custGeom>
              <a:rect b="b" l="l" r="r" t="t"/>
              <a:pathLst>
                <a:path extrusionOk="0" h="2038" w="3818">
                  <a:moveTo>
                    <a:pt x="2270" y="0"/>
                  </a:moveTo>
                  <a:lnTo>
                    <a:pt x="1" y="1058"/>
                  </a:lnTo>
                  <a:lnTo>
                    <a:pt x="1574" y="2038"/>
                  </a:lnTo>
                  <a:lnTo>
                    <a:pt x="3818" y="980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5"/>
            <p:cNvSpPr/>
            <p:nvPr/>
          </p:nvSpPr>
          <p:spPr>
            <a:xfrm>
              <a:off x="2531261" y="2647570"/>
              <a:ext cx="79851" cy="42862"/>
            </a:xfrm>
            <a:custGeom>
              <a:rect b="b" l="l" r="r" t="t"/>
              <a:pathLst>
                <a:path extrusionOk="0" h="1883" w="3508">
                  <a:moveTo>
                    <a:pt x="1909" y="0"/>
                  </a:moveTo>
                  <a:lnTo>
                    <a:pt x="0" y="877"/>
                  </a:lnTo>
                  <a:lnTo>
                    <a:pt x="1599" y="1883"/>
                  </a:lnTo>
                  <a:lnTo>
                    <a:pt x="3508" y="980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5"/>
            <p:cNvSpPr/>
            <p:nvPr/>
          </p:nvSpPr>
          <p:spPr>
            <a:xfrm>
              <a:off x="2508952" y="2774364"/>
              <a:ext cx="110398" cy="62255"/>
            </a:xfrm>
            <a:custGeom>
              <a:rect b="b" l="l" r="r" t="t"/>
              <a:pathLst>
                <a:path extrusionOk="0" h="2735" w="4850">
                  <a:moveTo>
                    <a:pt x="2605" y="1"/>
                  </a:moveTo>
                  <a:lnTo>
                    <a:pt x="0" y="1290"/>
                  </a:lnTo>
                  <a:lnTo>
                    <a:pt x="2296" y="2735"/>
                  </a:lnTo>
                  <a:lnTo>
                    <a:pt x="4849" y="1394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5"/>
            <p:cNvSpPr/>
            <p:nvPr/>
          </p:nvSpPr>
          <p:spPr>
            <a:xfrm>
              <a:off x="2933426" y="2570060"/>
              <a:ext cx="89844" cy="50510"/>
            </a:xfrm>
            <a:custGeom>
              <a:rect b="b" l="l" r="r" t="t"/>
              <a:pathLst>
                <a:path extrusionOk="0" h="2219" w="3947">
                  <a:moveTo>
                    <a:pt x="2115" y="1"/>
                  </a:moveTo>
                  <a:lnTo>
                    <a:pt x="0" y="1058"/>
                  </a:lnTo>
                  <a:lnTo>
                    <a:pt x="1857" y="2219"/>
                  </a:lnTo>
                  <a:lnTo>
                    <a:pt x="3946" y="1135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5"/>
            <p:cNvSpPr/>
            <p:nvPr/>
          </p:nvSpPr>
          <p:spPr>
            <a:xfrm>
              <a:off x="2643395" y="2598241"/>
              <a:ext cx="324070" cy="170263"/>
            </a:xfrm>
            <a:custGeom>
              <a:rect b="b" l="l" r="r" t="t"/>
              <a:pathLst>
                <a:path extrusionOk="0" h="7480" w="14237">
                  <a:moveTo>
                    <a:pt x="12380" y="1"/>
                  </a:moveTo>
                  <a:lnTo>
                    <a:pt x="0" y="6113"/>
                  </a:lnTo>
                  <a:lnTo>
                    <a:pt x="2167" y="7480"/>
                  </a:lnTo>
                  <a:lnTo>
                    <a:pt x="14237" y="1161"/>
                  </a:lnTo>
                  <a:lnTo>
                    <a:pt x="12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5"/>
            <p:cNvSpPr/>
            <p:nvPr/>
          </p:nvSpPr>
          <p:spPr>
            <a:xfrm>
              <a:off x="2577061" y="2742085"/>
              <a:ext cx="106847" cy="59911"/>
            </a:xfrm>
            <a:custGeom>
              <a:rect b="b" l="l" r="r" t="t"/>
              <a:pathLst>
                <a:path extrusionOk="0" h="2632" w="4694">
                  <a:moveTo>
                    <a:pt x="2528" y="0"/>
                  </a:moveTo>
                  <a:lnTo>
                    <a:pt x="0" y="1238"/>
                  </a:lnTo>
                  <a:lnTo>
                    <a:pt x="2244" y="2631"/>
                  </a:lnTo>
                  <a:lnTo>
                    <a:pt x="4694" y="1341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5"/>
            <p:cNvSpPr/>
            <p:nvPr/>
          </p:nvSpPr>
          <p:spPr>
            <a:xfrm>
              <a:off x="2512481" y="2472609"/>
              <a:ext cx="769646" cy="402737"/>
            </a:xfrm>
            <a:custGeom>
              <a:rect b="b" l="l" r="r" t="t"/>
              <a:pathLst>
                <a:path extrusionOk="0" fill="none" h="17693" w="33812">
                  <a:moveTo>
                    <a:pt x="0" y="17693"/>
                  </a:moveTo>
                  <a:lnTo>
                    <a:pt x="33812" y="0"/>
                  </a:lnTo>
                </a:path>
              </a:pathLst>
            </a:custGeom>
            <a:noFill/>
            <a:ln cap="flat" cmpd="sng" w="3875">
              <a:solidFill>
                <a:schemeClr val="accent3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5"/>
            <p:cNvSpPr/>
            <p:nvPr/>
          </p:nvSpPr>
          <p:spPr>
            <a:xfrm>
              <a:off x="2348673" y="2197259"/>
              <a:ext cx="404512" cy="203155"/>
            </a:xfrm>
            <a:custGeom>
              <a:rect b="b" l="l" r="r" t="t"/>
              <a:pathLst>
                <a:path extrusionOk="0" h="8925" w="17771">
                  <a:moveTo>
                    <a:pt x="13334" y="1"/>
                  </a:moveTo>
                  <a:lnTo>
                    <a:pt x="1" y="5803"/>
                  </a:lnTo>
                  <a:lnTo>
                    <a:pt x="3637" y="8924"/>
                  </a:lnTo>
                  <a:lnTo>
                    <a:pt x="17770" y="2167"/>
                  </a:lnTo>
                  <a:lnTo>
                    <a:pt x="13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5"/>
            <p:cNvSpPr/>
            <p:nvPr/>
          </p:nvSpPr>
          <p:spPr>
            <a:xfrm>
              <a:off x="2348673" y="2246565"/>
              <a:ext cx="411546" cy="167942"/>
            </a:xfrm>
            <a:custGeom>
              <a:rect b="b" l="l" r="r" t="t"/>
              <a:pathLst>
                <a:path extrusionOk="0" h="7378" w="18080">
                  <a:moveTo>
                    <a:pt x="17770" y="1"/>
                  </a:moveTo>
                  <a:lnTo>
                    <a:pt x="3637" y="6758"/>
                  </a:lnTo>
                  <a:lnTo>
                    <a:pt x="1" y="3637"/>
                  </a:lnTo>
                  <a:lnTo>
                    <a:pt x="1" y="3637"/>
                  </a:lnTo>
                  <a:lnTo>
                    <a:pt x="26" y="4514"/>
                  </a:lnTo>
                  <a:lnTo>
                    <a:pt x="3714" y="7377"/>
                  </a:lnTo>
                  <a:lnTo>
                    <a:pt x="18080" y="697"/>
                  </a:lnTo>
                  <a:lnTo>
                    <a:pt x="17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5"/>
            <p:cNvSpPr/>
            <p:nvPr/>
          </p:nvSpPr>
          <p:spPr>
            <a:xfrm>
              <a:off x="2348673" y="2197259"/>
              <a:ext cx="403921" cy="203724"/>
            </a:xfrm>
            <a:custGeom>
              <a:rect b="b" l="l" r="r" t="t"/>
              <a:pathLst>
                <a:path extrusionOk="0" h="8950" w="17745">
                  <a:moveTo>
                    <a:pt x="13309" y="1"/>
                  </a:moveTo>
                  <a:lnTo>
                    <a:pt x="1" y="5829"/>
                  </a:lnTo>
                  <a:lnTo>
                    <a:pt x="3611" y="8950"/>
                  </a:lnTo>
                  <a:lnTo>
                    <a:pt x="3818" y="8821"/>
                  </a:lnTo>
                  <a:cubicBezTo>
                    <a:pt x="3792" y="8769"/>
                    <a:pt x="3792" y="8744"/>
                    <a:pt x="3818" y="8692"/>
                  </a:cubicBezTo>
                  <a:cubicBezTo>
                    <a:pt x="4359" y="7557"/>
                    <a:pt x="2631" y="6990"/>
                    <a:pt x="3044" y="5855"/>
                  </a:cubicBezTo>
                  <a:cubicBezTo>
                    <a:pt x="3328" y="5107"/>
                    <a:pt x="4952" y="3921"/>
                    <a:pt x="5674" y="3560"/>
                  </a:cubicBezTo>
                  <a:cubicBezTo>
                    <a:pt x="6474" y="3147"/>
                    <a:pt x="7377" y="2992"/>
                    <a:pt x="8202" y="2631"/>
                  </a:cubicBezTo>
                  <a:cubicBezTo>
                    <a:pt x="9311" y="2167"/>
                    <a:pt x="10394" y="1600"/>
                    <a:pt x="11581" y="1342"/>
                  </a:cubicBezTo>
                  <a:cubicBezTo>
                    <a:pt x="12082" y="1221"/>
                    <a:pt x="12575" y="1169"/>
                    <a:pt x="13062" y="1169"/>
                  </a:cubicBezTo>
                  <a:cubicBezTo>
                    <a:pt x="14653" y="1169"/>
                    <a:pt x="16178" y="1719"/>
                    <a:pt x="17719" y="2193"/>
                  </a:cubicBezTo>
                  <a:lnTo>
                    <a:pt x="17745" y="2193"/>
                  </a:lnTo>
                  <a:lnTo>
                    <a:pt x="1330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5"/>
            <p:cNvSpPr/>
            <p:nvPr/>
          </p:nvSpPr>
          <p:spPr>
            <a:xfrm>
              <a:off x="3491751" y="1983554"/>
              <a:ext cx="430917" cy="98061"/>
            </a:xfrm>
            <a:custGeom>
              <a:rect b="b" l="l" r="r" t="t"/>
              <a:pathLst>
                <a:path extrusionOk="0" h="4308" w="18931">
                  <a:moveTo>
                    <a:pt x="17125" y="1"/>
                  </a:moveTo>
                  <a:lnTo>
                    <a:pt x="825" y="826"/>
                  </a:lnTo>
                  <a:lnTo>
                    <a:pt x="0" y="4308"/>
                  </a:lnTo>
                  <a:lnTo>
                    <a:pt x="18930" y="3431"/>
                  </a:lnTo>
                  <a:lnTo>
                    <a:pt x="17125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5"/>
            <p:cNvSpPr/>
            <p:nvPr/>
          </p:nvSpPr>
          <p:spPr>
            <a:xfrm>
              <a:off x="3491751" y="2061633"/>
              <a:ext cx="431509" cy="37604"/>
            </a:xfrm>
            <a:custGeom>
              <a:rect b="b" l="l" r="r" t="t"/>
              <a:pathLst>
                <a:path extrusionOk="0" h="1652" w="18957">
                  <a:moveTo>
                    <a:pt x="18930" y="1"/>
                  </a:moveTo>
                  <a:lnTo>
                    <a:pt x="0" y="878"/>
                  </a:lnTo>
                  <a:lnTo>
                    <a:pt x="0" y="1651"/>
                  </a:lnTo>
                  <a:lnTo>
                    <a:pt x="18956" y="671"/>
                  </a:lnTo>
                  <a:lnTo>
                    <a:pt x="18930" y="1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5"/>
            <p:cNvSpPr/>
            <p:nvPr/>
          </p:nvSpPr>
          <p:spPr>
            <a:xfrm>
              <a:off x="3491751" y="1990019"/>
              <a:ext cx="258901" cy="91596"/>
            </a:xfrm>
            <a:custGeom>
              <a:rect b="b" l="l" r="r" t="t"/>
              <a:pathLst>
                <a:path extrusionOk="0" h="4024" w="11374">
                  <a:moveTo>
                    <a:pt x="11374" y="0"/>
                  </a:moveTo>
                  <a:lnTo>
                    <a:pt x="825" y="542"/>
                  </a:lnTo>
                  <a:lnTo>
                    <a:pt x="0" y="4024"/>
                  </a:lnTo>
                  <a:lnTo>
                    <a:pt x="26" y="4024"/>
                  </a:lnTo>
                  <a:cubicBezTo>
                    <a:pt x="387" y="2889"/>
                    <a:pt x="1006" y="1857"/>
                    <a:pt x="2218" y="1522"/>
                  </a:cubicBezTo>
                  <a:cubicBezTo>
                    <a:pt x="3482" y="1161"/>
                    <a:pt x="4823" y="1342"/>
                    <a:pt x="6087" y="1032"/>
                  </a:cubicBezTo>
                  <a:cubicBezTo>
                    <a:pt x="7015" y="826"/>
                    <a:pt x="7892" y="465"/>
                    <a:pt x="8820" y="284"/>
                  </a:cubicBezTo>
                  <a:cubicBezTo>
                    <a:pt x="9672" y="129"/>
                    <a:pt x="10548" y="233"/>
                    <a:pt x="11374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>
              <a:off x="1762168" y="1055958"/>
              <a:ext cx="2622422" cy="318197"/>
            </a:xfrm>
            <a:custGeom>
              <a:rect b="b" l="l" r="r" t="t"/>
              <a:pathLst>
                <a:path extrusionOk="0" h="13979" w="115208">
                  <a:moveTo>
                    <a:pt x="113144" y="0"/>
                  </a:moveTo>
                  <a:lnTo>
                    <a:pt x="55966" y="980"/>
                  </a:lnTo>
                  <a:lnTo>
                    <a:pt x="1" y="11580"/>
                  </a:lnTo>
                  <a:lnTo>
                    <a:pt x="1832" y="13979"/>
                  </a:lnTo>
                  <a:lnTo>
                    <a:pt x="55992" y="1857"/>
                  </a:lnTo>
                  <a:lnTo>
                    <a:pt x="115208" y="619"/>
                  </a:lnTo>
                  <a:lnTo>
                    <a:pt x="1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>
              <a:off x="1334757" y="2800200"/>
              <a:ext cx="466745" cy="325253"/>
            </a:xfrm>
            <a:custGeom>
              <a:rect b="b" l="l" r="r" t="t"/>
              <a:pathLst>
                <a:path extrusionOk="0" h="14289" w="20505">
                  <a:moveTo>
                    <a:pt x="12948" y="1"/>
                  </a:moveTo>
                  <a:lnTo>
                    <a:pt x="1" y="11426"/>
                  </a:lnTo>
                  <a:lnTo>
                    <a:pt x="6474" y="14289"/>
                  </a:lnTo>
                  <a:lnTo>
                    <a:pt x="20505" y="955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>
              <a:off x="1334757" y="2821917"/>
              <a:ext cx="467337" cy="341119"/>
            </a:xfrm>
            <a:custGeom>
              <a:rect b="b" l="l" r="r" t="t"/>
              <a:pathLst>
                <a:path extrusionOk="0" h="14986" w="20531">
                  <a:moveTo>
                    <a:pt x="20505" y="1"/>
                  </a:moveTo>
                  <a:lnTo>
                    <a:pt x="6474" y="13335"/>
                  </a:lnTo>
                  <a:lnTo>
                    <a:pt x="1" y="10472"/>
                  </a:lnTo>
                  <a:lnTo>
                    <a:pt x="27" y="11555"/>
                  </a:lnTo>
                  <a:lnTo>
                    <a:pt x="6629" y="14985"/>
                  </a:lnTo>
                  <a:lnTo>
                    <a:pt x="20530" y="1007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>
              <a:off x="1334757" y="2800200"/>
              <a:ext cx="419786" cy="323501"/>
            </a:xfrm>
            <a:custGeom>
              <a:rect b="b" l="l" r="r" t="t"/>
              <a:pathLst>
                <a:path extrusionOk="0" h="14212" w="18442">
                  <a:moveTo>
                    <a:pt x="12948" y="1"/>
                  </a:moveTo>
                  <a:lnTo>
                    <a:pt x="1" y="11426"/>
                  </a:lnTo>
                  <a:lnTo>
                    <a:pt x="6345" y="14211"/>
                  </a:lnTo>
                  <a:cubicBezTo>
                    <a:pt x="6345" y="14186"/>
                    <a:pt x="6371" y="14160"/>
                    <a:pt x="6397" y="14160"/>
                  </a:cubicBezTo>
                  <a:cubicBezTo>
                    <a:pt x="7480" y="13102"/>
                    <a:pt x="6629" y="11065"/>
                    <a:pt x="6191" y="9827"/>
                  </a:cubicBezTo>
                  <a:cubicBezTo>
                    <a:pt x="5984" y="9182"/>
                    <a:pt x="5520" y="8305"/>
                    <a:pt x="5804" y="7635"/>
                  </a:cubicBezTo>
                  <a:cubicBezTo>
                    <a:pt x="6139" y="6706"/>
                    <a:pt x="7068" y="6010"/>
                    <a:pt x="7790" y="5391"/>
                  </a:cubicBezTo>
                  <a:cubicBezTo>
                    <a:pt x="8950" y="4385"/>
                    <a:pt x="10240" y="3508"/>
                    <a:pt x="11607" y="2786"/>
                  </a:cubicBezTo>
                  <a:cubicBezTo>
                    <a:pt x="13567" y="1780"/>
                    <a:pt x="15656" y="1368"/>
                    <a:pt x="17797" y="852"/>
                  </a:cubicBezTo>
                  <a:lnTo>
                    <a:pt x="18441" y="697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>
              <a:off x="1355313" y="2489044"/>
              <a:ext cx="252459" cy="554221"/>
            </a:xfrm>
            <a:custGeom>
              <a:rect b="b" l="l" r="r" t="t"/>
              <a:pathLst>
                <a:path extrusionOk="0" h="24348" w="11091">
                  <a:moveTo>
                    <a:pt x="8202" y="1"/>
                  </a:moveTo>
                  <a:lnTo>
                    <a:pt x="1" y="4050"/>
                  </a:lnTo>
                  <a:lnTo>
                    <a:pt x="5649" y="24347"/>
                  </a:lnTo>
                  <a:lnTo>
                    <a:pt x="11091" y="17487"/>
                  </a:lnTo>
                  <a:lnTo>
                    <a:pt x="8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>
              <a:off x="2429689" y="1985899"/>
              <a:ext cx="181417" cy="344647"/>
            </a:xfrm>
            <a:custGeom>
              <a:rect b="b" l="l" r="r" t="t"/>
              <a:pathLst>
                <a:path extrusionOk="0" h="15141" w="7970">
                  <a:moveTo>
                    <a:pt x="7815" y="1"/>
                  </a:moveTo>
                  <a:lnTo>
                    <a:pt x="1" y="1858"/>
                  </a:lnTo>
                  <a:lnTo>
                    <a:pt x="929" y="15140"/>
                  </a:lnTo>
                  <a:lnTo>
                    <a:pt x="7970" y="11194"/>
                  </a:lnTo>
                  <a:lnTo>
                    <a:pt x="7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>
              <a:off x="3620320" y="1817402"/>
              <a:ext cx="143836" cy="203155"/>
            </a:xfrm>
            <a:custGeom>
              <a:rect b="b" l="l" r="r" t="t"/>
              <a:pathLst>
                <a:path extrusionOk="0" h="8925" w="6319">
                  <a:moveTo>
                    <a:pt x="6319" y="1"/>
                  </a:moveTo>
                  <a:lnTo>
                    <a:pt x="0" y="336"/>
                  </a:lnTo>
                  <a:lnTo>
                    <a:pt x="387" y="8925"/>
                  </a:lnTo>
                  <a:lnTo>
                    <a:pt x="6319" y="8925"/>
                  </a:lnTo>
                  <a:lnTo>
                    <a:pt x="631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>
              <a:off x="3036751" y="1070048"/>
              <a:ext cx="1347904" cy="843032"/>
            </a:xfrm>
            <a:custGeom>
              <a:rect b="b" l="l" r="r" t="t"/>
              <a:pathLst>
                <a:path extrusionOk="0" h="37036" w="59216">
                  <a:moveTo>
                    <a:pt x="59216" y="0"/>
                  </a:moveTo>
                  <a:lnTo>
                    <a:pt x="0" y="1238"/>
                  </a:lnTo>
                  <a:lnTo>
                    <a:pt x="0" y="37036"/>
                  </a:lnTo>
                  <a:lnTo>
                    <a:pt x="55063" y="33631"/>
                  </a:lnTo>
                  <a:lnTo>
                    <a:pt x="59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>
              <a:off x="3083120" y="1120538"/>
              <a:ext cx="1255762" cy="760268"/>
            </a:xfrm>
            <a:custGeom>
              <a:rect b="b" l="l" r="r" t="t"/>
              <a:pathLst>
                <a:path extrusionOk="0" h="33400" w="55168">
                  <a:moveTo>
                    <a:pt x="55167" y="0"/>
                  </a:moveTo>
                  <a:lnTo>
                    <a:pt x="1" y="1006"/>
                  </a:lnTo>
                  <a:lnTo>
                    <a:pt x="1" y="33399"/>
                  </a:lnTo>
                  <a:lnTo>
                    <a:pt x="51092" y="29789"/>
                  </a:lnTo>
                  <a:lnTo>
                    <a:pt x="5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>
              <a:off x="1799751" y="1098230"/>
              <a:ext cx="1236960" cy="1318563"/>
            </a:xfrm>
            <a:custGeom>
              <a:rect b="b" l="l" r="r" t="t"/>
              <a:pathLst>
                <a:path extrusionOk="0" h="57927" w="54342">
                  <a:moveTo>
                    <a:pt x="54341" y="0"/>
                  </a:moveTo>
                  <a:lnTo>
                    <a:pt x="0" y="10059"/>
                  </a:lnTo>
                  <a:lnTo>
                    <a:pt x="3843" y="57926"/>
                  </a:lnTo>
                  <a:lnTo>
                    <a:pt x="54341" y="35798"/>
                  </a:lnTo>
                  <a:lnTo>
                    <a:pt x="5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>
              <a:off x="657857" y="1327187"/>
              <a:ext cx="1229312" cy="1919721"/>
            </a:xfrm>
            <a:custGeom>
              <a:rect b="b" l="l" r="r" t="t"/>
              <a:pathLst>
                <a:path extrusionOk="0" h="84337" w="54006">
                  <a:moveTo>
                    <a:pt x="50163" y="1"/>
                  </a:moveTo>
                  <a:lnTo>
                    <a:pt x="0" y="28628"/>
                  </a:lnTo>
                  <a:lnTo>
                    <a:pt x="10162" y="84336"/>
                  </a:lnTo>
                  <a:lnTo>
                    <a:pt x="54006" y="47868"/>
                  </a:lnTo>
                  <a:lnTo>
                    <a:pt x="5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>
              <a:off x="560975" y="1978865"/>
              <a:ext cx="328190" cy="1268076"/>
            </a:xfrm>
            <a:custGeom>
              <a:rect b="b" l="l" r="r" t="t"/>
              <a:pathLst>
                <a:path extrusionOk="0" h="55709" w="14418">
                  <a:moveTo>
                    <a:pt x="4256" y="0"/>
                  </a:moveTo>
                  <a:lnTo>
                    <a:pt x="1" y="1625"/>
                  </a:lnTo>
                  <a:lnTo>
                    <a:pt x="11710" y="55193"/>
                  </a:lnTo>
                  <a:lnTo>
                    <a:pt x="14418" y="55708"/>
                  </a:lnTo>
                  <a:lnTo>
                    <a:pt x="14418" y="55708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>
              <a:off x="560975" y="1319561"/>
              <a:ext cx="1238735" cy="696282"/>
            </a:xfrm>
            <a:custGeom>
              <a:rect b="b" l="l" r="r" t="t"/>
              <a:pathLst>
                <a:path extrusionOk="0" h="30589" w="54420">
                  <a:moveTo>
                    <a:pt x="52769" y="0"/>
                  </a:moveTo>
                  <a:lnTo>
                    <a:pt x="1" y="30588"/>
                  </a:lnTo>
                  <a:lnTo>
                    <a:pt x="1" y="30588"/>
                  </a:lnTo>
                  <a:lnTo>
                    <a:pt x="4256" y="28963"/>
                  </a:lnTo>
                  <a:lnTo>
                    <a:pt x="54419" y="336"/>
                  </a:lnTo>
                  <a:lnTo>
                    <a:pt x="52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>
              <a:off x="4108782" y="1162218"/>
              <a:ext cx="126241" cy="621143"/>
            </a:xfrm>
            <a:custGeom>
              <a:rect b="b" l="l" r="r" t="t"/>
              <a:pathLst>
                <a:path extrusionOk="0" h="27288" w="5546">
                  <a:moveTo>
                    <a:pt x="4127" y="0"/>
                  </a:moveTo>
                  <a:lnTo>
                    <a:pt x="0" y="27287"/>
                  </a:lnTo>
                  <a:lnTo>
                    <a:pt x="1883" y="27287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>
              <a:off x="4061798" y="1240890"/>
              <a:ext cx="99244" cy="363403"/>
            </a:xfrm>
            <a:custGeom>
              <a:rect b="b" l="l" r="r" t="t"/>
              <a:pathLst>
                <a:path extrusionOk="0" h="15965" w="4360">
                  <a:moveTo>
                    <a:pt x="4359" y="0"/>
                  </a:moveTo>
                  <a:lnTo>
                    <a:pt x="2993" y="78"/>
                  </a:lnTo>
                  <a:lnTo>
                    <a:pt x="1" y="15965"/>
                  </a:lnTo>
                  <a:lnTo>
                    <a:pt x="1" y="15965"/>
                  </a:lnTo>
                  <a:lnTo>
                    <a:pt x="1832" y="15836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>
              <a:off x="3219338" y="1279042"/>
              <a:ext cx="42862" cy="315283"/>
            </a:xfrm>
            <a:custGeom>
              <a:rect b="b" l="l" r="r" t="t"/>
              <a:pathLst>
                <a:path extrusionOk="0" h="13851" w="1883">
                  <a:moveTo>
                    <a:pt x="0" y="1"/>
                  </a:moveTo>
                  <a:lnTo>
                    <a:pt x="671" y="13850"/>
                  </a:lnTo>
                  <a:lnTo>
                    <a:pt x="1883" y="13850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>
              <a:off x="3135955" y="1279042"/>
              <a:ext cx="59911" cy="504895"/>
            </a:xfrm>
            <a:custGeom>
              <a:rect b="b" l="l" r="r" t="t"/>
              <a:pathLst>
                <a:path extrusionOk="0" h="22181" w="2632">
                  <a:moveTo>
                    <a:pt x="1" y="1"/>
                  </a:moveTo>
                  <a:lnTo>
                    <a:pt x="1136" y="22181"/>
                  </a:lnTo>
                  <a:lnTo>
                    <a:pt x="2632" y="22181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>
              <a:off x="3508772" y="1287101"/>
              <a:ext cx="510783" cy="218046"/>
            </a:xfrm>
            <a:custGeom>
              <a:rect b="b" l="l" r="r" t="t"/>
              <a:pathLst>
                <a:path extrusionOk="0" h="7377" w="17281">
                  <a:moveTo>
                    <a:pt x="0" y="0"/>
                  </a:moveTo>
                  <a:lnTo>
                    <a:pt x="207" y="7377"/>
                  </a:lnTo>
                  <a:lnTo>
                    <a:pt x="16661" y="7377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>
              <a:off x="3334101" y="1565524"/>
              <a:ext cx="379256" cy="179617"/>
            </a:xfrm>
            <a:custGeom>
              <a:rect b="b" l="l" r="r" t="t"/>
              <a:pathLst>
                <a:path extrusionOk="0" h="6913" w="14598">
                  <a:moveTo>
                    <a:pt x="14598" y="0"/>
                  </a:moveTo>
                  <a:lnTo>
                    <a:pt x="0" y="258"/>
                  </a:lnTo>
                  <a:lnTo>
                    <a:pt x="0" y="6912"/>
                  </a:lnTo>
                  <a:lnTo>
                    <a:pt x="14598" y="6732"/>
                  </a:lnTo>
                  <a:lnTo>
                    <a:pt x="145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>
              <a:off x="1870204" y="1173373"/>
              <a:ext cx="1124240" cy="1135985"/>
            </a:xfrm>
            <a:custGeom>
              <a:rect b="b" l="l" r="r" t="t"/>
              <a:pathLst>
                <a:path extrusionOk="0" h="49906" w="49390">
                  <a:moveTo>
                    <a:pt x="48873" y="0"/>
                  </a:moveTo>
                  <a:lnTo>
                    <a:pt x="0" y="9749"/>
                  </a:lnTo>
                  <a:lnTo>
                    <a:pt x="3611" y="49906"/>
                  </a:lnTo>
                  <a:lnTo>
                    <a:pt x="49389" y="3115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5"/>
            <p:cNvSpPr/>
            <p:nvPr/>
          </p:nvSpPr>
          <p:spPr>
            <a:xfrm>
              <a:off x="1960599" y="1240298"/>
              <a:ext cx="978082" cy="963400"/>
            </a:xfrm>
            <a:custGeom>
              <a:rect b="b" l="l" r="r" t="t"/>
              <a:pathLst>
                <a:path extrusionOk="0" h="42324" w="42969">
                  <a:moveTo>
                    <a:pt x="42298" y="1"/>
                  </a:moveTo>
                  <a:lnTo>
                    <a:pt x="1" y="9517"/>
                  </a:lnTo>
                  <a:lnTo>
                    <a:pt x="2993" y="42323"/>
                  </a:lnTo>
                  <a:lnTo>
                    <a:pt x="42968" y="26152"/>
                  </a:lnTo>
                  <a:lnTo>
                    <a:pt x="42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5"/>
            <p:cNvSpPr/>
            <p:nvPr/>
          </p:nvSpPr>
          <p:spPr>
            <a:xfrm>
              <a:off x="2335766" y="1380021"/>
              <a:ext cx="110967" cy="214309"/>
            </a:xfrm>
            <a:custGeom>
              <a:rect b="b" l="l" r="r" t="t"/>
              <a:pathLst>
                <a:path extrusionOk="0" h="9415" w="4875">
                  <a:moveTo>
                    <a:pt x="4178" y="1"/>
                  </a:moveTo>
                  <a:lnTo>
                    <a:pt x="0" y="903"/>
                  </a:lnTo>
                  <a:lnTo>
                    <a:pt x="774" y="9414"/>
                  </a:lnTo>
                  <a:lnTo>
                    <a:pt x="4875" y="8202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5"/>
            <p:cNvSpPr/>
            <p:nvPr/>
          </p:nvSpPr>
          <p:spPr>
            <a:xfrm>
              <a:off x="2355138" y="1584917"/>
              <a:ext cx="103342" cy="138578"/>
            </a:xfrm>
            <a:custGeom>
              <a:rect b="b" l="l" r="r" t="t"/>
              <a:pathLst>
                <a:path extrusionOk="0" fill="none" h="6088" w="4540">
                  <a:moveTo>
                    <a:pt x="0" y="1187"/>
                  </a:moveTo>
                  <a:lnTo>
                    <a:pt x="464" y="6087"/>
                  </a:lnTo>
                  <a:lnTo>
                    <a:pt x="4539" y="4849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>
              <a:off x="2233011" y="1404105"/>
              <a:ext cx="105709" cy="220751"/>
            </a:xfrm>
            <a:custGeom>
              <a:rect b="b" l="l" r="r" t="t"/>
              <a:pathLst>
                <a:path extrusionOk="0" h="9698" w="4644">
                  <a:moveTo>
                    <a:pt x="3818" y="0"/>
                  </a:moveTo>
                  <a:lnTo>
                    <a:pt x="1" y="851"/>
                  </a:lnTo>
                  <a:lnTo>
                    <a:pt x="826" y="9698"/>
                  </a:lnTo>
                  <a:lnTo>
                    <a:pt x="4643" y="8563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>
              <a:off x="2120877" y="1427005"/>
              <a:ext cx="116271" cy="231313"/>
            </a:xfrm>
            <a:custGeom>
              <a:rect b="b" l="l" r="r" t="t"/>
              <a:pathLst>
                <a:path extrusionOk="0" h="10162" w="5108">
                  <a:moveTo>
                    <a:pt x="4230" y="0"/>
                  </a:moveTo>
                  <a:lnTo>
                    <a:pt x="1" y="929"/>
                  </a:lnTo>
                  <a:lnTo>
                    <a:pt x="852" y="10162"/>
                  </a:lnTo>
                  <a:lnTo>
                    <a:pt x="5107" y="889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>
              <a:off x="2035172" y="1809184"/>
              <a:ext cx="113312" cy="142106"/>
            </a:xfrm>
            <a:custGeom>
              <a:rect b="b" l="l" r="r" t="t"/>
              <a:pathLst>
                <a:path extrusionOk="0" fill="none" h="6243" w="4978">
                  <a:moveTo>
                    <a:pt x="4488" y="1"/>
                  </a:moveTo>
                  <a:lnTo>
                    <a:pt x="0" y="1316"/>
                  </a:lnTo>
                  <a:lnTo>
                    <a:pt x="516" y="6242"/>
                  </a:lnTo>
                  <a:lnTo>
                    <a:pt x="4978" y="490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>
              <a:off x="2253567" y="1616035"/>
              <a:ext cx="98061" cy="138578"/>
            </a:xfrm>
            <a:custGeom>
              <a:rect b="b" l="l" r="r" t="t"/>
              <a:pathLst>
                <a:path extrusionOk="0" h="6088" w="4308">
                  <a:moveTo>
                    <a:pt x="3817" y="1"/>
                  </a:moveTo>
                  <a:lnTo>
                    <a:pt x="0" y="1110"/>
                  </a:lnTo>
                  <a:lnTo>
                    <a:pt x="439" y="6087"/>
                  </a:lnTo>
                  <a:lnTo>
                    <a:pt x="4307" y="4927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>
              <a:off x="2450837" y="1279042"/>
              <a:ext cx="452040" cy="698035"/>
            </a:xfrm>
            <a:custGeom>
              <a:rect b="b" l="l" r="r" t="t"/>
              <a:pathLst>
                <a:path extrusionOk="0" h="30666" w="19859">
                  <a:moveTo>
                    <a:pt x="19240" y="1"/>
                  </a:moveTo>
                  <a:lnTo>
                    <a:pt x="0" y="4230"/>
                  </a:lnTo>
                  <a:lnTo>
                    <a:pt x="2270" y="30666"/>
                  </a:lnTo>
                  <a:lnTo>
                    <a:pt x="19859" y="23677"/>
                  </a:lnTo>
                  <a:lnTo>
                    <a:pt x="1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>
              <a:off x="2265313" y="1746971"/>
              <a:ext cx="98653" cy="134458"/>
            </a:xfrm>
            <a:custGeom>
              <a:rect b="b" l="l" r="r" t="t"/>
              <a:pathLst>
                <a:path extrusionOk="0" h="5907" w="4334">
                  <a:moveTo>
                    <a:pt x="3869" y="0"/>
                  </a:moveTo>
                  <a:lnTo>
                    <a:pt x="0" y="1109"/>
                  </a:lnTo>
                  <a:lnTo>
                    <a:pt x="439" y="5906"/>
                  </a:lnTo>
                  <a:lnTo>
                    <a:pt x="4333" y="4720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>
              <a:off x="2367453" y="1715853"/>
              <a:ext cx="101589" cy="134458"/>
            </a:xfrm>
            <a:custGeom>
              <a:rect b="b" l="l" r="r" t="t"/>
              <a:pathLst>
                <a:path extrusionOk="0" h="5907" w="4463">
                  <a:moveTo>
                    <a:pt x="4076" y="0"/>
                  </a:moveTo>
                  <a:lnTo>
                    <a:pt x="1" y="1186"/>
                  </a:lnTo>
                  <a:lnTo>
                    <a:pt x="413" y="5906"/>
                  </a:lnTo>
                  <a:lnTo>
                    <a:pt x="4463" y="466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>
              <a:off x="1996429" y="1451658"/>
              <a:ext cx="129177" cy="238961"/>
            </a:xfrm>
            <a:custGeom>
              <a:rect b="b" l="l" r="r" t="t"/>
              <a:pathLst>
                <a:path extrusionOk="0" h="10498" w="5675">
                  <a:moveTo>
                    <a:pt x="4771" y="0"/>
                  </a:moveTo>
                  <a:lnTo>
                    <a:pt x="0" y="1032"/>
                  </a:lnTo>
                  <a:lnTo>
                    <a:pt x="1083" y="10497"/>
                  </a:lnTo>
                  <a:lnTo>
                    <a:pt x="5674" y="928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>
              <a:off x="2380952" y="1859674"/>
              <a:ext cx="102181" cy="160885"/>
            </a:xfrm>
            <a:custGeom>
              <a:rect b="b" l="l" r="r" t="t"/>
              <a:pathLst>
                <a:path extrusionOk="0" h="7068" w="4489">
                  <a:moveTo>
                    <a:pt x="4024" y="1"/>
                  </a:moveTo>
                  <a:lnTo>
                    <a:pt x="1" y="1316"/>
                  </a:lnTo>
                  <a:lnTo>
                    <a:pt x="517" y="7068"/>
                  </a:lnTo>
                  <a:lnTo>
                    <a:pt x="4489" y="5494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>
              <a:off x="2052200" y="1963021"/>
              <a:ext cx="117432" cy="186698"/>
            </a:xfrm>
            <a:custGeom>
              <a:rect b="b" l="l" r="r" t="t"/>
              <a:pathLst>
                <a:path extrusionOk="0" h="8202" w="5159">
                  <a:moveTo>
                    <a:pt x="4514" y="0"/>
                  </a:moveTo>
                  <a:lnTo>
                    <a:pt x="0" y="1496"/>
                  </a:lnTo>
                  <a:lnTo>
                    <a:pt x="697" y="8201"/>
                  </a:lnTo>
                  <a:lnTo>
                    <a:pt x="5158" y="6422"/>
                  </a:lnTo>
                  <a:lnTo>
                    <a:pt x="4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>
              <a:off x="2279404" y="1893729"/>
              <a:ext cx="101566" cy="166758"/>
            </a:xfrm>
            <a:custGeom>
              <a:rect b="b" l="l" r="r" t="t"/>
              <a:pathLst>
                <a:path extrusionOk="0" h="7326" w="4462">
                  <a:moveTo>
                    <a:pt x="3895" y="1"/>
                  </a:moveTo>
                  <a:lnTo>
                    <a:pt x="0" y="1264"/>
                  </a:lnTo>
                  <a:lnTo>
                    <a:pt x="542" y="7325"/>
                  </a:lnTo>
                  <a:lnTo>
                    <a:pt x="4462" y="5778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>
              <a:off x="2142025" y="1645400"/>
              <a:ext cx="108031" cy="141492"/>
            </a:xfrm>
            <a:custGeom>
              <a:rect b="b" l="l" r="r" t="t"/>
              <a:pathLst>
                <a:path extrusionOk="0" fill="none" h="6216" w="4746">
                  <a:moveTo>
                    <a:pt x="4746" y="5004"/>
                  </a:moveTo>
                  <a:lnTo>
                    <a:pt x="4256" y="0"/>
                  </a:lnTo>
                  <a:lnTo>
                    <a:pt x="0" y="1238"/>
                  </a:lnTo>
                  <a:lnTo>
                    <a:pt x="516" y="621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>
              <a:off x="2167839" y="1926599"/>
              <a:ext cx="112151" cy="177912"/>
            </a:xfrm>
            <a:custGeom>
              <a:rect b="b" l="l" r="r" t="t"/>
              <a:pathLst>
                <a:path extrusionOk="0" h="7816" w="4927">
                  <a:moveTo>
                    <a:pt x="4334" y="1"/>
                  </a:moveTo>
                  <a:lnTo>
                    <a:pt x="1" y="1419"/>
                  </a:lnTo>
                  <a:lnTo>
                    <a:pt x="594" y="7816"/>
                  </a:lnTo>
                  <a:lnTo>
                    <a:pt x="4927" y="6088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>
              <a:off x="2021082" y="1677679"/>
              <a:ext cx="117432" cy="147387"/>
            </a:xfrm>
            <a:custGeom>
              <a:rect b="b" l="l" r="r" t="t"/>
              <a:pathLst>
                <a:path extrusionOk="0" h="6475" w="5159">
                  <a:moveTo>
                    <a:pt x="4643" y="1"/>
                  </a:moveTo>
                  <a:lnTo>
                    <a:pt x="0" y="1342"/>
                  </a:lnTo>
                  <a:lnTo>
                    <a:pt x="542" y="6474"/>
                  </a:lnTo>
                  <a:lnTo>
                    <a:pt x="5158" y="5081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>
              <a:off x="2153748" y="1776314"/>
              <a:ext cx="108645" cy="139147"/>
            </a:xfrm>
            <a:custGeom>
              <a:rect b="b" l="l" r="r" t="t"/>
              <a:pathLst>
                <a:path extrusionOk="0" h="6113" w="4773">
                  <a:moveTo>
                    <a:pt x="4282" y="1"/>
                  </a:moveTo>
                  <a:lnTo>
                    <a:pt x="1" y="1239"/>
                  </a:lnTo>
                  <a:lnTo>
                    <a:pt x="439" y="6113"/>
                  </a:lnTo>
                  <a:lnTo>
                    <a:pt x="4772" y="4798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>
              <a:off x="2023426" y="1352432"/>
              <a:ext cx="460281" cy="220751"/>
            </a:xfrm>
            <a:custGeom>
              <a:rect b="b" l="l" r="r" t="t"/>
              <a:pathLst>
                <a:path extrusionOk="0" h="9698" w="20221">
                  <a:moveTo>
                    <a:pt x="19782" y="1"/>
                  </a:moveTo>
                  <a:lnTo>
                    <a:pt x="0" y="4540"/>
                  </a:lnTo>
                  <a:lnTo>
                    <a:pt x="516" y="9698"/>
                  </a:lnTo>
                  <a:lnTo>
                    <a:pt x="20220" y="4952"/>
                  </a:lnTo>
                  <a:lnTo>
                    <a:pt x="19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>
              <a:off x="2495454" y="1424023"/>
              <a:ext cx="379246" cy="412183"/>
            </a:xfrm>
            <a:custGeom>
              <a:rect b="b" l="l" r="r" t="t"/>
              <a:pathLst>
                <a:path extrusionOk="0" h="18108" w="16661">
                  <a:moveTo>
                    <a:pt x="12380" y="7842"/>
                  </a:moveTo>
                  <a:lnTo>
                    <a:pt x="14469" y="10267"/>
                  </a:lnTo>
                  <a:cubicBezTo>
                    <a:pt x="14469" y="10267"/>
                    <a:pt x="13024" y="11608"/>
                    <a:pt x="12612" y="12253"/>
                  </a:cubicBezTo>
                  <a:lnTo>
                    <a:pt x="12586" y="12253"/>
                  </a:lnTo>
                  <a:cubicBezTo>
                    <a:pt x="12560" y="12304"/>
                    <a:pt x="12509" y="12382"/>
                    <a:pt x="12431" y="12459"/>
                  </a:cubicBezTo>
                  <a:lnTo>
                    <a:pt x="12251" y="11969"/>
                  </a:lnTo>
                  <a:cubicBezTo>
                    <a:pt x="12070" y="11376"/>
                    <a:pt x="11967" y="10783"/>
                    <a:pt x="11967" y="10189"/>
                  </a:cubicBezTo>
                  <a:cubicBezTo>
                    <a:pt x="12044" y="9545"/>
                    <a:pt x="12380" y="7842"/>
                    <a:pt x="12380" y="7842"/>
                  </a:cubicBezTo>
                  <a:close/>
                  <a:moveTo>
                    <a:pt x="10295" y="1"/>
                  </a:moveTo>
                  <a:cubicBezTo>
                    <a:pt x="10276" y="1"/>
                    <a:pt x="10258" y="1"/>
                    <a:pt x="10239" y="2"/>
                  </a:cubicBezTo>
                  <a:cubicBezTo>
                    <a:pt x="8356" y="79"/>
                    <a:pt x="7479" y="3045"/>
                    <a:pt x="8150" y="4206"/>
                  </a:cubicBezTo>
                  <a:cubicBezTo>
                    <a:pt x="7737" y="4361"/>
                    <a:pt x="7376" y="4567"/>
                    <a:pt x="7041" y="4825"/>
                  </a:cubicBezTo>
                  <a:cubicBezTo>
                    <a:pt x="6757" y="5031"/>
                    <a:pt x="6603" y="5702"/>
                    <a:pt x="6525" y="6656"/>
                  </a:cubicBezTo>
                  <a:cubicBezTo>
                    <a:pt x="6319" y="7791"/>
                    <a:pt x="5726" y="8848"/>
                    <a:pt x="4875" y="9622"/>
                  </a:cubicBezTo>
                  <a:cubicBezTo>
                    <a:pt x="4726" y="9765"/>
                    <a:pt x="4502" y="9820"/>
                    <a:pt x="4243" y="9820"/>
                  </a:cubicBezTo>
                  <a:cubicBezTo>
                    <a:pt x="3331" y="9820"/>
                    <a:pt x="1986" y="9132"/>
                    <a:pt x="1986" y="9132"/>
                  </a:cubicBezTo>
                  <a:cubicBezTo>
                    <a:pt x="1986" y="9132"/>
                    <a:pt x="1459" y="8341"/>
                    <a:pt x="830" y="8341"/>
                  </a:cubicBezTo>
                  <a:cubicBezTo>
                    <a:pt x="777" y="8341"/>
                    <a:pt x="724" y="8346"/>
                    <a:pt x="671" y="8358"/>
                  </a:cubicBezTo>
                  <a:cubicBezTo>
                    <a:pt x="0" y="8513"/>
                    <a:pt x="619" y="10060"/>
                    <a:pt x="671" y="10189"/>
                  </a:cubicBezTo>
                  <a:cubicBezTo>
                    <a:pt x="737" y="10322"/>
                    <a:pt x="3092" y="11741"/>
                    <a:pt x="5176" y="11741"/>
                  </a:cubicBezTo>
                  <a:cubicBezTo>
                    <a:pt x="5526" y="11741"/>
                    <a:pt x="5868" y="11701"/>
                    <a:pt x="6190" y="11608"/>
                  </a:cubicBezTo>
                  <a:cubicBezTo>
                    <a:pt x="6474" y="11531"/>
                    <a:pt x="6757" y="11402"/>
                    <a:pt x="6989" y="11195"/>
                  </a:cubicBezTo>
                  <a:lnTo>
                    <a:pt x="6989" y="11195"/>
                  </a:lnTo>
                  <a:cubicBezTo>
                    <a:pt x="7067" y="11685"/>
                    <a:pt x="6267" y="18107"/>
                    <a:pt x="6267" y="18107"/>
                  </a:cubicBezTo>
                  <a:lnTo>
                    <a:pt x="13643" y="15760"/>
                  </a:lnTo>
                  <a:lnTo>
                    <a:pt x="13257" y="14703"/>
                  </a:lnTo>
                  <a:cubicBezTo>
                    <a:pt x="13721" y="14110"/>
                    <a:pt x="14262" y="13594"/>
                    <a:pt x="14881" y="13181"/>
                  </a:cubicBezTo>
                  <a:cubicBezTo>
                    <a:pt x="15758" y="12614"/>
                    <a:pt x="16377" y="11324"/>
                    <a:pt x="16532" y="10834"/>
                  </a:cubicBezTo>
                  <a:cubicBezTo>
                    <a:pt x="16661" y="10318"/>
                    <a:pt x="15990" y="8487"/>
                    <a:pt x="14469" y="6295"/>
                  </a:cubicBezTo>
                  <a:cubicBezTo>
                    <a:pt x="12947" y="4129"/>
                    <a:pt x="13282" y="4851"/>
                    <a:pt x="12380" y="4361"/>
                  </a:cubicBezTo>
                  <a:cubicBezTo>
                    <a:pt x="11993" y="4154"/>
                    <a:pt x="11580" y="4000"/>
                    <a:pt x="11142" y="3896"/>
                  </a:cubicBezTo>
                  <a:lnTo>
                    <a:pt x="11039" y="2994"/>
                  </a:lnTo>
                  <a:cubicBezTo>
                    <a:pt x="11193" y="2762"/>
                    <a:pt x="11322" y="2530"/>
                    <a:pt x="11400" y="2272"/>
                  </a:cubicBezTo>
                  <a:cubicBezTo>
                    <a:pt x="11577" y="1385"/>
                    <a:pt x="11306" y="1"/>
                    <a:pt x="10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>
              <a:off x="2594088" y="1701763"/>
              <a:ext cx="236593" cy="104503"/>
            </a:xfrm>
            <a:custGeom>
              <a:rect b="b" l="l" r="r" t="t"/>
              <a:pathLst>
                <a:path extrusionOk="0" h="4591" w="10394">
                  <a:moveTo>
                    <a:pt x="10342" y="0"/>
                  </a:moveTo>
                  <a:lnTo>
                    <a:pt x="0" y="3430"/>
                  </a:lnTo>
                  <a:lnTo>
                    <a:pt x="0" y="4591"/>
                  </a:lnTo>
                  <a:lnTo>
                    <a:pt x="10394" y="1083"/>
                  </a:lnTo>
                  <a:lnTo>
                    <a:pt x="10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>
              <a:off x="2611093" y="1737570"/>
              <a:ext cx="219590" cy="98653"/>
            </a:xfrm>
            <a:custGeom>
              <a:rect b="b" l="l" r="r" t="t"/>
              <a:pathLst>
                <a:path extrusionOk="0" h="4334" w="9647">
                  <a:moveTo>
                    <a:pt x="9595" y="0"/>
                  </a:moveTo>
                  <a:lnTo>
                    <a:pt x="1" y="3353"/>
                  </a:lnTo>
                  <a:lnTo>
                    <a:pt x="1" y="4333"/>
                  </a:lnTo>
                  <a:lnTo>
                    <a:pt x="9647" y="1109"/>
                  </a:lnTo>
                  <a:lnTo>
                    <a:pt x="9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>
              <a:off x="2483116" y="1380021"/>
              <a:ext cx="95716" cy="193163"/>
            </a:xfrm>
            <a:custGeom>
              <a:rect b="b" l="l" r="r" t="t"/>
              <a:pathLst>
                <a:path extrusionOk="0" fill="none" h="8486" w="4205">
                  <a:moveTo>
                    <a:pt x="568" y="8486"/>
                  </a:moveTo>
                  <a:lnTo>
                    <a:pt x="1" y="929"/>
                  </a:lnTo>
                  <a:lnTo>
                    <a:pt x="4204" y="1"/>
                  </a:lnTo>
                </a:path>
              </a:pathLst>
            </a:custGeom>
            <a:noFill/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5"/>
            <p:cNvSpPr/>
            <p:nvPr/>
          </p:nvSpPr>
          <p:spPr>
            <a:xfrm>
              <a:off x="2550633" y="1806248"/>
              <a:ext cx="321725" cy="120368"/>
            </a:xfrm>
            <a:custGeom>
              <a:rect b="b" l="l" r="r" t="t"/>
              <a:pathLst>
                <a:path extrusionOk="0" fill="none" h="5288" w="14134">
                  <a:moveTo>
                    <a:pt x="1" y="5288"/>
                  </a:moveTo>
                  <a:lnTo>
                    <a:pt x="14134" y="1"/>
                  </a:lnTo>
                </a:path>
              </a:pathLst>
            </a:custGeom>
            <a:noFill/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5"/>
            <p:cNvSpPr/>
            <p:nvPr/>
          </p:nvSpPr>
          <p:spPr>
            <a:xfrm>
              <a:off x="2045143" y="1712917"/>
              <a:ext cx="72225" cy="89252"/>
            </a:xfrm>
            <a:custGeom>
              <a:rect b="b" l="l" r="r" t="t"/>
              <a:pathLst>
                <a:path extrusionOk="0" fill="none" h="3921" w="3173">
                  <a:moveTo>
                    <a:pt x="723" y="3920"/>
                  </a:moveTo>
                  <a:cubicBezTo>
                    <a:pt x="517" y="3585"/>
                    <a:pt x="336" y="3224"/>
                    <a:pt x="233" y="2837"/>
                  </a:cubicBezTo>
                  <a:cubicBezTo>
                    <a:pt x="78" y="2399"/>
                    <a:pt x="1" y="1960"/>
                    <a:pt x="26" y="1496"/>
                  </a:cubicBezTo>
                  <a:cubicBezTo>
                    <a:pt x="336" y="1651"/>
                    <a:pt x="491" y="2296"/>
                    <a:pt x="697" y="2605"/>
                  </a:cubicBezTo>
                  <a:cubicBezTo>
                    <a:pt x="645" y="2167"/>
                    <a:pt x="52" y="954"/>
                    <a:pt x="439" y="593"/>
                  </a:cubicBezTo>
                  <a:cubicBezTo>
                    <a:pt x="800" y="1006"/>
                    <a:pt x="878" y="1573"/>
                    <a:pt x="1032" y="2063"/>
                  </a:cubicBezTo>
                  <a:cubicBezTo>
                    <a:pt x="1058" y="1599"/>
                    <a:pt x="542" y="645"/>
                    <a:pt x="929" y="258"/>
                  </a:cubicBezTo>
                  <a:cubicBezTo>
                    <a:pt x="1213" y="748"/>
                    <a:pt x="1445" y="1264"/>
                    <a:pt x="1574" y="1806"/>
                  </a:cubicBezTo>
                  <a:cubicBezTo>
                    <a:pt x="1626" y="1315"/>
                    <a:pt x="1032" y="335"/>
                    <a:pt x="1522" y="0"/>
                  </a:cubicBezTo>
                  <a:cubicBezTo>
                    <a:pt x="1987" y="774"/>
                    <a:pt x="1961" y="1651"/>
                    <a:pt x="2296" y="2399"/>
                  </a:cubicBezTo>
                  <a:cubicBezTo>
                    <a:pt x="2477" y="2218"/>
                    <a:pt x="2657" y="1290"/>
                    <a:pt x="2967" y="1883"/>
                  </a:cubicBezTo>
                  <a:cubicBezTo>
                    <a:pt x="3173" y="2244"/>
                    <a:pt x="2863" y="3043"/>
                    <a:pt x="2863" y="3430"/>
                  </a:cubicBezTo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5"/>
            <p:cNvSpPr/>
            <p:nvPr/>
          </p:nvSpPr>
          <p:spPr>
            <a:xfrm>
              <a:off x="2279973" y="1781595"/>
              <a:ext cx="73409" cy="73409"/>
            </a:xfrm>
            <a:custGeom>
              <a:rect b="b" l="l" r="r" t="t"/>
              <a:pathLst>
                <a:path extrusionOk="0" fill="none" h="3225" w="3225">
                  <a:moveTo>
                    <a:pt x="2271" y="929"/>
                  </a:moveTo>
                  <a:cubicBezTo>
                    <a:pt x="2967" y="1625"/>
                    <a:pt x="3225" y="2477"/>
                    <a:pt x="2864" y="2863"/>
                  </a:cubicBezTo>
                  <a:cubicBezTo>
                    <a:pt x="2477" y="3225"/>
                    <a:pt x="1626" y="2967"/>
                    <a:pt x="929" y="2270"/>
                  </a:cubicBezTo>
                  <a:cubicBezTo>
                    <a:pt x="259" y="1600"/>
                    <a:pt x="1" y="749"/>
                    <a:pt x="362" y="362"/>
                  </a:cubicBezTo>
                  <a:cubicBezTo>
                    <a:pt x="723" y="1"/>
                    <a:pt x="1574" y="259"/>
                    <a:pt x="2271" y="929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5"/>
            <p:cNvSpPr/>
            <p:nvPr/>
          </p:nvSpPr>
          <p:spPr>
            <a:xfrm>
              <a:off x="795828" y="1451658"/>
              <a:ext cx="1047917" cy="1578033"/>
            </a:xfrm>
            <a:custGeom>
              <a:rect b="b" l="l" r="r" t="t"/>
              <a:pathLst>
                <a:path extrusionOk="0" h="69326" w="46037">
                  <a:moveTo>
                    <a:pt x="42219" y="0"/>
                  </a:moveTo>
                  <a:lnTo>
                    <a:pt x="0" y="24785"/>
                  </a:lnTo>
                  <a:lnTo>
                    <a:pt x="7608" y="69326"/>
                  </a:lnTo>
                  <a:lnTo>
                    <a:pt x="46036" y="38893"/>
                  </a:lnTo>
                  <a:lnTo>
                    <a:pt x="42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5"/>
            <p:cNvSpPr/>
            <p:nvPr/>
          </p:nvSpPr>
          <p:spPr>
            <a:xfrm>
              <a:off x="1306576" y="1699395"/>
              <a:ext cx="210212" cy="341119"/>
            </a:xfrm>
            <a:custGeom>
              <a:rect b="b" l="l" r="r" t="t"/>
              <a:pathLst>
                <a:path extrusionOk="0" h="14986" w="9235">
                  <a:moveTo>
                    <a:pt x="7841" y="1"/>
                  </a:moveTo>
                  <a:lnTo>
                    <a:pt x="1" y="4618"/>
                  </a:lnTo>
                  <a:lnTo>
                    <a:pt x="1600" y="14985"/>
                  </a:lnTo>
                  <a:lnTo>
                    <a:pt x="9234" y="1013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5"/>
            <p:cNvSpPr/>
            <p:nvPr/>
          </p:nvSpPr>
          <p:spPr>
            <a:xfrm>
              <a:off x="1190936" y="2375157"/>
              <a:ext cx="214286" cy="334062"/>
            </a:xfrm>
            <a:custGeom>
              <a:rect b="b" l="l" r="r" t="t"/>
              <a:pathLst>
                <a:path extrusionOk="0" h="14676" w="9414">
                  <a:moveTo>
                    <a:pt x="7995" y="0"/>
                  </a:moveTo>
                  <a:lnTo>
                    <a:pt x="0" y="5494"/>
                  </a:lnTo>
                  <a:lnTo>
                    <a:pt x="1419" y="14675"/>
                  </a:lnTo>
                  <a:lnTo>
                    <a:pt x="9414" y="8743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5"/>
            <p:cNvSpPr/>
            <p:nvPr/>
          </p:nvSpPr>
          <p:spPr>
            <a:xfrm>
              <a:off x="1147481" y="2100969"/>
              <a:ext cx="217837" cy="349336"/>
            </a:xfrm>
            <a:custGeom>
              <a:rect b="b" l="l" r="r" t="t"/>
              <a:pathLst>
                <a:path extrusionOk="0" h="15347" w="9570">
                  <a:moveTo>
                    <a:pt x="7996" y="1"/>
                  </a:moveTo>
                  <a:lnTo>
                    <a:pt x="1" y="5185"/>
                  </a:lnTo>
                  <a:lnTo>
                    <a:pt x="1574" y="15346"/>
                  </a:lnTo>
                  <a:lnTo>
                    <a:pt x="9569" y="9982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5"/>
            <p:cNvSpPr/>
            <p:nvPr/>
          </p:nvSpPr>
          <p:spPr>
            <a:xfrm>
              <a:off x="1392304" y="2246565"/>
              <a:ext cx="194915" cy="314122"/>
            </a:xfrm>
            <a:custGeom>
              <a:rect b="b" l="l" r="r" t="t"/>
              <a:pathLst>
                <a:path extrusionOk="0" h="13800" w="8563">
                  <a:moveTo>
                    <a:pt x="7402" y="1"/>
                  </a:moveTo>
                  <a:lnTo>
                    <a:pt x="0" y="5082"/>
                  </a:lnTo>
                  <a:lnTo>
                    <a:pt x="1342" y="13799"/>
                  </a:lnTo>
                  <a:lnTo>
                    <a:pt x="8563" y="8435"/>
                  </a:lnTo>
                  <a:lnTo>
                    <a:pt x="7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5"/>
            <p:cNvSpPr/>
            <p:nvPr/>
          </p:nvSpPr>
          <p:spPr>
            <a:xfrm>
              <a:off x="1102272" y="1817402"/>
              <a:ext cx="219590" cy="351089"/>
            </a:xfrm>
            <a:custGeom>
              <a:rect b="b" l="l" r="r" t="t"/>
              <a:pathLst>
                <a:path extrusionOk="0" h="15424" w="9647">
                  <a:moveTo>
                    <a:pt x="7970" y="1"/>
                  </a:moveTo>
                  <a:lnTo>
                    <a:pt x="1" y="4695"/>
                  </a:lnTo>
                  <a:lnTo>
                    <a:pt x="1651" y="15424"/>
                  </a:lnTo>
                  <a:lnTo>
                    <a:pt x="9647" y="10369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5"/>
            <p:cNvSpPr/>
            <p:nvPr/>
          </p:nvSpPr>
          <p:spPr>
            <a:xfrm>
              <a:off x="929086" y="2232475"/>
              <a:ext cx="234272" cy="361082"/>
            </a:xfrm>
            <a:custGeom>
              <a:rect b="b" l="l" r="r" t="t"/>
              <a:pathLst>
                <a:path extrusionOk="0" h="15863" w="10292">
                  <a:moveTo>
                    <a:pt x="8666" y="1"/>
                  </a:moveTo>
                  <a:lnTo>
                    <a:pt x="1" y="5623"/>
                  </a:lnTo>
                  <a:lnTo>
                    <a:pt x="1754" y="15862"/>
                  </a:lnTo>
                  <a:lnTo>
                    <a:pt x="10291" y="1013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5"/>
            <p:cNvSpPr/>
            <p:nvPr/>
          </p:nvSpPr>
          <p:spPr>
            <a:xfrm>
              <a:off x="1350032" y="1975336"/>
              <a:ext cx="204316" cy="339343"/>
            </a:xfrm>
            <a:custGeom>
              <a:rect b="b" l="l" r="r" t="t"/>
              <a:pathLst>
                <a:path extrusionOk="0" h="14908" w="8976">
                  <a:moveTo>
                    <a:pt x="7609" y="1"/>
                  </a:moveTo>
                  <a:lnTo>
                    <a:pt x="0" y="4927"/>
                  </a:lnTo>
                  <a:lnTo>
                    <a:pt x="1548" y="14908"/>
                  </a:lnTo>
                  <a:lnTo>
                    <a:pt x="8976" y="9930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5"/>
            <p:cNvSpPr/>
            <p:nvPr/>
          </p:nvSpPr>
          <p:spPr>
            <a:xfrm>
              <a:off x="1542020" y="1850296"/>
              <a:ext cx="197260" cy="339343"/>
            </a:xfrm>
            <a:custGeom>
              <a:rect b="b" l="l" r="r" t="t"/>
              <a:pathLst>
                <a:path extrusionOk="0" h="14908" w="8666">
                  <a:moveTo>
                    <a:pt x="7660" y="0"/>
                  </a:moveTo>
                  <a:lnTo>
                    <a:pt x="0" y="4978"/>
                  </a:lnTo>
                  <a:lnTo>
                    <a:pt x="1315" y="14907"/>
                  </a:lnTo>
                  <a:lnTo>
                    <a:pt x="8666" y="998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5"/>
            <p:cNvSpPr/>
            <p:nvPr/>
          </p:nvSpPr>
          <p:spPr>
            <a:xfrm>
              <a:off x="977823" y="2513697"/>
              <a:ext cx="227215" cy="349928"/>
            </a:xfrm>
            <a:custGeom>
              <a:rect b="b" l="l" r="r" t="t"/>
              <a:pathLst>
                <a:path extrusionOk="0" h="15373" w="9982">
                  <a:moveTo>
                    <a:pt x="8511" y="1"/>
                  </a:moveTo>
                  <a:lnTo>
                    <a:pt x="0" y="5829"/>
                  </a:lnTo>
                  <a:lnTo>
                    <a:pt x="1625" y="15372"/>
                  </a:lnTo>
                  <a:lnTo>
                    <a:pt x="9981" y="9182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5"/>
            <p:cNvSpPr/>
            <p:nvPr/>
          </p:nvSpPr>
          <p:spPr>
            <a:xfrm>
              <a:off x="1578419" y="2120933"/>
              <a:ext cx="184353" cy="305291"/>
            </a:xfrm>
            <a:custGeom>
              <a:rect b="b" l="l" r="r" t="t"/>
              <a:pathLst>
                <a:path extrusionOk="0" h="13412" w="8099">
                  <a:moveTo>
                    <a:pt x="7273" y="1"/>
                  </a:moveTo>
                  <a:lnTo>
                    <a:pt x="0" y="5004"/>
                  </a:lnTo>
                  <a:lnTo>
                    <a:pt x="1109" y="13412"/>
                  </a:lnTo>
                  <a:lnTo>
                    <a:pt x="8098" y="822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5"/>
            <p:cNvSpPr/>
            <p:nvPr/>
          </p:nvSpPr>
          <p:spPr>
            <a:xfrm>
              <a:off x="1505029" y="1579636"/>
              <a:ext cx="207253" cy="338752"/>
            </a:xfrm>
            <a:custGeom>
              <a:rect b="b" l="l" r="r" t="t"/>
              <a:pathLst>
                <a:path extrusionOk="0" h="14882" w="9105">
                  <a:moveTo>
                    <a:pt x="8099" y="1"/>
                  </a:moveTo>
                  <a:lnTo>
                    <a:pt x="0" y="4746"/>
                  </a:lnTo>
                  <a:lnTo>
                    <a:pt x="1367" y="14882"/>
                  </a:lnTo>
                  <a:lnTo>
                    <a:pt x="9104" y="10007"/>
                  </a:lnTo>
                  <a:lnTo>
                    <a:pt x="8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5"/>
            <p:cNvSpPr/>
            <p:nvPr/>
          </p:nvSpPr>
          <p:spPr>
            <a:xfrm>
              <a:off x="876844" y="1937776"/>
              <a:ext cx="241874" cy="369868"/>
            </a:xfrm>
            <a:custGeom>
              <a:rect b="b" l="l" r="r" t="t"/>
              <a:pathLst>
                <a:path extrusionOk="0" h="16249" w="10626">
                  <a:moveTo>
                    <a:pt x="8898" y="0"/>
                  </a:moveTo>
                  <a:lnTo>
                    <a:pt x="0" y="5210"/>
                  </a:lnTo>
                  <a:lnTo>
                    <a:pt x="1883" y="16248"/>
                  </a:lnTo>
                  <a:lnTo>
                    <a:pt x="10626" y="1072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5"/>
            <p:cNvSpPr/>
            <p:nvPr/>
          </p:nvSpPr>
          <p:spPr>
            <a:xfrm>
              <a:off x="944361" y="2046427"/>
              <a:ext cx="144428" cy="221297"/>
            </a:xfrm>
            <a:custGeom>
              <a:rect b="b" l="l" r="r" t="t"/>
              <a:pathLst>
                <a:path extrusionOk="0" h="9722" w="6345">
                  <a:moveTo>
                    <a:pt x="2199" y="0"/>
                  </a:moveTo>
                  <a:cubicBezTo>
                    <a:pt x="1612" y="0"/>
                    <a:pt x="959" y="291"/>
                    <a:pt x="671" y="669"/>
                  </a:cubicBezTo>
                  <a:cubicBezTo>
                    <a:pt x="0" y="1572"/>
                    <a:pt x="103" y="3248"/>
                    <a:pt x="464" y="4202"/>
                  </a:cubicBezTo>
                  <a:cubicBezTo>
                    <a:pt x="645" y="4692"/>
                    <a:pt x="1290" y="4666"/>
                    <a:pt x="1573" y="5105"/>
                  </a:cubicBezTo>
                  <a:cubicBezTo>
                    <a:pt x="1960" y="5724"/>
                    <a:pt x="1651" y="6549"/>
                    <a:pt x="1573" y="7271"/>
                  </a:cubicBezTo>
                  <a:cubicBezTo>
                    <a:pt x="1522" y="7864"/>
                    <a:pt x="1315" y="8587"/>
                    <a:pt x="1419" y="9206"/>
                  </a:cubicBezTo>
                  <a:cubicBezTo>
                    <a:pt x="1470" y="9515"/>
                    <a:pt x="1573" y="9670"/>
                    <a:pt x="1676" y="9721"/>
                  </a:cubicBezTo>
                  <a:lnTo>
                    <a:pt x="6345" y="6781"/>
                  </a:lnTo>
                  <a:cubicBezTo>
                    <a:pt x="6009" y="6085"/>
                    <a:pt x="5519" y="5518"/>
                    <a:pt x="4900" y="5079"/>
                  </a:cubicBezTo>
                  <a:cubicBezTo>
                    <a:pt x="3998" y="4409"/>
                    <a:pt x="4178" y="3790"/>
                    <a:pt x="4178" y="2655"/>
                  </a:cubicBezTo>
                  <a:cubicBezTo>
                    <a:pt x="4230" y="1649"/>
                    <a:pt x="3740" y="695"/>
                    <a:pt x="2889" y="179"/>
                  </a:cubicBezTo>
                  <a:cubicBezTo>
                    <a:pt x="2694" y="54"/>
                    <a:pt x="2453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5"/>
            <p:cNvSpPr/>
            <p:nvPr/>
          </p:nvSpPr>
          <p:spPr>
            <a:xfrm>
              <a:off x="912378" y="2098624"/>
              <a:ext cx="57248" cy="57043"/>
            </a:xfrm>
            <a:custGeom>
              <a:rect b="b" l="l" r="r" t="t"/>
              <a:pathLst>
                <a:path extrusionOk="0" h="2506" w="2515">
                  <a:moveTo>
                    <a:pt x="1792" y="1"/>
                  </a:moveTo>
                  <a:cubicBezTo>
                    <a:pt x="1" y="569"/>
                    <a:pt x="485" y="2505"/>
                    <a:pt x="1756" y="2505"/>
                  </a:cubicBezTo>
                  <a:cubicBezTo>
                    <a:pt x="1986" y="2505"/>
                    <a:pt x="2242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5"/>
            <p:cNvSpPr/>
            <p:nvPr/>
          </p:nvSpPr>
          <p:spPr>
            <a:xfrm>
              <a:off x="927015" y="2025029"/>
              <a:ext cx="114222" cy="94760"/>
            </a:xfrm>
            <a:custGeom>
              <a:rect b="b" l="l" r="r" t="t"/>
              <a:pathLst>
                <a:path extrusionOk="0" h="4163" w="5018">
                  <a:moveTo>
                    <a:pt x="3004" y="1"/>
                  </a:moveTo>
                  <a:cubicBezTo>
                    <a:pt x="2618" y="1"/>
                    <a:pt x="2219" y="99"/>
                    <a:pt x="1845" y="294"/>
                  </a:cubicBezTo>
                  <a:cubicBezTo>
                    <a:pt x="549" y="965"/>
                    <a:pt x="1" y="2343"/>
                    <a:pt x="275" y="3700"/>
                  </a:cubicBezTo>
                  <a:lnTo>
                    <a:pt x="275" y="3700"/>
                  </a:lnTo>
                  <a:lnTo>
                    <a:pt x="246" y="3595"/>
                  </a:lnTo>
                  <a:lnTo>
                    <a:pt x="246" y="3595"/>
                  </a:lnTo>
                  <a:cubicBezTo>
                    <a:pt x="220" y="3801"/>
                    <a:pt x="272" y="3982"/>
                    <a:pt x="349" y="4162"/>
                  </a:cubicBezTo>
                  <a:lnTo>
                    <a:pt x="633" y="4162"/>
                  </a:lnTo>
                  <a:cubicBezTo>
                    <a:pt x="375" y="2795"/>
                    <a:pt x="375" y="1660"/>
                    <a:pt x="1639" y="809"/>
                  </a:cubicBezTo>
                  <a:cubicBezTo>
                    <a:pt x="2052" y="531"/>
                    <a:pt x="2449" y="403"/>
                    <a:pt x="2825" y="403"/>
                  </a:cubicBezTo>
                  <a:cubicBezTo>
                    <a:pt x="3527" y="403"/>
                    <a:pt x="4152" y="852"/>
                    <a:pt x="4657" y="1609"/>
                  </a:cubicBezTo>
                  <a:cubicBezTo>
                    <a:pt x="4708" y="1609"/>
                    <a:pt x="4817" y="1620"/>
                    <a:pt x="4907" y="1620"/>
                  </a:cubicBezTo>
                  <a:cubicBezTo>
                    <a:pt x="4952" y="1620"/>
                    <a:pt x="4992" y="1617"/>
                    <a:pt x="5018" y="1609"/>
                  </a:cubicBezTo>
                  <a:cubicBezTo>
                    <a:pt x="4729" y="528"/>
                    <a:pt x="3900" y="1"/>
                    <a:pt x="3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5"/>
            <p:cNvSpPr/>
            <p:nvPr/>
          </p:nvSpPr>
          <p:spPr>
            <a:xfrm>
              <a:off x="1018320" y="2052665"/>
              <a:ext cx="58022" cy="67468"/>
            </a:xfrm>
            <a:custGeom>
              <a:rect b="b" l="l" r="r" t="t"/>
              <a:pathLst>
                <a:path extrusionOk="0" h="2964" w="2549">
                  <a:moveTo>
                    <a:pt x="541" y="0"/>
                  </a:moveTo>
                  <a:cubicBezTo>
                    <a:pt x="360" y="0"/>
                    <a:pt x="176" y="87"/>
                    <a:pt x="1" y="292"/>
                  </a:cubicBezTo>
                  <a:lnTo>
                    <a:pt x="310" y="704"/>
                  </a:lnTo>
                  <a:cubicBezTo>
                    <a:pt x="465" y="1478"/>
                    <a:pt x="542" y="2174"/>
                    <a:pt x="723" y="2948"/>
                  </a:cubicBezTo>
                  <a:cubicBezTo>
                    <a:pt x="798" y="2959"/>
                    <a:pt x="870" y="2964"/>
                    <a:pt x="936" y="2964"/>
                  </a:cubicBezTo>
                  <a:cubicBezTo>
                    <a:pt x="2549" y="2964"/>
                    <a:pt x="1598" y="0"/>
                    <a:pt x="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5"/>
            <p:cNvSpPr/>
            <p:nvPr/>
          </p:nvSpPr>
          <p:spPr>
            <a:xfrm>
              <a:off x="1583109" y="1977408"/>
              <a:ext cx="120960" cy="184649"/>
            </a:xfrm>
            <a:custGeom>
              <a:rect b="b" l="l" r="r" t="t"/>
              <a:pathLst>
                <a:path extrusionOk="0" h="8112" w="5314">
                  <a:moveTo>
                    <a:pt x="1865" y="0"/>
                  </a:moveTo>
                  <a:cubicBezTo>
                    <a:pt x="1374" y="0"/>
                    <a:pt x="830" y="245"/>
                    <a:pt x="594" y="554"/>
                  </a:cubicBezTo>
                  <a:cubicBezTo>
                    <a:pt x="0" y="1302"/>
                    <a:pt x="78" y="2721"/>
                    <a:pt x="387" y="3495"/>
                  </a:cubicBezTo>
                  <a:cubicBezTo>
                    <a:pt x="568" y="3933"/>
                    <a:pt x="1109" y="3881"/>
                    <a:pt x="1342" y="4268"/>
                  </a:cubicBezTo>
                  <a:cubicBezTo>
                    <a:pt x="1677" y="4758"/>
                    <a:pt x="1393" y="5455"/>
                    <a:pt x="1342" y="6048"/>
                  </a:cubicBezTo>
                  <a:cubicBezTo>
                    <a:pt x="1290" y="6564"/>
                    <a:pt x="1109" y="7183"/>
                    <a:pt x="1213" y="7673"/>
                  </a:cubicBezTo>
                  <a:cubicBezTo>
                    <a:pt x="1264" y="7931"/>
                    <a:pt x="1342" y="8060"/>
                    <a:pt x="1419" y="8111"/>
                  </a:cubicBezTo>
                  <a:lnTo>
                    <a:pt x="5313" y="5661"/>
                  </a:lnTo>
                  <a:cubicBezTo>
                    <a:pt x="5030" y="5094"/>
                    <a:pt x="4617" y="4604"/>
                    <a:pt x="4101" y="4242"/>
                  </a:cubicBezTo>
                  <a:cubicBezTo>
                    <a:pt x="3327" y="3675"/>
                    <a:pt x="3482" y="3159"/>
                    <a:pt x="3508" y="2205"/>
                  </a:cubicBezTo>
                  <a:cubicBezTo>
                    <a:pt x="3534" y="1380"/>
                    <a:pt x="3121" y="580"/>
                    <a:pt x="2425" y="142"/>
                  </a:cubicBezTo>
                  <a:cubicBezTo>
                    <a:pt x="2265" y="43"/>
                    <a:pt x="2070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5"/>
            <p:cNvSpPr/>
            <p:nvPr/>
          </p:nvSpPr>
          <p:spPr>
            <a:xfrm>
              <a:off x="1556248" y="2021137"/>
              <a:ext cx="48006" cy="47801"/>
            </a:xfrm>
            <a:custGeom>
              <a:rect b="b" l="l" r="r" t="t"/>
              <a:pathLst>
                <a:path extrusionOk="0" h="2100" w="2109">
                  <a:moveTo>
                    <a:pt x="1516" y="0"/>
                  </a:moveTo>
                  <a:cubicBezTo>
                    <a:pt x="1" y="461"/>
                    <a:pt x="430" y="2100"/>
                    <a:pt x="1497" y="2100"/>
                  </a:cubicBezTo>
                  <a:cubicBezTo>
                    <a:pt x="1684" y="2100"/>
                    <a:pt x="1890" y="2050"/>
                    <a:pt x="2109" y="1935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5"/>
            <p:cNvSpPr/>
            <p:nvPr/>
          </p:nvSpPr>
          <p:spPr>
            <a:xfrm>
              <a:off x="1567925" y="1959834"/>
              <a:ext cx="96809" cy="78940"/>
            </a:xfrm>
            <a:custGeom>
              <a:rect b="b" l="l" r="r" t="t"/>
              <a:pathLst>
                <a:path extrusionOk="0" h="3468" w="4253">
                  <a:moveTo>
                    <a:pt x="2552" y="0"/>
                  </a:moveTo>
                  <a:cubicBezTo>
                    <a:pt x="2233" y="0"/>
                    <a:pt x="1904" y="81"/>
                    <a:pt x="1596" y="243"/>
                  </a:cubicBezTo>
                  <a:cubicBezTo>
                    <a:pt x="522" y="816"/>
                    <a:pt x="0" y="2028"/>
                    <a:pt x="316" y="3187"/>
                  </a:cubicBezTo>
                  <a:lnTo>
                    <a:pt x="316" y="3187"/>
                  </a:lnTo>
                  <a:lnTo>
                    <a:pt x="255" y="3003"/>
                  </a:lnTo>
                  <a:lnTo>
                    <a:pt x="255" y="3003"/>
                  </a:lnTo>
                  <a:cubicBezTo>
                    <a:pt x="255" y="3158"/>
                    <a:pt x="281" y="3338"/>
                    <a:pt x="332" y="3467"/>
                  </a:cubicBezTo>
                  <a:lnTo>
                    <a:pt x="564" y="3467"/>
                  </a:lnTo>
                  <a:cubicBezTo>
                    <a:pt x="358" y="2332"/>
                    <a:pt x="358" y="1378"/>
                    <a:pt x="1415" y="682"/>
                  </a:cubicBezTo>
                  <a:cubicBezTo>
                    <a:pt x="1767" y="447"/>
                    <a:pt x="2103" y="339"/>
                    <a:pt x="2418" y="339"/>
                  </a:cubicBezTo>
                  <a:cubicBezTo>
                    <a:pt x="3006" y="339"/>
                    <a:pt x="3523" y="715"/>
                    <a:pt x="3943" y="1352"/>
                  </a:cubicBezTo>
                  <a:cubicBezTo>
                    <a:pt x="3994" y="1352"/>
                    <a:pt x="4080" y="1364"/>
                    <a:pt x="4155" y="1364"/>
                  </a:cubicBezTo>
                  <a:cubicBezTo>
                    <a:pt x="4192" y="1364"/>
                    <a:pt x="4227" y="1361"/>
                    <a:pt x="4252" y="1352"/>
                  </a:cubicBezTo>
                  <a:cubicBezTo>
                    <a:pt x="3999" y="448"/>
                    <a:pt x="3302" y="0"/>
                    <a:pt x="2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5"/>
            <p:cNvSpPr/>
            <p:nvPr/>
          </p:nvSpPr>
          <p:spPr>
            <a:xfrm>
              <a:off x="1645345" y="1982644"/>
              <a:ext cx="48416" cy="56360"/>
            </a:xfrm>
            <a:custGeom>
              <a:rect b="b" l="l" r="r" t="t"/>
              <a:pathLst>
                <a:path extrusionOk="0" h="2476" w="2127">
                  <a:moveTo>
                    <a:pt x="455" y="0"/>
                  </a:moveTo>
                  <a:cubicBezTo>
                    <a:pt x="302" y="0"/>
                    <a:pt x="147" y="74"/>
                    <a:pt x="0" y="247"/>
                  </a:cubicBezTo>
                  <a:lnTo>
                    <a:pt x="284" y="582"/>
                  </a:lnTo>
                  <a:cubicBezTo>
                    <a:pt x="387" y="1227"/>
                    <a:pt x="464" y="1820"/>
                    <a:pt x="593" y="2465"/>
                  </a:cubicBezTo>
                  <a:cubicBezTo>
                    <a:pt x="651" y="2472"/>
                    <a:pt x="705" y="2476"/>
                    <a:pt x="756" y="2476"/>
                  </a:cubicBezTo>
                  <a:cubicBezTo>
                    <a:pt x="2127" y="2476"/>
                    <a:pt x="1337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5"/>
            <p:cNvSpPr/>
            <p:nvPr/>
          </p:nvSpPr>
          <p:spPr>
            <a:xfrm>
              <a:off x="1193281" y="2198853"/>
              <a:ext cx="144428" cy="220933"/>
            </a:xfrm>
            <a:custGeom>
              <a:rect b="b" l="l" r="r" t="t"/>
              <a:pathLst>
                <a:path extrusionOk="0" h="9706" w="6345">
                  <a:moveTo>
                    <a:pt x="2206" y="1"/>
                  </a:moveTo>
                  <a:cubicBezTo>
                    <a:pt x="1620" y="1"/>
                    <a:pt x="964" y="294"/>
                    <a:pt x="671" y="678"/>
                  </a:cubicBezTo>
                  <a:cubicBezTo>
                    <a:pt x="0" y="1555"/>
                    <a:pt x="78" y="3258"/>
                    <a:pt x="439" y="4212"/>
                  </a:cubicBezTo>
                  <a:cubicBezTo>
                    <a:pt x="645" y="4702"/>
                    <a:pt x="1316" y="4676"/>
                    <a:pt x="1599" y="5114"/>
                  </a:cubicBezTo>
                  <a:cubicBezTo>
                    <a:pt x="1960" y="5733"/>
                    <a:pt x="1651" y="6559"/>
                    <a:pt x="1599" y="7255"/>
                  </a:cubicBezTo>
                  <a:cubicBezTo>
                    <a:pt x="1522" y="7874"/>
                    <a:pt x="1316" y="8596"/>
                    <a:pt x="1419" y="9189"/>
                  </a:cubicBezTo>
                  <a:cubicBezTo>
                    <a:pt x="1496" y="9525"/>
                    <a:pt x="1574" y="9654"/>
                    <a:pt x="1703" y="9705"/>
                  </a:cubicBezTo>
                  <a:lnTo>
                    <a:pt x="6345" y="6765"/>
                  </a:lnTo>
                  <a:cubicBezTo>
                    <a:pt x="6010" y="6095"/>
                    <a:pt x="5520" y="5527"/>
                    <a:pt x="4901" y="5089"/>
                  </a:cubicBezTo>
                  <a:cubicBezTo>
                    <a:pt x="3972" y="4418"/>
                    <a:pt x="4153" y="3799"/>
                    <a:pt x="4153" y="2664"/>
                  </a:cubicBezTo>
                  <a:cubicBezTo>
                    <a:pt x="4230" y="1659"/>
                    <a:pt x="3714" y="704"/>
                    <a:pt x="2863" y="163"/>
                  </a:cubicBezTo>
                  <a:cubicBezTo>
                    <a:pt x="2676" y="50"/>
                    <a:pt x="2447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5"/>
            <p:cNvSpPr/>
            <p:nvPr/>
          </p:nvSpPr>
          <p:spPr>
            <a:xfrm>
              <a:off x="1160638" y="2251277"/>
              <a:ext cx="57316" cy="57384"/>
            </a:xfrm>
            <a:custGeom>
              <a:rect b="b" l="l" r="r" t="t"/>
              <a:pathLst>
                <a:path extrusionOk="0" h="2521" w="2518">
                  <a:moveTo>
                    <a:pt x="1821" y="0"/>
                  </a:moveTo>
                  <a:cubicBezTo>
                    <a:pt x="1" y="571"/>
                    <a:pt x="512" y="2521"/>
                    <a:pt x="1784" y="2521"/>
                  </a:cubicBezTo>
                  <a:cubicBezTo>
                    <a:pt x="2008" y="2521"/>
                    <a:pt x="2255" y="2460"/>
                    <a:pt x="2518" y="2321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5"/>
            <p:cNvSpPr/>
            <p:nvPr/>
          </p:nvSpPr>
          <p:spPr>
            <a:xfrm>
              <a:off x="1174660" y="2177227"/>
              <a:ext cx="115497" cy="95193"/>
            </a:xfrm>
            <a:custGeom>
              <a:rect b="b" l="l" r="r" t="t"/>
              <a:pathLst>
                <a:path extrusionOk="0" h="4182" w="5074">
                  <a:moveTo>
                    <a:pt x="3042" y="0"/>
                  </a:moveTo>
                  <a:cubicBezTo>
                    <a:pt x="2661" y="0"/>
                    <a:pt x="2269" y="96"/>
                    <a:pt x="1902" y="287"/>
                  </a:cubicBezTo>
                  <a:cubicBezTo>
                    <a:pt x="557" y="996"/>
                    <a:pt x="0" y="2494"/>
                    <a:pt x="408" y="3944"/>
                  </a:cubicBezTo>
                  <a:lnTo>
                    <a:pt x="408" y="3944"/>
                  </a:lnTo>
                  <a:lnTo>
                    <a:pt x="303" y="3614"/>
                  </a:lnTo>
                  <a:lnTo>
                    <a:pt x="303" y="3614"/>
                  </a:lnTo>
                  <a:cubicBezTo>
                    <a:pt x="277" y="3795"/>
                    <a:pt x="328" y="4001"/>
                    <a:pt x="406" y="4182"/>
                  </a:cubicBezTo>
                  <a:lnTo>
                    <a:pt x="689" y="4182"/>
                  </a:lnTo>
                  <a:cubicBezTo>
                    <a:pt x="432" y="2815"/>
                    <a:pt x="432" y="1680"/>
                    <a:pt x="1695" y="829"/>
                  </a:cubicBezTo>
                  <a:cubicBezTo>
                    <a:pt x="2108" y="542"/>
                    <a:pt x="2505" y="411"/>
                    <a:pt x="2880" y="411"/>
                  </a:cubicBezTo>
                  <a:cubicBezTo>
                    <a:pt x="3583" y="411"/>
                    <a:pt x="4208" y="872"/>
                    <a:pt x="4713" y="1628"/>
                  </a:cubicBezTo>
                  <a:cubicBezTo>
                    <a:pt x="4729" y="1623"/>
                    <a:pt x="4751" y="1621"/>
                    <a:pt x="4777" y="1621"/>
                  </a:cubicBezTo>
                  <a:cubicBezTo>
                    <a:pt x="4846" y="1621"/>
                    <a:pt x="4940" y="1636"/>
                    <a:pt x="5010" y="1636"/>
                  </a:cubicBezTo>
                  <a:cubicBezTo>
                    <a:pt x="5035" y="1636"/>
                    <a:pt x="5057" y="1634"/>
                    <a:pt x="5074" y="1628"/>
                  </a:cubicBezTo>
                  <a:cubicBezTo>
                    <a:pt x="4784" y="540"/>
                    <a:pt x="3945" y="0"/>
                    <a:pt x="3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5"/>
            <p:cNvSpPr/>
            <p:nvPr/>
          </p:nvSpPr>
          <p:spPr>
            <a:xfrm>
              <a:off x="1267240" y="2205272"/>
              <a:ext cx="58181" cy="67445"/>
            </a:xfrm>
            <a:custGeom>
              <a:rect b="b" l="l" r="r" t="t"/>
              <a:pathLst>
                <a:path extrusionOk="0" h="2963" w="2556">
                  <a:moveTo>
                    <a:pt x="552" y="1"/>
                  </a:moveTo>
                  <a:cubicBezTo>
                    <a:pt x="368" y="1"/>
                    <a:pt x="181" y="88"/>
                    <a:pt x="1" y="293"/>
                  </a:cubicBezTo>
                  <a:lnTo>
                    <a:pt x="336" y="706"/>
                  </a:lnTo>
                  <a:cubicBezTo>
                    <a:pt x="465" y="1480"/>
                    <a:pt x="543" y="2176"/>
                    <a:pt x="723" y="2950"/>
                  </a:cubicBezTo>
                  <a:cubicBezTo>
                    <a:pt x="793" y="2959"/>
                    <a:pt x="859" y="2963"/>
                    <a:pt x="921" y="2963"/>
                  </a:cubicBezTo>
                  <a:cubicBezTo>
                    <a:pt x="2555" y="2963"/>
                    <a:pt x="1622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5"/>
            <p:cNvSpPr/>
            <p:nvPr/>
          </p:nvSpPr>
          <p:spPr>
            <a:xfrm>
              <a:off x="1044156" y="2617681"/>
              <a:ext cx="132114" cy="202495"/>
            </a:xfrm>
            <a:custGeom>
              <a:rect b="b" l="l" r="r" t="t"/>
              <a:pathLst>
                <a:path extrusionOk="0" h="8896" w="5804">
                  <a:moveTo>
                    <a:pt x="2025" y="1"/>
                  </a:moveTo>
                  <a:cubicBezTo>
                    <a:pt x="1490" y="1"/>
                    <a:pt x="893" y="270"/>
                    <a:pt x="620" y="617"/>
                  </a:cubicBezTo>
                  <a:cubicBezTo>
                    <a:pt x="1" y="1442"/>
                    <a:pt x="78" y="2989"/>
                    <a:pt x="413" y="3841"/>
                  </a:cubicBezTo>
                  <a:cubicBezTo>
                    <a:pt x="594" y="4305"/>
                    <a:pt x="1213" y="4279"/>
                    <a:pt x="1471" y="4692"/>
                  </a:cubicBezTo>
                  <a:cubicBezTo>
                    <a:pt x="1806" y="5233"/>
                    <a:pt x="1522" y="6007"/>
                    <a:pt x="1471" y="6652"/>
                  </a:cubicBezTo>
                  <a:cubicBezTo>
                    <a:pt x="1393" y="7193"/>
                    <a:pt x="1213" y="7864"/>
                    <a:pt x="1316" y="8406"/>
                  </a:cubicBezTo>
                  <a:cubicBezTo>
                    <a:pt x="1367" y="8715"/>
                    <a:pt x="1445" y="8844"/>
                    <a:pt x="1548" y="8896"/>
                  </a:cubicBezTo>
                  <a:lnTo>
                    <a:pt x="5803" y="6213"/>
                  </a:lnTo>
                  <a:cubicBezTo>
                    <a:pt x="5494" y="5569"/>
                    <a:pt x="5056" y="5053"/>
                    <a:pt x="4488" y="4666"/>
                  </a:cubicBezTo>
                  <a:cubicBezTo>
                    <a:pt x="3637" y="4047"/>
                    <a:pt x="3818" y="3479"/>
                    <a:pt x="3818" y="2448"/>
                  </a:cubicBezTo>
                  <a:cubicBezTo>
                    <a:pt x="3869" y="1519"/>
                    <a:pt x="3405" y="668"/>
                    <a:pt x="2631" y="152"/>
                  </a:cubicBezTo>
                  <a:cubicBezTo>
                    <a:pt x="2458" y="47"/>
                    <a:pt x="2247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5"/>
            <p:cNvSpPr/>
            <p:nvPr/>
          </p:nvSpPr>
          <p:spPr>
            <a:xfrm>
              <a:off x="1015087" y="2665758"/>
              <a:ext cx="51990" cy="51944"/>
            </a:xfrm>
            <a:custGeom>
              <a:rect b="b" l="l" r="r" t="t"/>
              <a:pathLst>
                <a:path extrusionOk="0" h="2282" w="2284">
                  <a:moveTo>
                    <a:pt x="1639" y="1"/>
                  </a:moveTo>
                  <a:cubicBezTo>
                    <a:pt x="0" y="503"/>
                    <a:pt x="434" y="2282"/>
                    <a:pt x="1592" y="2282"/>
                  </a:cubicBezTo>
                  <a:cubicBezTo>
                    <a:pt x="1802" y="2282"/>
                    <a:pt x="2035" y="2224"/>
                    <a:pt x="2283" y="2090"/>
                  </a:cubicBez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5"/>
            <p:cNvSpPr/>
            <p:nvPr/>
          </p:nvSpPr>
          <p:spPr>
            <a:xfrm>
              <a:off x="1028381" y="2598400"/>
              <a:ext cx="104434" cy="86748"/>
            </a:xfrm>
            <a:custGeom>
              <a:rect b="b" l="l" r="r" t="t"/>
              <a:pathLst>
                <a:path extrusionOk="0" h="3811" w="4588">
                  <a:moveTo>
                    <a:pt x="2729" y="1"/>
                  </a:moveTo>
                  <a:cubicBezTo>
                    <a:pt x="2386" y="1"/>
                    <a:pt x="2033" y="85"/>
                    <a:pt x="1699" y="252"/>
                  </a:cubicBezTo>
                  <a:cubicBezTo>
                    <a:pt x="556" y="869"/>
                    <a:pt x="1" y="2135"/>
                    <a:pt x="249" y="3349"/>
                  </a:cubicBezTo>
                  <a:lnTo>
                    <a:pt x="249" y="3349"/>
                  </a:lnTo>
                  <a:cubicBezTo>
                    <a:pt x="235" y="3511"/>
                    <a:pt x="263" y="3671"/>
                    <a:pt x="332" y="3811"/>
                  </a:cubicBezTo>
                  <a:lnTo>
                    <a:pt x="590" y="3811"/>
                  </a:lnTo>
                  <a:cubicBezTo>
                    <a:pt x="358" y="2573"/>
                    <a:pt x="358" y="1515"/>
                    <a:pt x="1519" y="742"/>
                  </a:cubicBezTo>
                  <a:cubicBezTo>
                    <a:pt x="1896" y="490"/>
                    <a:pt x="2257" y="373"/>
                    <a:pt x="2599" y="373"/>
                  </a:cubicBezTo>
                  <a:cubicBezTo>
                    <a:pt x="3238" y="373"/>
                    <a:pt x="3808" y="783"/>
                    <a:pt x="4278" y="1489"/>
                  </a:cubicBezTo>
                  <a:cubicBezTo>
                    <a:pt x="4289" y="1484"/>
                    <a:pt x="4306" y="1482"/>
                    <a:pt x="4326" y="1482"/>
                  </a:cubicBezTo>
                  <a:cubicBezTo>
                    <a:pt x="4381" y="1482"/>
                    <a:pt x="4463" y="1497"/>
                    <a:pt x="4527" y="1497"/>
                  </a:cubicBezTo>
                  <a:cubicBezTo>
                    <a:pt x="4551" y="1497"/>
                    <a:pt x="4572" y="1495"/>
                    <a:pt x="4588" y="1489"/>
                  </a:cubicBezTo>
                  <a:cubicBezTo>
                    <a:pt x="4315" y="488"/>
                    <a:pt x="3553" y="1"/>
                    <a:pt x="2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5"/>
            <p:cNvSpPr/>
            <p:nvPr/>
          </p:nvSpPr>
          <p:spPr>
            <a:xfrm>
              <a:off x="1112265" y="2623691"/>
              <a:ext cx="52946" cy="61732"/>
            </a:xfrm>
            <a:custGeom>
              <a:rect b="b" l="l" r="r" t="t"/>
              <a:pathLst>
                <a:path extrusionOk="0" h="2712" w="2326">
                  <a:moveTo>
                    <a:pt x="503" y="1"/>
                  </a:moveTo>
                  <a:cubicBezTo>
                    <a:pt x="334" y="1"/>
                    <a:pt x="163" y="83"/>
                    <a:pt x="0" y="275"/>
                  </a:cubicBezTo>
                  <a:lnTo>
                    <a:pt x="284" y="636"/>
                  </a:lnTo>
                  <a:cubicBezTo>
                    <a:pt x="413" y="1359"/>
                    <a:pt x="490" y="2003"/>
                    <a:pt x="645" y="2700"/>
                  </a:cubicBezTo>
                  <a:cubicBezTo>
                    <a:pt x="709" y="2708"/>
                    <a:pt x="769" y="2712"/>
                    <a:pt x="825" y="2712"/>
                  </a:cubicBezTo>
                  <a:cubicBezTo>
                    <a:pt x="2325" y="2712"/>
                    <a:pt x="1469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5"/>
            <p:cNvSpPr/>
            <p:nvPr/>
          </p:nvSpPr>
          <p:spPr>
            <a:xfrm>
              <a:off x="1388775" y="2068849"/>
              <a:ext cx="145020" cy="221183"/>
            </a:xfrm>
            <a:custGeom>
              <a:rect b="b" l="l" r="r" t="t"/>
              <a:pathLst>
                <a:path extrusionOk="0" h="9717" w="6371">
                  <a:moveTo>
                    <a:pt x="2223" y="0"/>
                  </a:moveTo>
                  <a:cubicBezTo>
                    <a:pt x="1639" y="0"/>
                    <a:pt x="988" y="300"/>
                    <a:pt x="697" y="664"/>
                  </a:cubicBezTo>
                  <a:cubicBezTo>
                    <a:pt x="1" y="1567"/>
                    <a:pt x="104" y="3243"/>
                    <a:pt x="465" y="4197"/>
                  </a:cubicBezTo>
                  <a:cubicBezTo>
                    <a:pt x="671" y="4687"/>
                    <a:pt x="1316" y="4661"/>
                    <a:pt x="1600" y="5126"/>
                  </a:cubicBezTo>
                  <a:cubicBezTo>
                    <a:pt x="1987" y="5719"/>
                    <a:pt x="1677" y="6544"/>
                    <a:pt x="1600" y="7266"/>
                  </a:cubicBezTo>
                  <a:cubicBezTo>
                    <a:pt x="1548" y="7860"/>
                    <a:pt x="1342" y="8607"/>
                    <a:pt x="1445" y="9201"/>
                  </a:cubicBezTo>
                  <a:cubicBezTo>
                    <a:pt x="1497" y="9510"/>
                    <a:pt x="1574" y="9665"/>
                    <a:pt x="1703" y="9716"/>
                  </a:cubicBezTo>
                  <a:lnTo>
                    <a:pt x="6371" y="6776"/>
                  </a:lnTo>
                  <a:cubicBezTo>
                    <a:pt x="6036" y="6106"/>
                    <a:pt x="5520" y="5513"/>
                    <a:pt x="4901" y="5074"/>
                  </a:cubicBezTo>
                  <a:cubicBezTo>
                    <a:pt x="3998" y="4404"/>
                    <a:pt x="4179" y="3785"/>
                    <a:pt x="4179" y="2676"/>
                  </a:cubicBezTo>
                  <a:cubicBezTo>
                    <a:pt x="4230" y="1670"/>
                    <a:pt x="3740" y="715"/>
                    <a:pt x="2889" y="174"/>
                  </a:cubicBezTo>
                  <a:cubicBezTo>
                    <a:pt x="2699" y="52"/>
                    <a:pt x="2467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5"/>
            <p:cNvSpPr/>
            <p:nvPr/>
          </p:nvSpPr>
          <p:spPr>
            <a:xfrm>
              <a:off x="1356815" y="2120933"/>
              <a:ext cx="57225" cy="57043"/>
            </a:xfrm>
            <a:custGeom>
              <a:rect b="b" l="l" r="r" t="t"/>
              <a:pathLst>
                <a:path extrusionOk="0" h="2506" w="2514">
                  <a:moveTo>
                    <a:pt x="1792" y="1"/>
                  </a:moveTo>
                  <a:cubicBezTo>
                    <a:pt x="0" y="569"/>
                    <a:pt x="503" y="2505"/>
                    <a:pt x="1764" y="2505"/>
                  </a:cubicBezTo>
                  <a:cubicBezTo>
                    <a:pt x="1992" y="2505"/>
                    <a:pt x="2245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>
              <a:off x="1372021" y="2046883"/>
              <a:ext cx="114222" cy="95216"/>
            </a:xfrm>
            <a:custGeom>
              <a:rect b="b" l="l" r="r" t="t"/>
              <a:pathLst>
                <a:path extrusionOk="0" h="4183" w="5018">
                  <a:moveTo>
                    <a:pt x="2981" y="1"/>
                  </a:moveTo>
                  <a:cubicBezTo>
                    <a:pt x="2603" y="1"/>
                    <a:pt x="2213" y="97"/>
                    <a:pt x="1846" y="288"/>
                  </a:cubicBezTo>
                  <a:cubicBezTo>
                    <a:pt x="549" y="982"/>
                    <a:pt x="1" y="2363"/>
                    <a:pt x="275" y="3720"/>
                  </a:cubicBezTo>
                  <a:lnTo>
                    <a:pt x="275" y="3720"/>
                  </a:lnTo>
                  <a:lnTo>
                    <a:pt x="247" y="3615"/>
                  </a:lnTo>
                  <a:lnTo>
                    <a:pt x="247" y="3615"/>
                  </a:lnTo>
                  <a:cubicBezTo>
                    <a:pt x="221" y="3821"/>
                    <a:pt x="247" y="4002"/>
                    <a:pt x="324" y="4182"/>
                  </a:cubicBezTo>
                  <a:lnTo>
                    <a:pt x="608" y="4182"/>
                  </a:lnTo>
                  <a:cubicBezTo>
                    <a:pt x="350" y="2815"/>
                    <a:pt x="376" y="1680"/>
                    <a:pt x="1639" y="829"/>
                  </a:cubicBezTo>
                  <a:cubicBezTo>
                    <a:pt x="2052" y="551"/>
                    <a:pt x="2450" y="423"/>
                    <a:pt x="2825" y="423"/>
                  </a:cubicBezTo>
                  <a:cubicBezTo>
                    <a:pt x="3528" y="423"/>
                    <a:pt x="4153" y="872"/>
                    <a:pt x="4657" y="1629"/>
                  </a:cubicBezTo>
                  <a:cubicBezTo>
                    <a:pt x="4673" y="1623"/>
                    <a:pt x="4694" y="1621"/>
                    <a:pt x="4718" y="1621"/>
                  </a:cubicBezTo>
                  <a:cubicBezTo>
                    <a:pt x="4783" y="1621"/>
                    <a:pt x="4870" y="1636"/>
                    <a:pt x="4944" y="1636"/>
                  </a:cubicBezTo>
                  <a:cubicBezTo>
                    <a:pt x="4971" y="1636"/>
                    <a:pt x="4996" y="1634"/>
                    <a:pt x="5018" y="1629"/>
                  </a:cubicBezTo>
                  <a:cubicBezTo>
                    <a:pt x="4710" y="540"/>
                    <a:pt x="3878" y="1"/>
                    <a:pt x="2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5"/>
            <p:cNvSpPr/>
            <p:nvPr/>
          </p:nvSpPr>
          <p:spPr>
            <a:xfrm>
              <a:off x="1463349" y="2074950"/>
              <a:ext cx="58113" cy="67445"/>
            </a:xfrm>
            <a:custGeom>
              <a:rect b="b" l="l" r="r" t="t"/>
              <a:pathLst>
                <a:path extrusionOk="0" h="2963" w="2553">
                  <a:moveTo>
                    <a:pt x="543" y="0"/>
                  </a:moveTo>
                  <a:cubicBezTo>
                    <a:pt x="361" y="0"/>
                    <a:pt x="176" y="88"/>
                    <a:pt x="0" y="293"/>
                  </a:cubicBezTo>
                  <a:lnTo>
                    <a:pt x="310" y="705"/>
                  </a:lnTo>
                  <a:cubicBezTo>
                    <a:pt x="464" y="1479"/>
                    <a:pt x="542" y="2175"/>
                    <a:pt x="722" y="2949"/>
                  </a:cubicBezTo>
                  <a:cubicBezTo>
                    <a:pt x="792" y="2958"/>
                    <a:pt x="858" y="2962"/>
                    <a:pt x="920" y="2962"/>
                  </a:cubicBezTo>
                  <a:cubicBezTo>
                    <a:pt x="2553" y="2962"/>
                    <a:pt x="1602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455132" y="2347841"/>
              <a:ext cx="111559" cy="170582"/>
            </a:xfrm>
            <a:custGeom>
              <a:rect b="b" l="l" r="r" t="t"/>
              <a:pathLst>
                <a:path extrusionOk="0" h="7494" w="4901">
                  <a:moveTo>
                    <a:pt x="1713" y="0"/>
                  </a:moveTo>
                  <a:cubicBezTo>
                    <a:pt x="1257" y="0"/>
                    <a:pt x="759" y="240"/>
                    <a:pt x="542" y="530"/>
                  </a:cubicBezTo>
                  <a:cubicBezTo>
                    <a:pt x="0" y="1226"/>
                    <a:pt x="77" y="2515"/>
                    <a:pt x="361" y="3238"/>
                  </a:cubicBezTo>
                  <a:cubicBezTo>
                    <a:pt x="516" y="3624"/>
                    <a:pt x="1032" y="3599"/>
                    <a:pt x="1238" y="3934"/>
                  </a:cubicBezTo>
                  <a:cubicBezTo>
                    <a:pt x="1522" y="4398"/>
                    <a:pt x="1290" y="5043"/>
                    <a:pt x="1238" y="5585"/>
                  </a:cubicBezTo>
                  <a:cubicBezTo>
                    <a:pt x="1186" y="6049"/>
                    <a:pt x="1032" y="6616"/>
                    <a:pt x="1109" y="7080"/>
                  </a:cubicBezTo>
                  <a:cubicBezTo>
                    <a:pt x="1161" y="7313"/>
                    <a:pt x="1212" y="7442"/>
                    <a:pt x="1315" y="7493"/>
                  </a:cubicBezTo>
                  <a:lnTo>
                    <a:pt x="4900" y="5223"/>
                  </a:lnTo>
                  <a:cubicBezTo>
                    <a:pt x="4642" y="4708"/>
                    <a:pt x="4255" y="4269"/>
                    <a:pt x="3791" y="3934"/>
                  </a:cubicBezTo>
                  <a:cubicBezTo>
                    <a:pt x="3069" y="3418"/>
                    <a:pt x="3224" y="2954"/>
                    <a:pt x="3224" y="2077"/>
                  </a:cubicBezTo>
                  <a:cubicBezTo>
                    <a:pt x="3275" y="1303"/>
                    <a:pt x="2889" y="555"/>
                    <a:pt x="2244" y="143"/>
                  </a:cubicBezTo>
                  <a:cubicBezTo>
                    <a:pt x="2091" y="43"/>
                    <a:pt x="1906" y="0"/>
                    <a:pt x="1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430752" y="2388064"/>
              <a:ext cx="43772" cy="44091"/>
            </a:xfrm>
            <a:custGeom>
              <a:rect b="b" l="l" r="r" t="t"/>
              <a:pathLst>
                <a:path extrusionOk="0" h="1937" w="1923">
                  <a:moveTo>
                    <a:pt x="1381" y="1"/>
                  </a:moveTo>
                  <a:cubicBezTo>
                    <a:pt x="1" y="439"/>
                    <a:pt x="388" y="1936"/>
                    <a:pt x="1357" y="1936"/>
                  </a:cubicBezTo>
                  <a:cubicBezTo>
                    <a:pt x="1529" y="1936"/>
                    <a:pt x="1720" y="1889"/>
                    <a:pt x="1922" y="1780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1441838" y="2331064"/>
              <a:ext cx="88455" cy="73455"/>
            </a:xfrm>
            <a:custGeom>
              <a:rect b="b" l="l" r="r" t="t"/>
              <a:pathLst>
                <a:path extrusionOk="0" h="3227" w="3886">
                  <a:moveTo>
                    <a:pt x="2331" y="0"/>
                  </a:moveTo>
                  <a:cubicBezTo>
                    <a:pt x="2032" y="0"/>
                    <a:pt x="1724" y="79"/>
                    <a:pt x="1435" y="235"/>
                  </a:cubicBezTo>
                  <a:cubicBezTo>
                    <a:pt x="474" y="738"/>
                    <a:pt x="0" y="1810"/>
                    <a:pt x="212" y="2838"/>
                  </a:cubicBezTo>
                  <a:lnTo>
                    <a:pt x="212" y="2838"/>
                  </a:lnTo>
                  <a:lnTo>
                    <a:pt x="197" y="2788"/>
                  </a:lnTo>
                  <a:lnTo>
                    <a:pt x="197" y="2788"/>
                  </a:lnTo>
                  <a:cubicBezTo>
                    <a:pt x="197" y="2917"/>
                    <a:pt x="223" y="3072"/>
                    <a:pt x="275" y="3201"/>
                  </a:cubicBezTo>
                  <a:lnTo>
                    <a:pt x="316" y="3201"/>
                  </a:lnTo>
                  <a:cubicBezTo>
                    <a:pt x="320" y="3209"/>
                    <a:pt x="323" y="3218"/>
                    <a:pt x="326" y="3227"/>
                  </a:cubicBezTo>
                  <a:lnTo>
                    <a:pt x="319" y="3201"/>
                  </a:lnTo>
                  <a:lnTo>
                    <a:pt x="507" y="3201"/>
                  </a:lnTo>
                  <a:cubicBezTo>
                    <a:pt x="300" y="2169"/>
                    <a:pt x="300" y="1267"/>
                    <a:pt x="1280" y="622"/>
                  </a:cubicBezTo>
                  <a:cubicBezTo>
                    <a:pt x="1595" y="406"/>
                    <a:pt x="1901" y="306"/>
                    <a:pt x="2191" y="306"/>
                  </a:cubicBezTo>
                  <a:cubicBezTo>
                    <a:pt x="2731" y="306"/>
                    <a:pt x="3215" y="653"/>
                    <a:pt x="3602" y="1241"/>
                  </a:cubicBezTo>
                  <a:cubicBezTo>
                    <a:pt x="3636" y="1241"/>
                    <a:pt x="3716" y="1252"/>
                    <a:pt x="3789" y="1252"/>
                  </a:cubicBezTo>
                  <a:cubicBezTo>
                    <a:pt x="3825" y="1252"/>
                    <a:pt x="3859" y="1249"/>
                    <a:pt x="3885" y="1241"/>
                  </a:cubicBezTo>
                  <a:cubicBezTo>
                    <a:pt x="3652" y="414"/>
                    <a:pt x="3017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1513247" y="2352439"/>
              <a:ext cx="44432" cy="52285"/>
            </a:xfrm>
            <a:custGeom>
              <a:rect b="b" l="l" r="r" t="t"/>
              <a:pathLst>
                <a:path extrusionOk="0" h="2297" w="1952">
                  <a:moveTo>
                    <a:pt x="416" y="0"/>
                  </a:moveTo>
                  <a:cubicBezTo>
                    <a:pt x="277" y="0"/>
                    <a:pt x="135" y="67"/>
                    <a:pt x="0" y="224"/>
                  </a:cubicBezTo>
                  <a:lnTo>
                    <a:pt x="232" y="534"/>
                  </a:lnTo>
                  <a:cubicBezTo>
                    <a:pt x="336" y="1153"/>
                    <a:pt x="387" y="1694"/>
                    <a:pt x="542" y="2288"/>
                  </a:cubicBezTo>
                  <a:cubicBezTo>
                    <a:pt x="593" y="2294"/>
                    <a:pt x="641" y="2297"/>
                    <a:pt x="686" y="2297"/>
                  </a:cubicBezTo>
                  <a:cubicBezTo>
                    <a:pt x="1951" y="2297"/>
                    <a:pt x="1231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1151009" y="1934749"/>
              <a:ext cx="104525" cy="84631"/>
            </a:xfrm>
            <a:custGeom>
              <a:rect b="b" l="l" r="r" t="t"/>
              <a:pathLst>
                <a:path extrusionOk="0" h="3718" w="4592">
                  <a:moveTo>
                    <a:pt x="2452" y="0"/>
                  </a:moveTo>
                  <a:cubicBezTo>
                    <a:pt x="1215" y="0"/>
                    <a:pt x="126" y="1083"/>
                    <a:pt x="26" y="2480"/>
                  </a:cubicBezTo>
                  <a:cubicBezTo>
                    <a:pt x="0" y="2918"/>
                    <a:pt x="52" y="3331"/>
                    <a:pt x="207" y="3718"/>
                  </a:cubicBezTo>
                  <a:lnTo>
                    <a:pt x="671" y="3512"/>
                  </a:lnTo>
                  <a:cubicBezTo>
                    <a:pt x="490" y="3151"/>
                    <a:pt x="413" y="2738"/>
                    <a:pt x="439" y="2351"/>
                  </a:cubicBezTo>
                  <a:cubicBezTo>
                    <a:pt x="538" y="1187"/>
                    <a:pt x="1398" y="309"/>
                    <a:pt x="2424" y="309"/>
                  </a:cubicBezTo>
                  <a:cubicBezTo>
                    <a:pt x="2467" y="309"/>
                    <a:pt x="2510" y="310"/>
                    <a:pt x="2554" y="314"/>
                  </a:cubicBezTo>
                  <a:cubicBezTo>
                    <a:pt x="3379" y="391"/>
                    <a:pt x="4075" y="984"/>
                    <a:pt x="4256" y="1809"/>
                  </a:cubicBezTo>
                  <a:lnTo>
                    <a:pt x="4591" y="1655"/>
                  </a:lnTo>
                  <a:cubicBezTo>
                    <a:pt x="4307" y="752"/>
                    <a:pt x="3508" y="107"/>
                    <a:pt x="2580" y="4"/>
                  </a:cubicBezTo>
                  <a:cubicBezTo>
                    <a:pt x="2537" y="2"/>
                    <a:pt x="2495" y="0"/>
                    <a:pt x="2452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5"/>
            <p:cNvSpPr/>
            <p:nvPr/>
          </p:nvSpPr>
          <p:spPr>
            <a:xfrm>
              <a:off x="1135735" y="2009983"/>
              <a:ext cx="58158" cy="49395"/>
            </a:xfrm>
            <a:custGeom>
              <a:rect b="b" l="l" r="r" t="t"/>
              <a:pathLst>
                <a:path extrusionOk="0" h="2170" w="2555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69"/>
                    <a:pt x="1422" y="2169"/>
                  </a:cubicBezTo>
                  <a:cubicBezTo>
                    <a:pt x="1936" y="2169"/>
                    <a:pt x="2436" y="1807"/>
                    <a:pt x="2503" y="1212"/>
                  </a:cubicBezTo>
                  <a:cubicBezTo>
                    <a:pt x="2554" y="568"/>
                    <a:pt x="2064" y="26"/>
                    <a:pt x="1445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5"/>
            <p:cNvSpPr/>
            <p:nvPr/>
          </p:nvSpPr>
          <p:spPr>
            <a:xfrm>
              <a:off x="1222624" y="1967119"/>
              <a:ext cx="58158" cy="49395"/>
            </a:xfrm>
            <a:custGeom>
              <a:rect b="b" l="l" r="r" t="t"/>
              <a:pathLst>
                <a:path extrusionOk="0" h="2170" w="2555">
                  <a:moveTo>
                    <a:pt x="1445" y="1"/>
                  </a:moveTo>
                  <a:cubicBezTo>
                    <a:pt x="517" y="1"/>
                    <a:pt x="1" y="1110"/>
                    <a:pt x="646" y="1806"/>
                  </a:cubicBezTo>
                  <a:cubicBezTo>
                    <a:pt x="868" y="2056"/>
                    <a:pt x="1160" y="2170"/>
                    <a:pt x="1448" y="2170"/>
                  </a:cubicBezTo>
                  <a:cubicBezTo>
                    <a:pt x="1962" y="2170"/>
                    <a:pt x="2462" y="1808"/>
                    <a:pt x="2528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5"/>
            <p:cNvSpPr/>
            <p:nvPr/>
          </p:nvSpPr>
          <p:spPr>
            <a:xfrm>
              <a:off x="1369995" y="1814966"/>
              <a:ext cx="105094" cy="84654"/>
            </a:xfrm>
            <a:custGeom>
              <a:rect b="b" l="l" r="r" t="t"/>
              <a:pathLst>
                <a:path extrusionOk="0" h="3719" w="4617">
                  <a:moveTo>
                    <a:pt x="2452" y="1"/>
                  </a:moveTo>
                  <a:cubicBezTo>
                    <a:pt x="1216" y="1"/>
                    <a:pt x="152" y="1084"/>
                    <a:pt x="52" y="2481"/>
                  </a:cubicBezTo>
                  <a:cubicBezTo>
                    <a:pt x="0" y="2919"/>
                    <a:pt x="78" y="3332"/>
                    <a:pt x="232" y="3719"/>
                  </a:cubicBezTo>
                  <a:lnTo>
                    <a:pt x="671" y="3512"/>
                  </a:lnTo>
                  <a:cubicBezTo>
                    <a:pt x="516" y="3151"/>
                    <a:pt x="439" y="2739"/>
                    <a:pt x="465" y="2352"/>
                  </a:cubicBezTo>
                  <a:cubicBezTo>
                    <a:pt x="564" y="1188"/>
                    <a:pt x="1423" y="310"/>
                    <a:pt x="2450" y="310"/>
                  </a:cubicBezTo>
                  <a:cubicBezTo>
                    <a:pt x="2493" y="310"/>
                    <a:pt x="2536" y="311"/>
                    <a:pt x="2579" y="314"/>
                  </a:cubicBezTo>
                  <a:cubicBezTo>
                    <a:pt x="3405" y="392"/>
                    <a:pt x="4101" y="985"/>
                    <a:pt x="4282" y="1810"/>
                  </a:cubicBezTo>
                  <a:lnTo>
                    <a:pt x="4617" y="1655"/>
                  </a:lnTo>
                  <a:cubicBezTo>
                    <a:pt x="4333" y="753"/>
                    <a:pt x="3534" y="108"/>
                    <a:pt x="2579" y="5"/>
                  </a:cubicBezTo>
                  <a:cubicBezTo>
                    <a:pt x="2537" y="2"/>
                    <a:pt x="2495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355313" y="1890200"/>
              <a:ext cx="57566" cy="49417"/>
            </a:xfrm>
            <a:custGeom>
              <a:rect b="b" l="l" r="r" t="t"/>
              <a:pathLst>
                <a:path extrusionOk="0" h="2171" w="2529">
                  <a:moveTo>
                    <a:pt x="1419" y="1"/>
                  </a:moveTo>
                  <a:cubicBezTo>
                    <a:pt x="491" y="1"/>
                    <a:pt x="1" y="1110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7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1442202" y="1847951"/>
              <a:ext cx="58135" cy="49213"/>
            </a:xfrm>
            <a:custGeom>
              <a:rect b="b" l="l" r="r" t="t"/>
              <a:pathLst>
                <a:path extrusionOk="0" h="2162" w="2554">
                  <a:moveTo>
                    <a:pt x="1445" y="0"/>
                  </a:moveTo>
                  <a:cubicBezTo>
                    <a:pt x="491" y="0"/>
                    <a:pt x="1" y="1109"/>
                    <a:pt x="620" y="1805"/>
                  </a:cubicBezTo>
                  <a:cubicBezTo>
                    <a:pt x="847" y="2051"/>
                    <a:pt x="1138" y="2162"/>
                    <a:pt x="1425" y="2162"/>
                  </a:cubicBezTo>
                  <a:cubicBezTo>
                    <a:pt x="1951" y="2162"/>
                    <a:pt x="2461" y="1788"/>
                    <a:pt x="2528" y="1186"/>
                  </a:cubicBezTo>
                  <a:cubicBezTo>
                    <a:pt x="2554" y="567"/>
                    <a:pt x="2064" y="26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5"/>
            <p:cNvSpPr/>
            <p:nvPr/>
          </p:nvSpPr>
          <p:spPr>
            <a:xfrm>
              <a:off x="1629478" y="2228286"/>
              <a:ext cx="94555" cy="76436"/>
            </a:xfrm>
            <a:custGeom>
              <a:rect b="b" l="l" r="r" t="t"/>
              <a:pathLst>
                <a:path extrusionOk="0" h="3358" w="4154">
                  <a:moveTo>
                    <a:pt x="2217" y="0"/>
                  </a:moveTo>
                  <a:cubicBezTo>
                    <a:pt x="1086" y="0"/>
                    <a:pt x="126" y="956"/>
                    <a:pt x="27" y="2222"/>
                  </a:cubicBezTo>
                  <a:cubicBezTo>
                    <a:pt x="1" y="2609"/>
                    <a:pt x="52" y="2996"/>
                    <a:pt x="207" y="3357"/>
                  </a:cubicBezTo>
                  <a:lnTo>
                    <a:pt x="620" y="3151"/>
                  </a:lnTo>
                  <a:cubicBezTo>
                    <a:pt x="465" y="2841"/>
                    <a:pt x="388" y="2480"/>
                    <a:pt x="414" y="2119"/>
                  </a:cubicBezTo>
                  <a:cubicBezTo>
                    <a:pt x="488" y="1082"/>
                    <a:pt x="1271" y="257"/>
                    <a:pt x="2198" y="257"/>
                  </a:cubicBezTo>
                  <a:cubicBezTo>
                    <a:pt x="2239" y="257"/>
                    <a:pt x="2281" y="259"/>
                    <a:pt x="2322" y="262"/>
                  </a:cubicBezTo>
                  <a:cubicBezTo>
                    <a:pt x="3070" y="340"/>
                    <a:pt x="3689" y="881"/>
                    <a:pt x="3869" y="1603"/>
                  </a:cubicBezTo>
                  <a:lnTo>
                    <a:pt x="4153" y="1475"/>
                  </a:lnTo>
                  <a:cubicBezTo>
                    <a:pt x="3895" y="675"/>
                    <a:pt x="3173" y="82"/>
                    <a:pt x="2348" y="4"/>
                  </a:cubicBezTo>
                  <a:cubicBezTo>
                    <a:pt x="2304" y="2"/>
                    <a:pt x="2260" y="0"/>
                    <a:pt x="2217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5"/>
            <p:cNvSpPr/>
            <p:nvPr/>
          </p:nvSpPr>
          <p:spPr>
            <a:xfrm>
              <a:off x="1616571" y="2295894"/>
              <a:ext cx="51694" cy="43863"/>
            </a:xfrm>
            <a:custGeom>
              <a:rect b="b" l="l" r="r" t="t"/>
              <a:pathLst>
                <a:path extrusionOk="0" h="1927" w="2271">
                  <a:moveTo>
                    <a:pt x="1264" y="0"/>
                  </a:moveTo>
                  <a:cubicBezTo>
                    <a:pt x="439" y="0"/>
                    <a:pt x="0" y="980"/>
                    <a:pt x="568" y="1599"/>
                  </a:cubicBezTo>
                  <a:cubicBezTo>
                    <a:pt x="764" y="1824"/>
                    <a:pt x="1025" y="1926"/>
                    <a:pt x="1283" y="1926"/>
                  </a:cubicBezTo>
                  <a:cubicBezTo>
                    <a:pt x="1735" y="1926"/>
                    <a:pt x="2179" y="1610"/>
                    <a:pt x="2244" y="1084"/>
                  </a:cubicBezTo>
                  <a:cubicBezTo>
                    <a:pt x="2270" y="516"/>
                    <a:pt x="1832" y="26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695834" y="2257150"/>
              <a:ext cx="51102" cy="44432"/>
            </a:xfrm>
            <a:custGeom>
              <a:rect b="b" l="l" r="r" t="t"/>
              <a:pathLst>
                <a:path extrusionOk="0" h="1952" w="2245">
                  <a:moveTo>
                    <a:pt x="1264" y="0"/>
                  </a:moveTo>
                  <a:cubicBezTo>
                    <a:pt x="413" y="26"/>
                    <a:pt x="0" y="1006"/>
                    <a:pt x="542" y="1625"/>
                  </a:cubicBezTo>
                  <a:cubicBezTo>
                    <a:pt x="738" y="1849"/>
                    <a:pt x="999" y="1952"/>
                    <a:pt x="1257" y="1952"/>
                  </a:cubicBezTo>
                  <a:cubicBezTo>
                    <a:pt x="1709" y="1952"/>
                    <a:pt x="2152" y="1635"/>
                    <a:pt x="2218" y="1109"/>
                  </a:cubicBezTo>
                  <a:cubicBezTo>
                    <a:pt x="2244" y="542"/>
                    <a:pt x="1831" y="52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998356" y="2349753"/>
              <a:ext cx="104525" cy="84699"/>
            </a:xfrm>
            <a:custGeom>
              <a:rect b="b" l="l" r="r" t="t"/>
              <a:pathLst>
                <a:path extrusionOk="0" h="3721" w="4592">
                  <a:moveTo>
                    <a:pt x="2414" y="0"/>
                  </a:moveTo>
                  <a:cubicBezTo>
                    <a:pt x="1192" y="0"/>
                    <a:pt x="125" y="1076"/>
                    <a:pt x="27" y="2483"/>
                  </a:cubicBezTo>
                  <a:cubicBezTo>
                    <a:pt x="1" y="2896"/>
                    <a:pt x="52" y="3308"/>
                    <a:pt x="207" y="3721"/>
                  </a:cubicBezTo>
                  <a:lnTo>
                    <a:pt x="671" y="3489"/>
                  </a:lnTo>
                  <a:cubicBezTo>
                    <a:pt x="491" y="3128"/>
                    <a:pt x="414" y="2741"/>
                    <a:pt x="465" y="2328"/>
                  </a:cubicBezTo>
                  <a:cubicBezTo>
                    <a:pt x="539" y="1188"/>
                    <a:pt x="1400" y="286"/>
                    <a:pt x="2428" y="286"/>
                  </a:cubicBezTo>
                  <a:cubicBezTo>
                    <a:pt x="2470" y="286"/>
                    <a:pt x="2512" y="288"/>
                    <a:pt x="2554" y="291"/>
                  </a:cubicBezTo>
                  <a:cubicBezTo>
                    <a:pt x="3379" y="368"/>
                    <a:pt x="4076" y="987"/>
                    <a:pt x="4256" y="1787"/>
                  </a:cubicBezTo>
                  <a:lnTo>
                    <a:pt x="4592" y="1632"/>
                  </a:lnTo>
                  <a:cubicBezTo>
                    <a:pt x="4308" y="729"/>
                    <a:pt x="3508" y="85"/>
                    <a:pt x="2580" y="7"/>
                  </a:cubicBezTo>
                  <a:cubicBezTo>
                    <a:pt x="2524" y="3"/>
                    <a:pt x="2469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983104" y="2424463"/>
              <a:ext cx="58135" cy="49395"/>
            </a:xfrm>
            <a:custGeom>
              <a:rect b="b" l="l" r="r" t="t"/>
              <a:pathLst>
                <a:path extrusionOk="0" h="2170" w="2554">
                  <a:moveTo>
                    <a:pt x="1445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5"/>
            <p:cNvSpPr/>
            <p:nvPr/>
          </p:nvSpPr>
          <p:spPr>
            <a:xfrm>
              <a:off x="1069993" y="2381599"/>
              <a:ext cx="58135" cy="49827"/>
            </a:xfrm>
            <a:custGeom>
              <a:rect b="b" l="l" r="r" t="t"/>
              <a:pathLst>
                <a:path extrusionOk="0" h="2189" w="2554">
                  <a:moveTo>
                    <a:pt x="1445" y="1"/>
                  </a:moveTo>
                  <a:cubicBezTo>
                    <a:pt x="516" y="1"/>
                    <a:pt x="0" y="1110"/>
                    <a:pt x="645" y="1832"/>
                  </a:cubicBezTo>
                  <a:cubicBezTo>
                    <a:pt x="863" y="2077"/>
                    <a:pt x="1149" y="2188"/>
                    <a:pt x="1431" y="2188"/>
                  </a:cubicBezTo>
                  <a:cubicBezTo>
                    <a:pt x="1951" y="2188"/>
                    <a:pt x="2461" y="1814"/>
                    <a:pt x="2528" y="1213"/>
                  </a:cubicBezTo>
                  <a:cubicBezTo>
                    <a:pt x="2554" y="594"/>
                    <a:pt x="2064" y="52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1557864" y="1705132"/>
              <a:ext cx="104525" cy="84699"/>
            </a:xfrm>
            <a:custGeom>
              <a:rect b="b" l="l" r="r" t="t"/>
              <a:pathLst>
                <a:path extrusionOk="0" h="3721" w="4592">
                  <a:moveTo>
                    <a:pt x="2413" y="0"/>
                  </a:moveTo>
                  <a:cubicBezTo>
                    <a:pt x="1192" y="0"/>
                    <a:pt x="125" y="1076"/>
                    <a:pt x="26" y="2483"/>
                  </a:cubicBezTo>
                  <a:cubicBezTo>
                    <a:pt x="0" y="2895"/>
                    <a:pt x="52" y="3308"/>
                    <a:pt x="207" y="3721"/>
                  </a:cubicBezTo>
                  <a:lnTo>
                    <a:pt x="671" y="3514"/>
                  </a:lnTo>
                  <a:cubicBezTo>
                    <a:pt x="490" y="3128"/>
                    <a:pt x="413" y="2741"/>
                    <a:pt x="465" y="2354"/>
                  </a:cubicBezTo>
                  <a:cubicBezTo>
                    <a:pt x="539" y="1189"/>
                    <a:pt x="1399" y="286"/>
                    <a:pt x="2428" y="286"/>
                  </a:cubicBezTo>
                  <a:cubicBezTo>
                    <a:pt x="2469" y="286"/>
                    <a:pt x="2511" y="288"/>
                    <a:pt x="2554" y="291"/>
                  </a:cubicBezTo>
                  <a:cubicBezTo>
                    <a:pt x="3379" y="394"/>
                    <a:pt x="4075" y="987"/>
                    <a:pt x="4256" y="1786"/>
                  </a:cubicBezTo>
                  <a:lnTo>
                    <a:pt x="4591" y="1632"/>
                  </a:lnTo>
                  <a:cubicBezTo>
                    <a:pt x="4307" y="729"/>
                    <a:pt x="3508" y="84"/>
                    <a:pt x="2579" y="7"/>
                  </a:cubicBezTo>
                  <a:cubicBezTo>
                    <a:pt x="2524" y="2"/>
                    <a:pt x="2468" y="0"/>
                    <a:pt x="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1542590" y="1779842"/>
              <a:ext cx="58158" cy="49645"/>
            </a:xfrm>
            <a:custGeom>
              <a:rect b="b" l="l" r="r" t="t"/>
              <a:pathLst>
                <a:path extrusionOk="0" h="2181" w="2555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65"/>
                    <a:pt x="1133" y="2181"/>
                    <a:pt x="1422" y="2181"/>
                  </a:cubicBezTo>
                  <a:cubicBezTo>
                    <a:pt x="1938" y="2181"/>
                    <a:pt x="2446" y="1808"/>
                    <a:pt x="2528" y="1212"/>
                  </a:cubicBezTo>
                  <a:cubicBezTo>
                    <a:pt x="2554" y="593"/>
                    <a:pt x="2064" y="5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1630070" y="1737570"/>
              <a:ext cx="57566" cy="49395"/>
            </a:xfrm>
            <a:custGeom>
              <a:rect b="b" l="l" r="r" t="t"/>
              <a:pathLst>
                <a:path extrusionOk="0" h="2170" w="2529">
                  <a:moveTo>
                    <a:pt x="1419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6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1245524" y="2477207"/>
              <a:ext cx="104525" cy="84654"/>
            </a:xfrm>
            <a:custGeom>
              <a:rect b="b" l="l" r="r" t="t"/>
              <a:pathLst>
                <a:path extrusionOk="0" h="3719" w="4592">
                  <a:moveTo>
                    <a:pt x="2453" y="1"/>
                  </a:moveTo>
                  <a:cubicBezTo>
                    <a:pt x="1215" y="1"/>
                    <a:pt x="126" y="1084"/>
                    <a:pt x="27" y="2481"/>
                  </a:cubicBezTo>
                  <a:cubicBezTo>
                    <a:pt x="1" y="2893"/>
                    <a:pt x="52" y="3332"/>
                    <a:pt x="207" y="3719"/>
                  </a:cubicBezTo>
                  <a:lnTo>
                    <a:pt x="671" y="3512"/>
                  </a:lnTo>
                  <a:cubicBezTo>
                    <a:pt x="491" y="3151"/>
                    <a:pt x="439" y="2739"/>
                    <a:pt x="465" y="2352"/>
                  </a:cubicBezTo>
                  <a:cubicBezTo>
                    <a:pt x="539" y="1188"/>
                    <a:pt x="1422" y="310"/>
                    <a:pt x="2428" y="310"/>
                  </a:cubicBezTo>
                  <a:cubicBezTo>
                    <a:pt x="2470" y="310"/>
                    <a:pt x="2512" y="311"/>
                    <a:pt x="2554" y="314"/>
                  </a:cubicBezTo>
                  <a:cubicBezTo>
                    <a:pt x="3379" y="392"/>
                    <a:pt x="4076" y="985"/>
                    <a:pt x="4282" y="1784"/>
                  </a:cubicBezTo>
                  <a:lnTo>
                    <a:pt x="4591" y="1630"/>
                  </a:lnTo>
                  <a:cubicBezTo>
                    <a:pt x="4308" y="753"/>
                    <a:pt x="3508" y="108"/>
                    <a:pt x="2580" y="5"/>
                  </a:cubicBezTo>
                  <a:cubicBezTo>
                    <a:pt x="2537" y="2"/>
                    <a:pt x="2495" y="1"/>
                    <a:pt x="2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5"/>
            <p:cNvSpPr/>
            <p:nvPr/>
          </p:nvSpPr>
          <p:spPr>
            <a:xfrm>
              <a:off x="1230272" y="2552441"/>
              <a:ext cx="58135" cy="49372"/>
            </a:xfrm>
            <a:custGeom>
              <a:rect b="b" l="l" r="r" t="t"/>
              <a:pathLst>
                <a:path extrusionOk="0" h="2169" w="2554">
                  <a:moveTo>
                    <a:pt x="1444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50" y="2055"/>
                    <a:pt x="1146" y="2169"/>
                    <a:pt x="1436" y="2169"/>
                  </a:cubicBezTo>
                  <a:cubicBezTo>
                    <a:pt x="1958" y="2169"/>
                    <a:pt x="2461" y="1801"/>
                    <a:pt x="2528" y="1187"/>
                  </a:cubicBezTo>
                  <a:cubicBezTo>
                    <a:pt x="2553" y="568"/>
                    <a:pt x="2063" y="27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5"/>
            <p:cNvSpPr/>
            <p:nvPr/>
          </p:nvSpPr>
          <p:spPr>
            <a:xfrm>
              <a:off x="1317753" y="2509599"/>
              <a:ext cx="57544" cy="49395"/>
            </a:xfrm>
            <a:custGeom>
              <a:rect b="b" l="l" r="r" t="t"/>
              <a:pathLst>
                <a:path extrusionOk="0" h="2170" w="2528">
                  <a:moveTo>
                    <a:pt x="1418" y="0"/>
                  </a:moveTo>
                  <a:cubicBezTo>
                    <a:pt x="490" y="0"/>
                    <a:pt x="0" y="1109"/>
                    <a:pt x="619" y="1806"/>
                  </a:cubicBezTo>
                  <a:cubicBezTo>
                    <a:pt x="841" y="2056"/>
                    <a:pt x="1133" y="2169"/>
                    <a:pt x="1421" y="2169"/>
                  </a:cubicBezTo>
                  <a:cubicBezTo>
                    <a:pt x="1935" y="2169"/>
                    <a:pt x="2436" y="1807"/>
                    <a:pt x="2502" y="1212"/>
                  </a:cubicBezTo>
                  <a:cubicBezTo>
                    <a:pt x="2527" y="568"/>
                    <a:pt x="2063" y="26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1" name="Google Shape;1371;p55"/>
          <p:cNvSpPr txBox="1"/>
          <p:nvPr>
            <p:ph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372" name="Google Shape;1372;p55"/>
          <p:cNvCxnSpPr/>
          <p:nvPr/>
        </p:nvCxnSpPr>
        <p:spPr>
          <a:xfrm rot="10800000">
            <a:off x="4612825" y="4172300"/>
            <a:ext cx="454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3" name="Google Shape;1373;p55"/>
          <p:cNvSpPr/>
          <p:nvPr/>
        </p:nvSpPr>
        <p:spPr>
          <a:xfrm flipH="1" rot="10800000">
            <a:off x="4471450" y="40982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4" name="Google Shape;1374;p55"/>
          <p:cNvGrpSpPr/>
          <p:nvPr/>
        </p:nvGrpSpPr>
        <p:grpSpPr>
          <a:xfrm>
            <a:off x="982775" y="691975"/>
            <a:ext cx="7447917" cy="3772700"/>
            <a:chOff x="982775" y="691975"/>
            <a:chExt cx="7447917" cy="3772700"/>
          </a:xfrm>
        </p:grpSpPr>
        <p:sp>
          <p:nvSpPr>
            <p:cNvPr id="1375" name="Google Shape;1375;p55"/>
            <p:cNvSpPr/>
            <p:nvPr/>
          </p:nvSpPr>
          <p:spPr>
            <a:xfrm flipH="1" rot="10800000">
              <a:off x="982775" y="4323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5"/>
            <p:cNvSpPr/>
            <p:nvPr/>
          </p:nvSpPr>
          <p:spPr>
            <a:xfrm>
              <a:off x="5568700" y="10951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5"/>
            <p:cNvSpPr/>
            <p:nvPr/>
          </p:nvSpPr>
          <p:spPr>
            <a:xfrm>
              <a:off x="6867025" y="3120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5"/>
            <p:cNvSpPr/>
            <p:nvPr/>
          </p:nvSpPr>
          <p:spPr>
            <a:xfrm>
              <a:off x="1887175" y="691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9" name="Google Shape;1379;p55"/>
            <p:cNvGrpSpPr/>
            <p:nvPr/>
          </p:nvGrpSpPr>
          <p:grpSpPr>
            <a:xfrm rot="-7546048">
              <a:off x="5180134" y="1453268"/>
              <a:ext cx="161701" cy="641985"/>
              <a:chOff x="7004550" y="3676293"/>
              <a:chExt cx="161700" cy="641982"/>
            </a:xfrm>
          </p:grpSpPr>
          <p:sp>
            <p:nvSpPr>
              <p:cNvPr id="1380" name="Google Shape;1380;p5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4" name="Google Shape;1384;p55"/>
            <p:cNvGrpSpPr/>
            <p:nvPr/>
          </p:nvGrpSpPr>
          <p:grpSpPr>
            <a:xfrm>
              <a:off x="7885545" y="2718251"/>
              <a:ext cx="545147" cy="506901"/>
              <a:chOff x="4818730" y="3307263"/>
              <a:chExt cx="1827512" cy="1699300"/>
            </a:xfrm>
          </p:grpSpPr>
          <p:sp>
            <p:nvSpPr>
              <p:cNvPr id="1385" name="Google Shape;1385;p5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5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5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5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5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5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5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5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5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5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5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5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5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0" name="Google Shape;1410;p55"/>
            <p:cNvSpPr/>
            <p:nvPr/>
          </p:nvSpPr>
          <p:spPr>
            <a:xfrm>
              <a:off x="3583025" y="31413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6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Events &amp; Delegates (1)</a:t>
            </a:r>
            <a:endParaRPr sz="3100"/>
          </a:p>
        </p:txBody>
      </p:sp>
      <p:sp>
        <p:nvSpPr>
          <p:cNvPr id="1416" name="Google Shape;1416;p56"/>
          <p:cNvSpPr txBox="1"/>
          <p:nvPr>
            <p:ph idx="4294967295" type="subTitle"/>
          </p:nvPr>
        </p:nvSpPr>
        <p:spPr>
          <a:xfrm>
            <a:off x="696150" y="1731925"/>
            <a:ext cx="7499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action that broadcasts a message to other objects. </a:t>
            </a:r>
            <a:r>
              <a:rPr b="1" lang="en" sz="1400">
                <a:solidFill>
                  <a:schemeClr val="accent4"/>
                </a:solidFill>
              </a:rPr>
              <a:t>OBSERVER PATTERN</a:t>
            </a:r>
            <a:endParaRPr b="1" sz="1400">
              <a:solidFill>
                <a:schemeClr val="accent4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Events have publishers and subscribers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there are no subscribers the event is not raised</a:t>
            </a:r>
            <a:endParaRPr sz="1400"/>
          </a:p>
        </p:txBody>
      </p:sp>
      <p:pic>
        <p:nvPicPr>
          <p:cNvPr id="1417" name="Google Shape;1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563" y="3274450"/>
            <a:ext cx="1077475" cy="10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56"/>
          <p:cNvSpPr/>
          <p:nvPr/>
        </p:nvSpPr>
        <p:spPr>
          <a:xfrm>
            <a:off x="1693138" y="3424250"/>
            <a:ext cx="1188600" cy="599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9" name="Google Shape;1419;p56"/>
          <p:cNvSpPr txBox="1"/>
          <p:nvPr/>
        </p:nvSpPr>
        <p:spPr>
          <a:xfrm>
            <a:off x="1693138" y="3531500"/>
            <a:ext cx="118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Player Dead</a:t>
            </a:r>
            <a:endParaRPr sz="13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0" name="Google Shape;1420;p56"/>
          <p:cNvSpPr/>
          <p:nvPr/>
        </p:nvSpPr>
        <p:spPr>
          <a:xfrm>
            <a:off x="6010263" y="2803563"/>
            <a:ext cx="1188600" cy="59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1" name="Google Shape;1421;p56"/>
          <p:cNvSpPr txBox="1"/>
          <p:nvPr/>
        </p:nvSpPr>
        <p:spPr>
          <a:xfrm>
            <a:off x="6010263" y="2910813"/>
            <a:ext cx="118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Update UI</a:t>
            </a:r>
            <a:endParaRPr sz="13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2" name="Google Shape;1422;p56"/>
          <p:cNvSpPr/>
          <p:nvPr/>
        </p:nvSpPr>
        <p:spPr>
          <a:xfrm>
            <a:off x="6010263" y="3513475"/>
            <a:ext cx="1188600" cy="59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3" name="Google Shape;1423;p56"/>
          <p:cNvSpPr txBox="1"/>
          <p:nvPr/>
        </p:nvSpPr>
        <p:spPr>
          <a:xfrm>
            <a:off x="6010263" y="3620725"/>
            <a:ext cx="118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Reset Game</a:t>
            </a:r>
            <a:endParaRPr sz="13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4" name="Google Shape;1424;p56"/>
          <p:cNvSpPr/>
          <p:nvPr/>
        </p:nvSpPr>
        <p:spPr>
          <a:xfrm>
            <a:off x="6010263" y="4223413"/>
            <a:ext cx="1188600" cy="59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5" name="Google Shape;1425;p56"/>
          <p:cNvSpPr txBox="1"/>
          <p:nvPr/>
        </p:nvSpPr>
        <p:spPr>
          <a:xfrm>
            <a:off x="6010263" y="4223413"/>
            <a:ext cx="11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Switch off Input</a:t>
            </a:r>
            <a:endParaRPr sz="13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26" name="Google Shape;1426;p56"/>
          <p:cNvCxnSpPr>
            <a:stCxn id="1417" idx="3"/>
          </p:cNvCxnSpPr>
          <p:nvPr/>
        </p:nvCxnSpPr>
        <p:spPr>
          <a:xfrm flipH="1" rot="10800000">
            <a:off x="4267038" y="3254588"/>
            <a:ext cx="1341300" cy="558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56"/>
          <p:cNvCxnSpPr>
            <a:stCxn id="1417" idx="3"/>
          </p:cNvCxnSpPr>
          <p:nvPr/>
        </p:nvCxnSpPr>
        <p:spPr>
          <a:xfrm>
            <a:off x="4267038" y="3813188"/>
            <a:ext cx="1271100" cy="40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56"/>
          <p:cNvCxnSpPr>
            <a:stCxn id="1417" idx="3"/>
          </p:cNvCxnSpPr>
          <p:nvPr/>
        </p:nvCxnSpPr>
        <p:spPr>
          <a:xfrm>
            <a:off x="4267038" y="3813188"/>
            <a:ext cx="1261200" cy="699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7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Events &amp; Delegates (2)</a:t>
            </a:r>
            <a:endParaRPr sz="3100"/>
          </a:p>
        </p:txBody>
      </p:sp>
      <p:sp>
        <p:nvSpPr>
          <p:cNvPr id="1434" name="Google Shape;1434;p57"/>
          <p:cNvSpPr txBox="1"/>
          <p:nvPr>
            <p:ph idx="4294967295" type="subTitle"/>
          </p:nvPr>
        </p:nvSpPr>
        <p:spPr>
          <a:xfrm>
            <a:off x="696150" y="1731925"/>
            <a:ext cx="74997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4"/>
                </a:solidFill>
              </a:rPr>
              <a:t>Delegates </a:t>
            </a:r>
            <a:r>
              <a:rPr lang="en" sz="1400"/>
              <a:t>are a </a:t>
            </a:r>
            <a:r>
              <a:rPr b="1" lang="en" sz="1400">
                <a:solidFill>
                  <a:schemeClr val="accent4"/>
                </a:solidFill>
              </a:rPr>
              <a:t>C#</a:t>
            </a:r>
            <a:r>
              <a:rPr lang="en" sz="1400">
                <a:solidFill>
                  <a:schemeClr val="accent4"/>
                </a:solidFill>
              </a:rPr>
              <a:t> </a:t>
            </a:r>
            <a:r>
              <a:rPr lang="en" sz="1400"/>
              <a:t>feature.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are a type that can reference functions with matching parameters and return types.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i="1" lang="en" sz="1400">
                <a:solidFill>
                  <a:schemeClr val="accent4"/>
                </a:solidFill>
              </a:rPr>
              <a:t>‘</a:t>
            </a:r>
            <a:r>
              <a:rPr i="1" lang="en" sz="1200">
                <a:solidFill>
                  <a:schemeClr val="accent4"/>
                </a:solidFill>
              </a:rPr>
              <a:t>a person sent or authorized to represent others, in particular an elected representative sent to a conference’</a:t>
            </a:r>
            <a:endParaRPr i="1" sz="1200">
              <a:solidFill>
                <a:schemeClr val="accent4"/>
              </a:solidFill>
            </a:endParaRPr>
          </a:p>
        </p:txBody>
      </p:sp>
      <p:pic>
        <p:nvPicPr>
          <p:cNvPr id="1435" name="Google Shape;14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875" y="3210100"/>
            <a:ext cx="4424250" cy="4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962" y="3832675"/>
            <a:ext cx="3694078" cy="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8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Events &amp; Delegates (2)</a:t>
            </a:r>
            <a:endParaRPr sz="3100"/>
          </a:p>
        </p:txBody>
      </p:sp>
      <p:sp>
        <p:nvSpPr>
          <p:cNvPr id="1442" name="Google Shape;1442;p58"/>
          <p:cNvSpPr txBox="1"/>
          <p:nvPr>
            <p:ph idx="4294967295" type="subTitle"/>
          </p:nvPr>
        </p:nvSpPr>
        <p:spPr>
          <a:xfrm>
            <a:off x="696150" y="1731925"/>
            <a:ext cx="74997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now assign functions to the delegate instance.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must match the signature</a:t>
            </a:r>
            <a:endParaRPr sz="1400"/>
          </a:p>
        </p:txBody>
      </p:sp>
      <p:pic>
        <p:nvPicPr>
          <p:cNvPr id="1443" name="Google Shape;144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50" y="2476913"/>
            <a:ext cx="2611950" cy="24079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4" name="Google Shape;1444;p58"/>
          <p:cNvCxnSpPr/>
          <p:nvPr/>
        </p:nvCxnSpPr>
        <p:spPr>
          <a:xfrm>
            <a:off x="3436375" y="3688479"/>
            <a:ext cx="1715700" cy="315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5" name="Google Shape;144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450" y="3828450"/>
            <a:ext cx="2635743" cy="9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575" y="2229300"/>
            <a:ext cx="3757276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986" y="2700049"/>
            <a:ext cx="2982450" cy="2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9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Events &amp; Delegates (3)</a:t>
            </a:r>
            <a:endParaRPr sz="3100"/>
          </a:p>
        </p:txBody>
      </p:sp>
      <p:sp>
        <p:nvSpPr>
          <p:cNvPr id="1453" name="Google Shape;1453;p59"/>
          <p:cNvSpPr txBox="1"/>
          <p:nvPr>
            <p:ph idx="4294967295" type="subTitle"/>
          </p:nvPr>
        </p:nvSpPr>
        <p:spPr>
          <a:xfrm>
            <a:off x="696150" y="1731925"/>
            <a:ext cx="74997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Assignments can be changed at runtime.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use this to create things like a weapon system.</a:t>
            </a:r>
            <a:endParaRPr sz="1400"/>
          </a:p>
        </p:txBody>
      </p:sp>
      <p:pic>
        <p:nvPicPr>
          <p:cNvPr id="1454" name="Google Shape;14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4" y="3106925"/>
            <a:ext cx="3581175" cy="10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59"/>
          <p:cNvSpPr txBox="1"/>
          <p:nvPr/>
        </p:nvSpPr>
        <p:spPr>
          <a:xfrm>
            <a:off x="1521824" y="2583522"/>
            <a:ext cx="187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Execute</a:t>
            </a:r>
            <a:endParaRPr b="1" sz="13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456" name="Google Shape;145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475" y="2678525"/>
            <a:ext cx="3472274" cy="22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59"/>
          <p:cNvSpPr txBox="1"/>
          <p:nvPr/>
        </p:nvSpPr>
        <p:spPr>
          <a:xfrm>
            <a:off x="5634150" y="2293625"/>
            <a:ext cx="194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Switch Weapon</a:t>
            </a:r>
            <a:endParaRPr b="1" sz="13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60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Events &amp; Delegates (3)</a:t>
            </a:r>
            <a:endParaRPr sz="3100"/>
          </a:p>
        </p:txBody>
      </p:sp>
      <p:sp>
        <p:nvSpPr>
          <p:cNvPr id="1463" name="Google Shape;1463;p60"/>
          <p:cNvSpPr txBox="1"/>
          <p:nvPr>
            <p:ph idx="4294967295" type="subTitle"/>
          </p:nvPr>
        </p:nvSpPr>
        <p:spPr>
          <a:xfrm>
            <a:off x="696150" y="1658725"/>
            <a:ext cx="7499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Delegates support multicasting with ‘+=’</a:t>
            </a:r>
            <a:endParaRPr sz="1400"/>
          </a:p>
        </p:txBody>
      </p:sp>
      <p:pic>
        <p:nvPicPr>
          <p:cNvPr id="1464" name="Google Shape;14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50" y="2328000"/>
            <a:ext cx="4718932" cy="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75" y="2681275"/>
            <a:ext cx="2693400" cy="19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338" y="4426900"/>
            <a:ext cx="2295725" cy="24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7" name="Google Shape;1467;p60"/>
          <p:cNvCxnSpPr/>
          <p:nvPr/>
        </p:nvCxnSpPr>
        <p:spPr>
          <a:xfrm flipH="1">
            <a:off x="2679191" y="2799900"/>
            <a:ext cx="3000" cy="471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8" name="Google Shape;146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1349" y="3230239"/>
            <a:ext cx="2295700" cy="8969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9" name="Google Shape;1469;p60"/>
          <p:cNvCxnSpPr>
            <a:stCxn id="1468" idx="2"/>
            <a:endCxn id="1466" idx="0"/>
          </p:cNvCxnSpPr>
          <p:nvPr/>
        </p:nvCxnSpPr>
        <p:spPr>
          <a:xfrm>
            <a:off x="2679199" y="4127210"/>
            <a:ext cx="0" cy="29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60"/>
          <p:cNvCxnSpPr>
            <a:stCxn id="1466" idx="3"/>
          </p:cNvCxnSpPr>
          <p:nvPr/>
        </p:nvCxnSpPr>
        <p:spPr>
          <a:xfrm flipH="1" rot="10800000">
            <a:off x="3827062" y="3223737"/>
            <a:ext cx="1803000" cy="1327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1" name="Google Shape;1471;p60"/>
          <p:cNvCxnSpPr>
            <a:stCxn id="1466" idx="3"/>
          </p:cNvCxnSpPr>
          <p:nvPr/>
        </p:nvCxnSpPr>
        <p:spPr>
          <a:xfrm flipH="1" rot="10800000">
            <a:off x="3827062" y="4277337"/>
            <a:ext cx="1813800" cy="274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1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Events &amp; Delegates (4)</a:t>
            </a:r>
            <a:endParaRPr sz="3100"/>
          </a:p>
        </p:txBody>
      </p:sp>
      <p:sp>
        <p:nvSpPr>
          <p:cNvPr id="1477" name="Google Shape;1477;p61"/>
          <p:cNvSpPr txBox="1"/>
          <p:nvPr>
            <p:ph idx="4294967295" type="subTitle"/>
          </p:nvPr>
        </p:nvSpPr>
        <p:spPr>
          <a:xfrm>
            <a:off x="696150" y="1658725"/>
            <a:ext cx="74997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subscribers must unsubscribe before they are destroyed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object is destroyed you would be calling a function that doesn’t exist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Delegate instances can also be </a:t>
            </a:r>
            <a:r>
              <a:rPr lang="en" sz="1400">
                <a:solidFill>
                  <a:schemeClr val="accent1"/>
                </a:solidFill>
              </a:rPr>
              <a:t>‘null’ </a:t>
            </a:r>
            <a:r>
              <a:rPr lang="en" sz="1400"/>
              <a:t>if not assigned. You should check this before Invoking a delegate or event.</a:t>
            </a:r>
            <a:endParaRPr sz="1400"/>
          </a:p>
        </p:txBody>
      </p:sp>
      <p:pic>
        <p:nvPicPr>
          <p:cNvPr id="1478" name="Google Shape;14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550" y="2282675"/>
            <a:ext cx="2076900" cy="7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9" name="Google Shape;147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200" y="3809249"/>
            <a:ext cx="1841341" cy="7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Google Shape;148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575" y="4039865"/>
            <a:ext cx="2076900" cy="32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62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Events &amp; Delegates (5)</a:t>
            </a:r>
            <a:endParaRPr sz="3100"/>
          </a:p>
        </p:txBody>
      </p:sp>
      <p:sp>
        <p:nvSpPr>
          <p:cNvPr id="1486" name="Google Shape;1486;p62"/>
          <p:cNvSpPr txBox="1"/>
          <p:nvPr>
            <p:ph idx="4294967295" type="subTitle"/>
          </p:nvPr>
        </p:nvSpPr>
        <p:spPr>
          <a:xfrm>
            <a:off x="696150" y="1658725"/>
            <a:ext cx="74997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4"/>
                </a:solidFill>
              </a:rPr>
              <a:t>EVENTS </a:t>
            </a:r>
            <a:r>
              <a:rPr lang="en" sz="1400"/>
              <a:t>are a specialised delegate that provides encapsulation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classes cannot invoke an event. They can only subscribe or unsubscribe to it.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the attack system you could use a normal delegate. For the Hit scenario an event works best.</a:t>
            </a:r>
            <a:endParaRPr sz="1400"/>
          </a:p>
        </p:txBody>
      </p:sp>
      <p:pic>
        <p:nvPicPr>
          <p:cNvPr id="1487" name="Google Shape;14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63" y="3121150"/>
            <a:ext cx="5529464" cy="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63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Events &amp; Delegates (6)</a:t>
            </a:r>
            <a:endParaRPr sz="3100"/>
          </a:p>
        </p:txBody>
      </p:sp>
      <p:sp>
        <p:nvSpPr>
          <p:cNvPr id="1493" name="Google Shape;1493;p63"/>
          <p:cNvSpPr txBox="1"/>
          <p:nvPr>
            <p:ph idx="4294967295" type="subTitle"/>
          </p:nvPr>
        </p:nvSpPr>
        <p:spPr>
          <a:xfrm>
            <a:off x="750450" y="1693850"/>
            <a:ext cx="74997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4"/>
                </a:solidFill>
              </a:rPr>
              <a:t>UNITY EVENTS </a:t>
            </a:r>
            <a:r>
              <a:rPr lang="en" sz="1400"/>
              <a:t>are a specialised event designed for Unity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have already come across them as they are used in all interactions such as button clicks.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are a user-friendly alternative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Remember to include </a:t>
            </a:r>
            <a:r>
              <a:rPr b="1" lang="en" sz="1400">
                <a:solidFill>
                  <a:schemeClr val="accent4"/>
                </a:solidFill>
              </a:rPr>
              <a:t>UnityEngine.Events</a:t>
            </a:r>
            <a:endParaRPr b="1" sz="1400">
              <a:solidFill>
                <a:schemeClr val="accent4"/>
              </a:solidFill>
            </a:endParaRPr>
          </a:p>
        </p:txBody>
      </p:sp>
      <p:pic>
        <p:nvPicPr>
          <p:cNvPr id="1494" name="Google Shape;14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99" y="3464612"/>
            <a:ext cx="3167701" cy="3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50" y="2756825"/>
            <a:ext cx="2784925" cy="18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6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86" name="Google Shape;686;p46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Major Project Progress</a:t>
            </a:r>
            <a:endParaRPr/>
          </a:p>
        </p:txBody>
      </p:sp>
      <p:grpSp>
        <p:nvGrpSpPr>
          <p:cNvPr id="687" name="Google Shape;687;p46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688" name="Google Shape;688;p46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46"/>
            <p:cNvSpPr/>
            <p:nvPr/>
          </p:nvSpPr>
          <p:spPr>
            <a:xfrm flipH="1" rot="10800000">
              <a:off x="24902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 flipH="1" rot="10800000">
              <a:off x="64787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692" name="Google Shape;692;p46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46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46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704" name="Google Shape;704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4"/>
          <p:cNvSpPr txBox="1"/>
          <p:nvPr>
            <p:ph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01" name="Google Shape;1501;p64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grpSp>
        <p:nvGrpSpPr>
          <p:cNvPr id="1502" name="Google Shape;1502;p64"/>
          <p:cNvGrpSpPr/>
          <p:nvPr/>
        </p:nvGrpSpPr>
        <p:grpSpPr>
          <a:xfrm>
            <a:off x="481106" y="704566"/>
            <a:ext cx="2628806" cy="2171047"/>
            <a:chOff x="490650" y="876049"/>
            <a:chExt cx="2400078" cy="1982149"/>
          </a:xfrm>
        </p:grpSpPr>
        <p:sp>
          <p:nvSpPr>
            <p:cNvPr id="1503" name="Google Shape;1503;p64"/>
            <p:cNvSpPr/>
            <p:nvPr/>
          </p:nvSpPr>
          <p:spPr>
            <a:xfrm>
              <a:off x="490650" y="2417175"/>
              <a:ext cx="2400078" cy="441023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4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rect b="b" l="l" r="r" t="t"/>
              <a:pathLst>
                <a:path extrusionOk="0" h="71707" w="84744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4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rect b="b" l="l" r="r" t="t"/>
              <a:pathLst>
                <a:path extrusionOk="0" h="42526" w="68817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64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rect b="b" l="l" r="r" t="t"/>
              <a:pathLst>
                <a:path extrusionOk="0" h="23149" w="65443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64"/>
            <p:cNvSpPr/>
            <p:nvPr/>
          </p:nvSpPr>
          <p:spPr>
            <a:xfrm flipH="1">
              <a:off x="714211" y="942012"/>
              <a:ext cx="944379" cy="221672"/>
            </a:xfrm>
            <a:custGeom>
              <a:rect b="b" l="l" r="r" t="t"/>
              <a:pathLst>
                <a:path extrusionOk="0" h="8411" w="35833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64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rect b="b" l="l" r="r" t="t"/>
              <a:pathLst>
                <a:path extrusionOk="0" h="9114" w="38542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64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1510" name="Google Shape;1510;p64"/>
            <p:cNvSpPr/>
            <p:nvPr/>
          </p:nvSpPr>
          <p:spPr>
            <a:xfrm>
              <a:off x="6586600" y="4263675"/>
              <a:ext cx="1376237" cy="435118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64"/>
            <p:cNvSpPr/>
            <p:nvPr/>
          </p:nvSpPr>
          <p:spPr>
            <a:xfrm>
              <a:off x="7408796" y="4375064"/>
              <a:ext cx="29761" cy="6634"/>
            </a:xfrm>
            <a:custGeom>
              <a:rect b="b" l="l" r="r" t="t"/>
              <a:pathLst>
                <a:path extrusionOk="0" h="183" w="821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64"/>
            <p:cNvSpPr/>
            <p:nvPr/>
          </p:nvSpPr>
          <p:spPr>
            <a:xfrm>
              <a:off x="6770300" y="2122595"/>
              <a:ext cx="923360" cy="2473084"/>
            </a:xfrm>
            <a:custGeom>
              <a:rect b="b" l="l" r="r" t="t"/>
              <a:pathLst>
                <a:path extrusionOk="0" h="68223" w="25472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4"/>
            <p:cNvSpPr/>
            <p:nvPr/>
          </p:nvSpPr>
          <p:spPr>
            <a:xfrm>
              <a:off x="6857342" y="2157144"/>
              <a:ext cx="733881" cy="744031"/>
            </a:xfrm>
            <a:custGeom>
              <a:rect b="b" l="l" r="r" t="t"/>
              <a:pathLst>
                <a:path extrusionOk="0" h="20525" w="20245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4"/>
            <p:cNvSpPr/>
            <p:nvPr/>
          </p:nvSpPr>
          <p:spPr>
            <a:xfrm>
              <a:off x="7317930" y="3200834"/>
              <a:ext cx="282134" cy="780136"/>
            </a:xfrm>
            <a:custGeom>
              <a:rect b="b" l="l" r="r" t="t"/>
              <a:pathLst>
                <a:path extrusionOk="0" h="21521" w="7783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4"/>
            <p:cNvSpPr/>
            <p:nvPr/>
          </p:nvSpPr>
          <p:spPr>
            <a:xfrm>
              <a:off x="6927853" y="2773265"/>
              <a:ext cx="182954" cy="69455"/>
            </a:xfrm>
            <a:custGeom>
              <a:rect b="b" l="l" r="r" t="t"/>
              <a:pathLst>
                <a:path extrusionOk="0" h="1916" w="5047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6" name="Google Shape;1516;p64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64"/>
          <p:cNvCxnSpPr/>
          <p:nvPr/>
        </p:nvCxnSpPr>
        <p:spPr>
          <a:xfrm rot="10800000">
            <a:off x="2631538" y="3334100"/>
            <a:ext cx="3847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64"/>
          <p:cNvSpPr/>
          <p:nvPr/>
        </p:nvSpPr>
        <p:spPr>
          <a:xfrm flipH="1" rot="10800000">
            <a:off x="24902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64"/>
          <p:cNvSpPr/>
          <p:nvPr/>
        </p:nvSpPr>
        <p:spPr>
          <a:xfrm flipH="1" rot="10800000">
            <a:off x="64787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0" name="Google Shape;1520;p64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1521" name="Google Shape;1521;p64"/>
            <p:cNvSpPr/>
            <p:nvPr/>
          </p:nvSpPr>
          <p:spPr>
            <a:xfrm flipH="1" rot="10800000">
              <a:off x="2890725" y="10665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4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4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64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4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6" name="Google Shape;1526;p64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1527" name="Google Shape;1527;p6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6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6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6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1" name="Google Shape;1531;p64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1532" name="Google Shape;1532;p6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6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6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6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6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6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6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6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6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6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6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6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6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6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6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6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6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6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6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6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6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6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6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6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6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7" name="Google Shape;1557;p64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5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Namespaces (1)</a:t>
            </a:r>
            <a:endParaRPr sz="3100"/>
          </a:p>
        </p:txBody>
      </p:sp>
      <p:sp>
        <p:nvSpPr>
          <p:cNvPr id="1563" name="Google Shape;1563;p65"/>
          <p:cNvSpPr txBox="1"/>
          <p:nvPr>
            <p:ph idx="4294967295" type="subTitle"/>
          </p:nvPr>
        </p:nvSpPr>
        <p:spPr>
          <a:xfrm>
            <a:off x="696150" y="1658725"/>
            <a:ext cx="74997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4"/>
                </a:solidFill>
              </a:rPr>
              <a:t>Namespaces</a:t>
            </a:r>
            <a:r>
              <a:rPr lang="en" sz="1500">
                <a:solidFill>
                  <a:schemeClr val="accent4"/>
                </a:solidFill>
              </a:rPr>
              <a:t> </a:t>
            </a:r>
            <a:r>
              <a:rPr lang="en" sz="1500"/>
              <a:t>are a way to group related types.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help in organizing code and avoiding naming collisions.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Imagine namespaces as folders in a file system, where each folder (namespace) contains related files (classes, structs, etc.).</a:t>
            </a:r>
            <a:endParaRPr sz="1500"/>
          </a:p>
        </p:txBody>
      </p:sp>
      <p:pic>
        <p:nvPicPr>
          <p:cNvPr id="1564" name="Google Shape;15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438" y="3194675"/>
            <a:ext cx="6263124" cy="1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66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Namespaces (2)</a:t>
            </a:r>
            <a:endParaRPr sz="3100"/>
          </a:p>
        </p:txBody>
      </p:sp>
      <p:sp>
        <p:nvSpPr>
          <p:cNvPr id="1570" name="Google Shape;1570;p66"/>
          <p:cNvSpPr txBox="1"/>
          <p:nvPr>
            <p:ph idx="4294967295" type="subTitle"/>
          </p:nvPr>
        </p:nvSpPr>
        <p:spPr>
          <a:xfrm>
            <a:off x="696150" y="1658725"/>
            <a:ext cx="74997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71" name="Google Shape;1571;p66"/>
          <p:cNvPicPr preferRelativeResize="0"/>
          <p:nvPr/>
        </p:nvPicPr>
        <p:blipFill rotWithShape="1">
          <a:blip r:embed="rId3">
            <a:alphaModFix/>
          </a:blip>
          <a:srcRect b="0" l="0" r="12945" t="0"/>
          <a:stretch/>
        </p:blipFill>
        <p:spPr>
          <a:xfrm>
            <a:off x="658275" y="1693850"/>
            <a:ext cx="3250475" cy="29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325" y="1658725"/>
            <a:ext cx="4520201" cy="10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325" y="3037625"/>
            <a:ext cx="4520202" cy="14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67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1579" name="Google Shape;1579;p67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580" name="Google Shape;1580;p67"/>
          <p:cNvGrpSpPr/>
          <p:nvPr/>
        </p:nvGrpSpPr>
        <p:grpSpPr>
          <a:xfrm>
            <a:off x="516093" y="602437"/>
            <a:ext cx="4055765" cy="4217082"/>
            <a:chOff x="516093" y="602437"/>
            <a:chExt cx="4055765" cy="4217082"/>
          </a:xfrm>
        </p:grpSpPr>
        <p:sp>
          <p:nvSpPr>
            <p:cNvPr id="1581" name="Google Shape;1581;p67"/>
            <p:cNvSpPr/>
            <p:nvPr/>
          </p:nvSpPr>
          <p:spPr>
            <a:xfrm rot="-877376">
              <a:off x="618493" y="2796073"/>
              <a:ext cx="3784421" cy="1296840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7"/>
            <p:cNvSpPr/>
            <p:nvPr/>
          </p:nvSpPr>
          <p:spPr>
            <a:xfrm>
              <a:off x="754717" y="629731"/>
              <a:ext cx="575937" cy="1098996"/>
            </a:xfrm>
            <a:custGeom>
              <a:rect b="b" l="l" r="r" t="t"/>
              <a:pathLst>
                <a:path extrusionOk="0" h="48281" w="25302">
                  <a:moveTo>
                    <a:pt x="11735" y="0"/>
                  </a:moveTo>
                  <a:cubicBezTo>
                    <a:pt x="11735" y="0"/>
                    <a:pt x="1" y="3327"/>
                    <a:pt x="233" y="8589"/>
                  </a:cubicBezTo>
                  <a:cubicBezTo>
                    <a:pt x="439" y="13876"/>
                    <a:pt x="14444" y="48048"/>
                    <a:pt x="18364" y="48177"/>
                  </a:cubicBezTo>
                  <a:cubicBezTo>
                    <a:pt x="22877" y="48281"/>
                    <a:pt x="25301" y="48281"/>
                    <a:pt x="25301" y="48281"/>
                  </a:cubicBezTo>
                  <a:cubicBezTo>
                    <a:pt x="25301" y="48281"/>
                    <a:pt x="19034" y="29866"/>
                    <a:pt x="17332" y="22206"/>
                  </a:cubicBezTo>
                  <a:cubicBezTo>
                    <a:pt x="15656" y="14572"/>
                    <a:pt x="11735" y="0"/>
                    <a:pt x="1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7"/>
            <p:cNvSpPr/>
            <p:nvPr/>
          </p:nvSpPr>
          <p:spPr>
            <a:xfrm>
              <a:off x="895624" y="602437"/>
              <a:ext cx="616431" cy="1126812"/>
            </a:xfrm>
            <a:custGeom>
              <a:rect b="b" l="l" r="r" t="t"/>
              <a:pathLst>
                <a:path extrusionOk="0" h="49503" w="27081">
                  <a:moveTo>
                    <a:pt x="10858" y="1"/>
                  </a:moveTo>
                  <a:cubicBezTo>
                    <a:pt x="9368" y="1"/>
                    <a:pt x="7613" y="365"/>
                    <a:pt x="5545" y="1199"/>
                  </a:cubicBezTo>
                  <a:cubicBezTo>
                    <a:pt x="0" y="3417"/>
                    <a:pt x="8692" y="21497"/>
                    <a:pt x="12561" y="32664"/>
                  </a:cubicBezTo>
                  <a:cubicBezTo>
                    <a:pt x="14392" y="37977"/>
                    <a:pt x="17022" y="46849"/>
                    <a:pt x="17693" y="48293"/>
                  </a:cubicBezTo>
                  <a:cubicBezTo>
                    <a:pt x="18023" y="49034"/>
                    <a:pt x="18415" y="49503"/>
                    <a:pt x="18965" y="49503"/>
                  </a:cubicBezTo>
                  <a:cubicBezTo>
                    <a:pt x="19488" y="49503"/>
                    <a:pt x="20153" y="49079"/>
                    <a:pt x="21046" y="48061"/>
                  </a:cubicBezTo>
                  <a:cubicBezTo>
                    <a:pt x="22877" y="45998"/>
                    <a:pt x="27081" y="44657"/>
                    <a:pt x="27081" y="44657"/>
                  </a:cubicBezTo>
                  <a:cubicBezTo>
                    <a:pt x="27081" y="44657"/>
                    <a:pt x="19808" y="16906"/>
                    <a:pt x="19111" y="10819"/>
                  </a:cubicBezTo>
                  <a:cubicBezTo>
                    <a:pt x="18574" y="5940"/>
                    <a:pt x="16876" y="1"/>
                    <a:pt x="1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7"/>
            <p:cNvSpPr/>
            <p:nvPr/>
          </p:nvSpPr>
          <p:spPr>
            <a:xfrm>
              <a:off x="1092302" y="613865"/>
              <a:ext cx="393928" cy="905287"/>
            </a:xfrm>
            <a:custGeom>
              <a:rect b="b" l="l" r="r" t="t"/>
              <a:pathLst>
                <a:path extrusionOk="0" h="39771" w="17306">
                  <a:moveTo>
                    <a:pt x="5004" y="1"/>
                  </a:moveTo>
                  <a:cubicBezTo>
                    <a:pt x="3895" y="27"/>
                    <a:pt x="2708" y="233"/>
                    <a:pt x="1857" y="981"/>
                  </a:cubicBezTo>
                  <a:cubicBezTo>
                    <a:pt x="1032" y="1729"/>
                    <a:pt x="516" y="2735"/>
                    <a:pt x="387" y="3844"/>
                  </a:cubicBezTo>
                  <a:cubicBezTo>
                    <a:pt x="0" y="6423"/>
                    <a:pt x="697" y="9182"/>
                    <a:pt x="1522" y="11632"/>
                  </a:cubicBezTo>
                  <a:cubicBezTo>
                    <a:pt x="2218" y="13618"/>
                    <a:pt x="3018" y="15707"/>
                    <a:pt x="4230" y="17435"/>
                  </a:cubicBezTo>
                  <a:cubicBezTo>
                    <a:pt x="5416" y="19163"/>
                    <a:pt x="7041" y="20633"/>
                    <a:pt x="8202" y="22387"/>
                  </a:cubicBezTo>
                  <a:cubicBezTo>
                    <a:pt x="9388" y="24167"/>
                    <a:pt x="10007" y="26075"/>
                    <a:pt x="10471" y="28087"/>
                  </a:cubicBezTo>
                  <a:cubicBezTo>
                    <a:pt x="11374" y="32110"/>
                    <a:pt x="12303" y="36288"/>
                    <a:pt x="15836" y="38893"/>
                  </a:cubicBezTo>
                  <a:cubicBezTo>
                    <a:pt x="16300" y="39229"/>
                    <a:pt x="16790" y="39512"/>
                    <a:pt x="17306" y="39770"/>
                  </a:cubicBezTo>
                  <a:cubicBezTo>
                    <a:pt x="15243" y="31723"/>
                    <a:pt x="10987" y="14882"/>
                    <a:pt x="10471" y="10317"/>
                  </a:cubicBezTo>
                  <a:cubicBezTo>
                    <a:pt x="10033" y="6294"/>
                    <a:pt x="8795" y="1548"/>
                    <a:pt x="5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7"/>
            <p:cNvSpPr/>
            <p:nvPr/>
          </p:nvSpPr>
          <p:spPr>
            <a:xfrm>
              <a:off x="1010102" y="666540"/>
              <a:ext cx="314100" cy="330898"/>
            </a:xfrm>
            <a:custGeom>
              <a:rect b="b" l="l" r="r" t="t"/>
              <a:pathLst>
                <a:path extrusionOk="0" h="14537" w="13799">
                  <a:moveTo>
                    <a:pt x="6297" y="0"/>
                  </a:moveTo>
                  <a:cubicBezTo>
                    <a:pt x="5841" y="0"/>
                    <a:pt x="5382" y="61"/>
                    <a:pt x="4927" y="189"/>
                  </a:cubicBezTo>
                  <a:cubicBezTo>
                    <a:pt x="1703" y="1091"/>
                    <a:pt x="1" y="4986"/>
                    <a:pt x="1110" y="8906"/>
                  </a:cubicBezTo>
                  <a:cubicBezTo>
                    <a:pt x="2062" y="12273"/>
                    <a:pt x="4765" y="14536"/>
                    <a:pt x="7535" y="14536"/>
                  </a:cubicBezTo>
                  <a:cubicBezTo>
                    <a:pt x="7990" y="14536"/>
                    <a:pt x="8447" y="14475"/>
                    <a:pt x="8898" y="14348"/>
                  </a:cubicBezTo>
                  <a:cubicBezTo>
                    <a:pt x="12122" y="13445"/>
                    <a:pt x="13799" y="9525"/>
                    <a:pt x="12690" y="5630"/>
                  </a:cubicBezTo>
                  <a:cubicBezTo>
                    <a:pt x="11737" y="2263"/>
                    <a:pt x="9073" y="0"/>
                    <a:pt x="6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7"/>
            <p:cNvSpPr/>
            <p:nvPr/>
          </p:nvSpPr>
          <p:spPr>
            <a:xfrm>
              <a:off x="1034755" y="691967"/>
              <a:ext cx="265388" cy="280024"/>
            </a:xfrm>
            <a:custGeom>
              <a:rect b="b" l="l" r="r" t="t"/>
              <a:pathLst>
                <a:path extrusionOk="0" h="12302" w="11659">
                  <a:moveTo>
                    <a:pt x="5269" y="0"/>
                  </a:moveTo>
                  <a:cubicBezTo>
                    <a:pt x="4888" y="0"/>
                    <a:pt x="4505" y="50"/>
                    <a:pt x="4127" y="155"/>
                  </a:cubicBezTo>
                  <a:cubicBezTo>
                    <a:pt x="1419" y="928"/>
                    <a:pt x="1" y="4230"/>
                    <a:pt x="929" y="7531"/>
                  </a:cubicBezTo>
                  <a:cubicBezTo>
                    <a:pt x="1728" y="10394"/>
                    <a:pt x="4036" y="12302"/>
                    <a:pt x="6390" y="12302"/>
                  </a:cubicBezTo>
                  <a:cubicBezTo>
                    <a:pt x="6771" y="12302"/>
                    <a:pt x="7154" y="12252"/>
                    <a:pt x="7532" y="12147"/>
                  </a:cubicBezTo>
                  <a:cubicBezTo>
                    <a:pt x="10240" y="11374"/>
                    <a:pt x="11658" y="8073"/>
                    <a:pt x="10730" y="4746"/>
                  </a:cubicBezTo>
                  <a:cubicBezTo>
                    <a:pt x="9909" y="1905"/>
                    <a:pt x="7617" y="0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7"/>
            <p:cNvSpPr/>
            <p:nvPr/>
          </p:nvSpPr>
          <p:spPr>
            <a:xfrm>
              <a:off x="1067057" y="726636"/>
              <a:ext cx="200196" cy="210462"/>
            </a:xfrm>
            <a:custGeom>
              <a:rect b="b" l="l" r="r" t="t"/>
              <a:pathLst>
                <a:path extrusionOk="0" h="9246" w="8795">
                  <a:moveTo>
                    <a:pt x="4046" y="916"/>
                  </a:moveTo>
                  <a:cubicBezTo>
                    <a:pt x="5465" y="916"/>
                    <a:pt x="6860" y="2074"/>
                    <a:pt x="7351" y="3790"/>
                  </a:cubicBezTo>
                  <a:cubicBezTo>
                    <a:pt x="7918" y="5802"/>
                    <a:pt x="7067" y="7762"/>
                    <a:pt x="5416" y="8226"/>
                  </a:cubicBezTo>
                  <a:cubicBezTo>
                    <a:pt x="5186" y="8292"/>
                    <a:pt x="4952" y="8323"/>
                    <a:pt x="4719" y="8323"/>
                  </a:cubicBezTo>
                  <a:cubicBezTo>
                    <a:pt x="3311" y="8323"/>
                    <a:pt x="1931" y="7170"/>
                    <a:pt x="1445" y="5466"/>
                  </a:cubicBezTo>
                  <a:cubicBezTo>
                    <a:pt x="877" y="3455"/>
                    <a:pt x="1780" y="1469"/>
                    <a:pt x="3379" y="1004"/>
                  </a:cubicBezTo>
                  <a:cubicBezTo>
                    <a:pt x="3600" y="945"/>
                    <a:pt x="3823" y="916"/>
                    <a:pt x="4046" y="916"/>
                  </a:cubicBezTo>
                  <a:close/>
                  <a:moveTo>
                    <a:pt x="4009" y="1"/>
                  </a:moveTo>
                  <a:cubicBezTo>
                    <a:pt x="3713" y="1"/>
                    <a:pt x="3415" y="42"/>
                    <a:pt x="3121" y="128"/>
                  </a:cubicBezTo>
                  <a:cubicBezTo>
                    <a:pt x="1084" y="695"/>
                    <a:pt x="0" y="3171"/>
                    <a:pt x="723" y="5673"/>
                  </a:cubicBezTo>
                  <a:cubicBezTo>
                    <a:pt x="1322" y="7803"/>
                    <a:pt x="3047" y="9246"/>
                    <a:pt x="4815" y="9246"/>
                  </a:cubicBezTo>
                  <a:cubicBezTo>
                    <a:pt x="5102" y="9246"/>
                    <a:pt x="5390" y="9208"/>
                    <a:pt x="5674" y="9129"/>
                  </a:cubicBezTo>
                  <a:cubicBezTo>
                    <a:pt x="7712" y="8561"/>
                    <a:pt x="8795" y="6059"/>
                    <a:pt x="8099" y="3584"/>
                  </a:cubicBezTo>
                  <a:cubicBezTo>
                    <a:pt x="7481" y="1443"/>
                    <a:pt x="5768" y="1"/>
                    <a:pt x="4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7"/>
            <p:cNvSpPr/>
            <p:nvPr/>
          </p:nvSpPr>
          <p:spPr>
            <a:xfrm>
              <a:off x="1143952" y="1042345"/>
              <a:ext cx="251890" cy="264819"/>
            </a:xfrm>
            <a:custGeom>
              <a:rect b="b" l="l" r="r" t="t"/>
              <a:pathLst>
                <a:path extrusionOk="0" h="11634" w="11066">
                  <a:moveTo>
                    <a:pt x="5041" y="1"/>
                  </a:moveTo>
                  <a:cubicBezTo>
                    <a:pt x="4668" y="1"/>
                    <a:pt x="4292" y="52"/>
                    <a:pt x="3921" y="160"/>
                  </a:cubicBezTo>
                  <a:cubicBezTo>
                    <a:pt x="1368" y="882"/>
                    <a:pt x="1" y="4003"/>
                    <a:pt x="904" y="7149"/>
                  </a:cubicBezTo>
                  <a:cubicBezTo>
                    <a:pt x="1656" y="9828"/>
                    <a:pt x="3816" y="11633"/>
                    <a:pt x="6044" y="11633"/>
                  </a:cubicBezTo>
                  <a:cubicBezTo>
                    <a:pt x="6411" y="11633"/>
                    <a:pt x="6780" y="11584"/>
                    <a:pt x="7145" y="11482"/>
                  </a:cubicBezTo>
                  <a:cubicBezTo>
                    <a:pt x="9698" y="10760"/>
                    <a:pt x="11065" y="7639"/>
                    <a:pt x="10162" y="4518"/>
                  </a:cubicBezTo>
                  <a:cubicBezTo>
                    <a:pt x="9412" y="1825"/>
                    <a:pt x="7262" y="1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7"/>
            <p:cNvSpPr/>
            <p:nvPr/>
          </p:nvSpPr>
          <p:spPr>
            <a:xfrm>
              <a:off x="1163916" y="1062605"/>
              <a:ext cx="212556" cy="224507"/>
            </a:xfrm>
            <a:custGeom>
              <a:rect b="b" l="l" r="r" t="t"/>
              <a:pathLst>
                <a:path extrusionOk="0" h="9863" w="9338">
                  <a:moveTo>
                    <a:pt x="4226" y="0"/>
                  </a:moveTo>
                  <a:cubicBezTo>
                    <a:pt x="3927" y="0"/>
                    <a:pt x="3625" y="39"/>
                    <a:pt x="3328" y="121"/>
                  </a:cubicBezTo>
                  <a:cubicBezTo>
                    <a:pt x="1136" y="740"/>
                    <a:pt x="1" y="3396"/>
                    <a:pt x="749" y="6053"/>
                  </a:cubicBezTo>
                  <a:cubicBezTo>
                    <a:pt x="1371" y="8340"/>
                    <a:pt x="3197" y="9863"/>
                    <a:pt x="5093" y="9863"/>
                  </a:cubicBezTo>
                  <a:cubicBezTo>
                    <a:pt x="5398" y="9863"/>
                    <a:pt x="5706" y="9823"/>
                    <a:pt x="6010" y="9741"/>
                  </a:cubicBezTo>
                  <a:cubicBezTo>
                    <a:pt x="8176" y="9122"/>
                    <a:pt x="9337" y="6465"/>
                    <a:pt x="8589" y="3835"/>
                  </a:cubicBezTo>
                  <a:cubicBezTo>
                    <a:pt x="7944" y="1543"/>
                    <a:pt x="6109" y="0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7"/>
            <p:cNvSpPr/>
            <p:nvPr/>
          </p:nvSpPr>
          <p:spPr>
            <a:xfrm>
              <a:off x="1189753" y="1090718"/>
              <a:ext cx="160294" cy="168625"/>
            </a:xfrm>
            <a:custGeom>
              <a:rect b="b" l="l" r="r" t="t"/>
              <a:pathLst>
                <a:path extrusionOk="0" h="7408" w="7042">
                  <a:moveTo>
                    <a:pt x="3256" y="745"/>
                  </a:moveTo>
                  <a:cubicBezTo>
                    <a:pt x="4383" y="745"/>
                    <a:pt x="5504" y="1663"/>
                    <a:pt x="5881" y="3038"/>
                  </a:cubicBezTo>
                  <a:cubicBezTo>
                    <a:pt x="6345" y="4637"/>
                    <a:pt x="5649" y="6211"/>
                    <a:pt x="4333" y="6597"/>
                  </a:cubicBezTo>
                  <a:cubicBezTo>
                    <a:pt x="4156" y="6647"/>
                    <a:pt x="3976" y="6671"/>
                    <a:pt x="3795" y="6671"/>
                  </a:cubicBezTo>
                  <a:cubicBezTo>
                    <a:pt x="2665" y="6671"/>
                    <a:pt x="1539" y="5736"/>
                    <a:pt x="1161" y="4379"/>
                  </a:cubicBezTo>
                  <a:cubicBezTo>
                    <a:pt x="697" y="2780"/>
                    <a:pt x="1393" y="1181"/>
                    <a:pt x="2709" y="820"/>
                  </a:cubicBezTo>
                  <a:cubicBezTo>
                    <a:pt x="2889" y="770"/>
                    <a:pt x="3072" y="745"/>
                    <a:pt x="3256" y="745"/>
                  </a:cubicBezTo>
                  <a:close/>
                  <a:moveTo>
                    <a:pt x="3200" y="1"/>
                  </a:moveTo>
                  <a:cubicBezTo>
                    <a:pt x="2967" y="1"/>
                    <a:pt x="2733" y="32"/>
                    <a:pt x="2502" y="98"/>
                  </a:cubicBezTo>
                  <a:cubicBezTo>
                    <a:pt x="903" y="562"/>
                    <a:pt x="1" y="2548"/>
                    <a:pt x="568" y="4534"/>
                  </a:cubicBezTo>
                  <a:cubicBezTo>
                    <a:pt x="1058" y="6250"/>
                    <a:pt x="2454" y="7408"/>
                    <a:pt x="3872" y="7408"/>
                  </a:cubicBezTo>
                  <a:cubicBezTo>
                    <a:pt x="4095" y="7408"/>
                    <a:pt x="4319" y="7379"/>
                    <a:pt x="4540" y="7320"/>
                  </a:cubicBezTo>
                  <a:cubicBezTo>
                    <a:pt x="6165" y="6855"/>
                    <a:pt x="7041" y="4844"/>
                    <a:pt x="6474" y="2858"/>
                  </a:cubicBezTo>
                  <a:cubicBezTo>
                    <a:pt x="5987" y="1154"/>
                    <a:pt x="4608" y="1"/>
                    <a:pt x="3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7"/>
            <p:cNvSpPr/>
            <p:nvPr/>
          </p:nvSpPr>
          <p:spPr>
            <a:xfrm>
              <a:off x="1293077" y="1382958"/>
              <a:ext cx="142675" cy="162638"/>
            </a:xfrm>
            <a:custGeom>
              <a:rect b="b" l="l" r="r" t="t"/>
              <a:pathLst>
                <a:path extrusionOk="0" fill="none" h="7145" w="6268">
                  <a:moveTo>
                    <a:pt x="5752" y="2812"/>
                  </a:moveTo>
                  <a:cubicBezTo>
                    <a:pt x="6268" y="4540"/>
                    <a:pt x="5520" y="6319"/>
                    <a:pt x="4076" y="6732"/>
                  </a:cubicBezTo>
                  <a:cubicBezTo>
                    <a:pt x="2606" y="7145"/>
                    <a:pt x="1032" y="6087"/>
                    <a:pt x="517" y="4359"/>
                  </a:cubicBezTo>
                  <a:cubicBezTo>
                    <a:pt x="1" y="2606"/>
                    <a:pt x="775" y="852"/>
                    <a:pt x="2219" y="439"/>
                  </a:cubicBezTo>
                  <a:cubicBezTo>
                    <a:pt x="3663" y="1"/>
                    <a:pt x="5262" y="1084"/>
                    <a:pt x="5752" y="281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75">
              <a:solidFill>
                <a:schemeClr val="lt1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7"/>
            <p:cNvSpPr/>
            <p:nvPr/>
          </p:nvSpPr>
          <p:spPr>
            <a:xfrm>
              <a:off x="1271952" y="1358305"/>
              <a:ext cx="185537" cy="212533"/>
            </a:xfrm>
            <a:custGeom>
              <a:rect b="b" l="l" r="r" t="t"/>
              <a:pathLst>
                <a:path extrusionOk="0" fill="none" h="9337" w="8151">
                  <a:moveTo>
                    <a:pt x="7480" y="3663"/>
                  </a:moveTo>
                  <a:cubicBezTo>
                    <a:pt x="8150" y="5907"/>
                    <a:pt x="7170" y="8228"/>
                    <a:pt x="5262" y="8769"/>
                  </a:cubicBezTo>
                  <a:cubicBezTo>
                    <a:pt x="3379" y="9337"/>
                    <a:pt x="1316" y="7944"/>
                    <a:pt x="645" y="5674"/>
                  </a:cubicBezTo>
                  <a:cubicBezTo>
                    <a:pt x="0" y="3405"/>
                    <a:pt x="980" y="1110"/>
                    <a:pt x="2863" y="568"/>
                  </a:cubicBezTo>
                  <a:cubicBezTo>
                    <a:pt x="4746" y="1"/>
                    <a:pt x="6809" y="1393"/>
                    <a:pt x="7480" y="366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75">
              <a:solidFill>
                <a:schemeClr val="lt1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7"/>
            <p:cNvSpPr/>
            <p:nvPr/>
          </p:nvSpPr>
          <p:spPr>
            <a:xfrm>
              <a:off x="785250" y="2811350"/>
              <a:ext cx="146795" cy="1224700"/>
            </a:xfrm>
            <a:custGeom>
              <a:rect b="b" l="l" r="r" t="t"/>
              <a:pathLst>
                <a:path extrusionOk="0" h="63292" w="6449">
                  <a:moveTo>
                    <a:pt x="6448" y="1"/>
                  </a:moveTo>
                  <a:lnTo>
                    <a:pt x="1" y="491"/>
                  </a:lnTo>
                  <a:lnTo>
                    <a:pt x="1" y="63291"/>
                  </a:lnTo>
                  <a:lnTo>
                    <a:pt x="6448" y="63291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7"/>
            <p:cNvSpPr/>
            <p:nvPr/>
          </p:nvSpPr>
          <p:spPr>
            <a:xfrm>
              <a:off x="4109943" y="2090999"/>
              <a:ext cx="146795" cy="1077281"/>
            </a:xfrm>
            <a:custGeom>
              <a:rect b="b" l="l" r="r" t="t"/>
              <a:pathLst>
                <a:path extrusionOk="0" h="47327" w="6449">
                  <a:moveTo>
                    <a:pt x="6448" y="0"/>
                  </a:moveTo>
                  <a:lnTo>
                    <a:pt x="1" y="361"/>
                  </a:lnTo>
                  <a:lnTo>
                    <a:pt x="1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7"/>
            <p:cNvSpPr/>
            <p:nvPr/>
          </p:nvSpPr>
          <p:spPr>
            <a:xfrm>
              <a:off x="4110535" y="2090999"/>
              <a:ext cx="146795" cy="573569"/>
            </a:xfrm>
            <a:custGeom>
              <a:rect b="b" l="l" r="r" t="t"/>
              <a:pathLst>
                <a:path extrusionOk="0" h="25198" w="6449">
                  <a:moveTo>
                    <a:pt x="6448" y="0"/>
                  </a:moveTo>
                  <a:lnTo>
                    <a:pt x="0" y="361"/>
                  </a:lnTo>
                  <a:lnTo>
                    <a:pt x="0" y="25198"/>
                  </a:lnTo>
                  <a:cubicBezTo>
                    <a:pt x="413" y="23496"/>
                    <a:pt x="1264" y="21948"/>
                    <a:pt x="2451" y="20659"/>
                  </a:cubicBezTo>
                  <a:cubicBezTo>
                    <a:pt x="3766" y="19292"/>
                    <a:pt x="5313" y="18260"/>
                    <a:pt x="6319" y="16610"/>
                  </a:cubicBezTo>
                  <a:cubicBezTo>
                    <a:pt x="6371" y="16532"/>
                    <a:pt x="6397" y="16481"/>
                    <a:pt x="6448" y="16403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7"/>
            <p:cNvSpPr/>
            <p:nvPr/>
          </p:nvSpPr>
          <p:spPr>
            <a:xfrm>
              <a:off x="1746925" y="3298075"/>
              <a:ext cx="146773" cy="1521445"/>
            </a:xfrm>
            <a:custGeom>
              <a:rect b="b" l="l" r="r" t="t"/>
              <a:pathLst>
                <a:path extrusionOk="0" h="47327" w="6448">
                  <a:moveTo>
                    <a:pt x="6448" y="0"/>
                  </a:moveTo>
                  <a:lnTo>
                    <a:pt x="0" y="361"/>
                  </a:lnTo>
                  <a:lnTo>
                    <a:pt x="0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7"/>
            <p:cNvSpPr/>
            <p:nvPr/>
          </p:nvSpPr>
          <p:spPr>
            <a:xfrm>
              <a:off x="1746916" y="3298064"/>
              <a:ext cx="146773" cy="800193"/>
            </a:xfrm>
            <a:custGeom>
              <a:rect b="b" l="l" r="r" t="t"/>
              <a:pathLst>
                <a:path extrusionOk="0" h="35154" w="6448">
                  <a:moveTo>
                    <a:pt x="6448" y="0"/>
                  </a:moveTo>
                  <a:lnTo>
                    <a:pt x="0" y="361"/>
                  </a:lnTo>
                  <a:lnTo>
                    <a:pt x="0" y="35153"/>
                  </a:lnTo>
                  <a:cubicBezTo>
                    <a:pt x="696" y="33580"/>
                    <a:pt x="1676" y="32161"/>
                    <a:pt x="2914" y="30949"/>
                  </a:cubicBezTo>
                  <a:cubicBezTo>
                    <a:pt x="4230" y="29531"/>
                    <a:pt x="5313" y="27906"/>
                    <a:pt x="6087" y="26126"/>
                  </a:cubicBezTo>
                  <a:cubicBezTo>
                    <a:pt x="6216" y="25817"/>
                    <a:pt x="6319" y="25507"/>
                    <a:pt x="6448" y="25198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7"/>
            <p:cNvSpPr/>
            <p:nvPr/>
          </p:nvSpPr>
          <p:spPr>
            <a:xfrm>
              <a:off x="644927" y="1800375"/>
              <a:ext cx="3926873" cy="1822275"/>
            </a:xfrm>
            <a:custGeom>
              <a:rect b="b" l="l" r="r" t="t"/>
              <a:pathLst>
                <a:path extrusionOk="0" h="80056" w="172515">
                  <a:moveTo>
                    <a:pt x="121553" y="1"/>
                  </a:moveTo>
                  <a:lnTo>
                    <a:pt x="1" y="43974"/>
                  </a:lnTo>
                  <a:lnTo>
                    <a:pt x="50035" y="80056"/>
                  </a:lnTo>
                  <a:lnTo>
                    <a:pt x="172515" y="13206"/>
                  </a:lnTo>
                  <a:lnTo>
                    <a:pt x="121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7"/>
            <p:cNvSpPr/>
            <p:nvPr/>
          </p:nvSpPr>
          <p:spPr>
            <a:xfrm>
              <a:off x="644927" y="2801384"/>
              <a:ext cx="1138922" cy="1009767"/>
            </a:xfrm>
            <a:custGeom>
              <a:rect b="b" l="l" r="r" t="t"/>
              <a:pathLst>
                <a:path extrusionOk="0" h="44361" w="50035">
                  <a:moveTo>
                    <a:pt x="1" y="0"/>
                  </a:moveTo>
                  <a:lnTo>
                    <a:pt x="1" y="5262"/>
                  </a:lnTo>
                  <a:lnTo>
                    <a:pt x="50035" y="44360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7"/>
            <p:cNvSpPr/>
            <p:nvPr/>
          </p:nvSpPr>
          <p:spPr>
            <a:xfrm>
              <a:off x="1783884" y="2100969"/>
              <a:ext cx="2787974" cy="1710147"/>
            </a:xfrm>
            <a:custGeom>
              <a:rect b="b" l="l" r="r" t="t"/>
              <a:pathLst>
                <a:path extrusionOk="0" h="75130" w="122481">
                  <a:moveTo>
                    <a:pt x="122481" y="1"/>
                  </a:moveTo>
                  <a:lnTo>
                    <a:pt x="1" y="66851"/>
                  </a:lnTo>
                  <a:lnTo>
                    <a:pt x="1" y="75129"/>
                  </a:lnTo>
                  <a:lnTo>
                    <a:pt x="122481" y="4617"/>
                  </a:lnTo>
                  <a:lnTo>
                    <a:pt x="12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7"/>
            <p:cNvSpPr/>
            <p:nvPr/>
          </p:nvSpPr>
          <p:spPr>
            <a:xfrm>
              <a:off x="644927" y="2801384"/>
              <a:ext cx="1138922" cy="869459"/>
            </a:xfrm>
            <a:custGeom>
              <a:rect b="b" l="l" r="r" t="t"/>
              <a:pathLst>
                <a:path extrusionOk="0" h="38197" w="50035">
                  <a:moveTo>
                    <a:pt x="1" y="0"/>
                  </a:moveTo>
                  <a:lnTo>
                    <a:pt x="1" y="2605"/>
                  </a:lnTo>
                  <a:lnTo>
                    <a:pt x="50035" y="38196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7"/>
            <p:cNvSpPr/>
            <p:nvPr/>
          </p:nvSpPr>
          <p:spPr>
            <a:xfrm>
              <a:off x="644927" y="1800375"/>
              <a:ext cx="3419656" cy="1821683"/>
            </a:xfrm>
            <a:custGeom>
              <a:rect b="b" l="l" r="r" t="t"/>
              <a:pathLst>
                <a:path extrusionOk="0" h="80030" w="150232">
                  <a:moveTo>
                    <a:pt x="121553" y="1"/>
                  </a:moveTo>
                  <a:lnTo>
                    <a:pt x="1" y="43974"/>
                  </a:lnTo>
                  <a:lnTo>
                    <a:pt x="50035" y="80030"/>
                  </a:lnTo>
                  <a:lnTo>
                    <a:pt x="75129" y="66361"/>
                  </a:lnTo>
                  <a:cubicBezTo>
                    <a:pt x="74368" y="66317"/>
                    <a:pt x="73607" y="66296"/>
                    <a:pt x="72848" y="66296"/>
                  </a:cubicBezTo>
                  <a:cubicBezTo>
                    <a:pt x="70929" y="66296"/>
                    <a:pt x="69018" y="66430"/>
                    <a:pt x="67134" y="66670"/>
                  </a:cubicBezTo>
                  <a:cubicBezTo>
                    <a:pt x="63462" y="67154"/>
                    <a:pt x="59726" y="67860"/>
                    <a:pt x="56014" y="67860"/>
                  </a:cubicBezTo>
                  <a:cubicBezTo>
                    <a:pt x="54981" y="67860"/>
                    <a:pt x="53951" y="67805"/>
                    <a:pt x="52923" y="67676"/>
                  </a:cubicBezTo>
                  <a:cubicBezTo>
                    <a:pt x="49313" y="67212"/>
                    <a:pt x="45496" y="65767"/>
                    <a:pt x="42839" y="63163"/>
                  </a:cubicBezTo>
                  <a:cubicBezTo>
                    <a:pt x="38738" y="59088"/>
                    <a:pt x="39177" y="53207"/>
                    <a:pt x="41653" y="48359"/>
                  </a:cubicBezTo>
                  <a:cubicBezTo>
                    <a:pt x="43020" y="45676"/>
                    <a:pt x="44851" y="43226"/>
                    <a:pt x="47043" y="41137"/>
                  </a:cubicBezTo>
                  <a:cubicBezTo>
                    <a:pt x="49777" y="38532"/>
                    <a:pt x="53027" y="36624"/>
                    <a:pt x="56276" y="34767"/>
                  </a:cubicBezTo>
                  <a:cubicBezTo>
                    <a:pt x="72860" y="25328"/>
                    <a:pt x="95762" y="17307"/>
                    <a:pt x="114615" y="14650"/>
                  </a:cubicBezTo>
                  <a:cubicBezTo>
                    <a:pt x="120856" y="13773"/>
                    <a:pt x="143114" y="15346"/>
                    <a:pt x="150232" y="7661"/>
                  </a:cubicBezTo>
                  <a:lnTo>
                    <a:pt x="121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7"/>
            <p:cNvSpPr/>
            <p:nvPr/>
          </p:nvSpPr>
          <p:spPr>
            <a:xfrm>
              <a:off x="1851401" y="2167894"/>
              <a:ext cx="2072344" cy="1047348"/>
            </a:xfrm>
            <a:custGeom>
              <a:rect b="b" l="l" r="r" t="t"/>
              <a:pathLst>
                <a:path extrusionOk="0" h="46012" w="91042">
                  <a:moveTo>
                    <a:pt x="67521" y="1"/>
                  </a:moveTo>
                  <a:lnTo>
                    <a:pt x="1" y="29093"/>
                  </a:lnTo>
                  <a:lnTo>
                    <a:pt x="1" y="30125"/>
                  </a:lnTo>
                  <a:lnTo>
                    <a:pt x="23960" y="46012"/>
                  </a:lnTo>
                  <a:lnTo>
                    <a:pt x="91042" y="9002"/>
                  </a:lnTo>
                  <a:lnTo>
                    <a:pt x="91042" y="8151"/>
                  </a:lnTo>
                  <a:lnTo>
                    <a:pt x="67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7"/>
            <p:cNvSpPr/>
            <p:nvPr/>
          </p:nvSpPr>
          <p:spPr>
            <a:xfrm>
              <a:off x="1851401" y="2141488"/>
              <a:ext cx="2072344" cy="1022105"/>
            </a:xfrm>
            <a:custGeom>
              <a:rect b="b" l="l" r="r" t="t"/>
              <a:pathLst>
                <a:path extrusionOk="0" h="44903" w="91042">
                  <a:moveTo>
                    <a:pt x="67882" y="0"/>
                  </a:moveTo>
                  <a:lnTo>
                    <a:pt x="1" y="30253"/>
                  </a:lnTo>
                  <a:lnTo>
                    <a:pt x="24192" y="44902"/>
                  </a:lnTo>
                  <a:lnTo>
                    <a:pt x="91042" y="9311"/>
                  </a:lnTo>
                  <a:lnTo>
                    <a:pt x="67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7"/>
            <p:cNvSpPr/>
            <p:nvPr/>
          </p:nvSpPr>
          <p:spPr>
            <a:xfrm>
              <a:off x="3028533" y="1914284"/>
              <a:ext cx="358714" cy="328190"/>
            </a:xfrm>
            <a:custGeom>
              <a:rect b="b" l="l" r="r" t="t"/>
              <a:pathLst>
                <a:path extrusionOk="0" fill="none" h="14418" w="15759">
                  <a:moveTo>
                    <a:pt x="2012" y="0"/>
                  </a:moveTo>
                  <a:cubicBezTo>
                    <a:pt x="1315" y="1909"/>
                    <a:pt x="0" y="3482"/>
                    <a:pt x="2528" y="4849"/>
                  </a:cubicBezTo>
                  <a:cubicBezTo>
                    <a:pt x="4281" y="5778"/>
                    <a:pt x="6757" y="5365"/>
                    <a:pt x="8717" y="5545"/>
                  </a:cubicBezTo>
                  <a:cubicBezTo>
                    <a:pt x="10884" y="5752"/>
                    <a:pt x="11761" y="6706"/>
                    <a:pt x="12277" y="8847"/>
                  </a:cubicBezTo>
                  <a:cubicBezTo>
                    <a:pt x="12715" y="10729"/>
                    <a:pt x="13102" y="14417"/>
                    <a:pt x="15758" y="14160"/>
                  </a:cubicBezTo>
                </a:path>
              </a:pathLst>
            </a:custGeom>
            <a:noFill/>
            <a:ln cap="flat" cmpd="sng" w="8375">
              <a:solidFill>
                <a:schemeClr val="accent3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7"/>
            <p:cNvSpPr/>
            <p:nvPr/>
          </p:nvSpPr>
          <p:spPr>
            <a:xfrm>
              <a:off x="3303882" y="2218316"/>
              <a:ext cx="300010" cy="208345"/>
            </a:xfrm>
            <a:custGeom>
              <a:rect b="b" l="l" r="r" t="t"/>
              <a:pathLst>
                <a:path extrusionOk="0" h="9153" w="13180">
                  <a:moveTo>
                    <a:pt x="5648" y="1"/>
                  </a:moveTo>
                  <a:cubicBezTo>
                    <a:pt x="4852" y="1"/>
                    <a:pt x="4039" y="270"/>
                    <a:pt x="2708" y="752"/>
                  </a:cubicBezTo>
                  <a:cubicBezTo>
                    <a:pt x="0" y="1732"/>
                    <a:pt x="825" y="4208"/>
                    <a:pt x="1522" y="5033"/>
                  </a:cubicBezTo>
                  <a:cubicBezTo>
                    <a:pt x="1698" y="5239"/>
                    <a:pt x="1741" y="5285"/>
                    <a:pt x="1799" y="5285"/>
                  </a:cubicBezTo>
                  <a:cubicBezTo>
                    <a:pt x="1845" y="5285"/>
                    <a:pt x="1901" y="5257"/>
                    <a:pt x="2042" y="5257"/>
                  </a:cubicBezTo>
                  <a:cubicBezTo>
                    <a:pt x="2191" y="5257"/>
                    <a:pt x="2435" y="5288"/>
                    <a:pt x="2863" y="5420"/>
                  </a:cubicBezTo>
                  <a:cubicBezTo>
                    <a:pt x="4230" y="5859"/>
                    <a:pt x="4410" y="6374"/>
                    <a:pt x="5236" y="7690"/>
                  </a:cubicBezTo>
                  <a:cubicBezTo>
                    <a:pt x="5818" y="8590"/>
                    <a:pt x="7199" y="9152"/>
                    <a:pt x="8724" y="9152"/>
                  </a:cubicBezTo>
                  <a:cubicBezTo>
                    <a:pt x="9426" y="9152"/>
                    <a:pt x="10159" y="9033"/>
                    <a:pt x="10858" y="8773"/>
                  </a:cubicBezTo>
                  <a:cubicBezTo>
                    <a:pt x="12483" y="8154"/>
                    <a:pt x="13024" y="6684"/>
                    <a:pt x="13102" y="5446"/>
                  </a:cubicBezTo>
                  <a:cubicBezTo>
                    <a:pt x="13179" y="4182"/>
                    <a:pt x="11606" y="2325"/>
                    <a:pt x="8614" y="932"/>
                  </a:cubicBezTo>
                  <a:cubicBezTo>
                    <a:pt x="7276" y="290"/>
                    <a:pt x="6472" y="1"/>
                    <a:pt x="5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7"/>
            <p:cNvSpPr/>
            <p:nvPr/>
          </p:nvSpPr>
          <p:spPr>
            <a:xfrm>
              <a:off x="3364342" y="2221025"/>
              <a:ext cx="162046" cy="102591"/>
            </a:xfrm>
            <a:custGeom>
              <a:rect b="b" l="l" r="r" t="t"/>
              <a:pathLst>
                <a:path extrusionOk="0" h="4507" w="7119">
                  <a:moveTo>
                    <a:pt x="1858" y="0"/>
                  </a:moveTo>
                  <a:cubicBezTo>
                    <a:pt x="1690" y="0"/>
                    <a:pt x="1433" y="29"/>
                    <a:pt x="981" y="117"/>
                  </a:cubicBezTo>
                  <a:cubicBezTo>
                    <a:pt x="826" y="143"/>
                    <a:pt x="0" y="504"/>
                    <a:pt x="52" y="633"/>
                  </a:cubicBezTo>
                  <a:cubicBezTo>
                    <a:pt x="542" y="1613"/>
                    <a:pt x="3766" y="3883"/>
                    <a:pt x="3766" y="3883"/>
                  </a:cubicBezTo>
                  <a:cubicBezTo>
                    <a:pt x="4267" y="4313"/>
                    <a:pt x="4861" y="4507"/>
                    <a:pt x="5405" y="4507"/>
                  </a:cubicBezTo>
                  <a:cubicBezTo>
                    <a:pt x="6261" y="4507"/>
                    <a:pt x="6994" y="4027"/>
                    <a:pt x="7041" y="3238"/>
                  </a:cubicBezTo>
                  <a:cubicBezTo>
                    <a:pt x="7119" y="2026"/>
                    <a:pt x="2915" y="117"/>
                    <a:pt x="2425" y="91"/>
                  </a:cubicBezTo>
                  <a:cubicBezTo>
                    <a:pt x="2169" y="75"/>
                    <a:pt x="2131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7"/>
            <p:cNvSpPr/>
            <p:nvPr/>
          </p:nvSpPr>
          <p:spPr>
            <a:xfrm>
              <a:off x="3325007" y="2270604"/>
              <a:ext cx="272422" cy="161932"/>
            </a:xfrm>
            <a:custGeom>
              <a:rect b="b" l="l" r="r" t="t"/>
              <a:pathLst>
                <a:path extrusionOk="0" h="7114" w="11968">
                  <a:moveTo>
                    <a:pt x="1048" y="0"/>
                  </a:moveTo>
                  <a:cubicBezTo>
                    <a:pt x="855" y="0"/>
                    <a:pt x="673" y="75"/>
                    <a:pt x="516" y="260"/>
                  </a:cubicBezTo>
                  <a:cubicBezTo>
                    <a:pt x="0" y="1086"/>
                    <a:pt x="52" y="2143"/>
                    <a:pt x="671" y="2917"/>
                  </a:cubicBezTo>
                  <a:cubicBezTo>
                    <a:pt x="1058" y="3381"/>
                    <a:pt x="2244" y="3819"/>
                    <a:pt x="2760" y="4180"/>
                  </a:cubicBezTo>
                  <a:cubicBezTo>
                    <a:pt x="3508" y="4671"/>
                    <a:pt x="3843" y="5573"/>
                    <a:pt x="4591" y="6115"/>
                  </a:cubicBezTo>
                  <a:cubicBezTo>
                    <a:pt x="5339" y="6656"/>
                    <a:pt x="6242" y="6992"/>
                    <a:pt x="7170" y="7095"/>
                  </a:cubicBezTo>
                  <a:cubicBezTo>
                    <a:pt x="7280" y="7107"/>
                    <a:pt x="7407" y="7114"/>
                    <a:pt x="7548" y="7114"/>
                  </a:cubicBezTo>
                  <a:cubicBezTo>
                    <a:pt x="8897" y="7114"/>
                    <a:pt x="11500" y="6502"/>
                    <a:pt x="11967" y="4284"/>
                  </a:cubicBezTo>
                  <a:lnTo>
                    <a:pt x="11967" y="4284"/>
                  </a:lnTo>
                  <a:cubicBezTo>
                    <a:pt x="10887" y="5534"/>
                    <a:pt x="9824" y="5966"/>
                    <a:pt x="8807" y="5966"/>
                  </a:cubicBezTo>
                  <a:cubicBezTo>
                    <a:pt x="8586" y="5966"/>
                    <a:pt x="8367" y="5945"/>
                    <a:pt x="8150" y="5908"/>
                  </a:cubicBezTo>
                  <a:cubicBezTo>
                    <a:pt x="5700" y="5444"/>
                    <a:pt x="4540" y="2762"/>
                    <a:pt x="2863" y="1215"/>
                  </a:cubicBezTo>
                  <a:cubicBezTo>
                    <a:pt x="2523" y="894"/>
                    <a:pt x="171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7"/>
            <p:cNvSpPr/>
            <p:nvPr/>
          </p:nvSpPr>
          <p:spPr>
            <a:xfrm>
              <a:off x="3397213" y="2231837"/>
              <a:ext cx="59319" cy="36579"/>
            </a:xfrm>
            <a:custGeom>
              <a:rect b="b" l="l" r="r" t="t"/>
              <a:pathLst>
                <a:path extrusionOk="0" h="1607" w="2606">
                  <a:moveTo>
                    <a:pt x="579" y="0"/>
                  </a:moveTo>
                  <a:cubicBezTo>
                    <a:pt x="300" y="0"/>
                    <a:pt x="73" y="153"/>
                    <a:pt x="1" y="416"/>
                  </a:cubicBezTo>
                  <a:cubicBezTo>
                    <a:pt x="1" y="416"/>
                    <a:pt x="1634" y="1604"/>
                    <a:pt x="1943" y="1604"/>
                  </a:cubicBezTo>
                  <a:cubicBezTo>
                    <a:pt x="1950" y="1604"/>
                    <a:pt x="1956" y="1603"/>
                    <a:pt x="1961" y="1602"/>
                  </a:cubicBezTo>
                  <a:cubicBezTo>
                    <a:pt x="1980" y="1605"/>
                    <a:pt x="1998" y="1606"/>
                    <a:pt x="2016" y="1606"/>
                  </a:cubicBezTo>
                  <a:cubicBezTo>
                    <a:pt x="2173" y="1606"/>
                    <a:pt x="2307" y="1511"/>
                    <a:pt x="2399" y="1396"/>
                  </a:cubicBezTo>
                  <a:cubicBezTo>
                    <a:pt x="2606" y="1190"/>
                    <a:pt x="2451" y="983"/>
                    <a:pt x="2116" y="700"/>
                  </a:cubicBezTo>
                  <a:cubicBezTo>
                    <a:pt x="1780" y="390"/>
                    <a:pt x="1161" y="3"/>
                    <a:pt x="646" y="3"/>
                  </a:cubicBezTo>
                  <a:cubicBezTo>
                    <a:pt x="623" y="1"/>
                    <a:pt x="601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7"/>
            <p:cNvSpPr/>
            <p:nvPr/>
          </p:nvSpPr>
          <p:spPr>
            <a:xfrm>
              <a:off x="2211887" y="2725057"/>
              <a:ext cx="297073" cy="243058"/>
            </a:xfrm>
            <a:custGeom>
              <a:rect b="b" l="l" r="r" t="t"/>
              <a:pathLst>
                <a:path extrusionOk="0" h="10678" w="13051">
                  <a:moveTo>
                    <a:pt x="336" y="0"/>
                  </a:moveTo>
                  <a:lnTo>
                    <a:pt x="0" y="1599"/>
                  </a:lnTo>
                  <a:lnTo>
                    <a:pt x="12173" y="10059"/>
                  </a:lnTo>
                  <a:lnTo>
                    <a:pt x="13050" y="10678"/>
                  </a:lnTo>
                  <a:lnTo>
                    <a:pt x="13050" y="8047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7"/>
            <p:cNvSpPr/>
            <p:nvPr/>
          </p:nvSpPr>
          <p:spPr>
            <a:xfrm>
              <a:off x="2240068" y="2780828"/>
              <a:ext cx="268893" cy="187290"/>
            </a:xfrm>
            <a:custGeom>
              <a:rect b="b" l="l" r="r" t="t"/>
              <a:pathLst>
                <a:path extrusionOk="0" h="8228" w="11813">
                  <a:moveTo>
                    <a:pt x="0" y="1"/>
                  </a:moveTo>
                  <a:lnTo>
                    <a:pt x="11812" y="8228"/>
                  </a:lnTo>
                  <a:lnTo>
                    <a:pt x="11039" y="67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7"/>
            <p:cNvSpPr/>
            <p:nvPr/>
          </p:nvSpPr>
          <p:spPr>
            <a:xfrm>
              <a:off x="2219512" y="2344631"/>
              <a:ext cx="1137169" cy="563599"/>
            </a:xfrm>
            <a:custGeom>
              <a:rect b="b" l="l" r="r" t="t"/>
              <a:pathLst>
                <a:path extrusionOk="0" h="24760" w="49958">
                  <a:moveTo>
                    <a:pt x="38609" y="0"/>
                  </a:moveTo>
                  <a:lnTo>
                    <a:pt x="1" y="16712"/>
                  </a:lnTo>
                  <a:lnTo>
                    <a:pt x="12715" y="24759"/>
                  </a:lnTo>
                  <a:lnTo>
                    <a:pt x="49957" y="5107"/>
                  </a:lnTo>
                  <a:lnTo>
                    <a:pt x="38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7"/>
            <p:cNvSpPr/>
            <p:nvPr/>
          </p:nvSpPr>
          <p:spPr>
            <a:xfrm>
              <a:off x="2508952" y="2460862"/>
              <a:ext cx="862995" cy="507240"/>
            </a:xfrm>
            <a:custGeom>
              <a:rect b="b" l="l" r="r" t="t"/>
              <a:pathLst>
                <a:path extrusionOk="0" h="22284" w="37913">
                  <a:moveTo>
                    <a:pt x="37242" y="1"/>
                  </a:moveTo>
                  <a:lnTo>
                    <a:pt x="0" y="19653"/>
                  </a:lnTo>
                  <a:lnTo>
                    <a:pt x="0" y="22284"/>
                  </a:lnTo>
                  <a:lnTo>
                    <a:pt x="37913" y="1058"/>
                  </a:lnTo>
                  <a:lnTo>
                    <a:pt x="37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7"/>
            <p:cNvSpPr/>
            <p:nvPr/>
          </p:nvSpPr>
          <p:spPr>
            <a:xfrm>
              <a:off x="2274692" y="2363411"/>
              <a:ext cx="834246" cy="372212"/>
            </a:xfrm>
            <a:custGeom>
              <a:rect b="b" l="l" r="r" t="t"/>
              <a:pathLst>
                <a:path extrusionOk="0" h="16352" w="36650">
                  <a:moveTo>
                    <a:pt x="36108" y="0"/>
                  </a:moveTo>
                  <a:lnTo>
                    <a:pt x="1" y="15784"/>
                  </a:lnTo>
                  <a:lnTo>
                    <a:pt x="800" y="16352"/>
                  </a:lnTo>
                  <a:lnTo>
                    <a:pt x="36649" y="232"/>
                  </a:lnTo>
                  <a:lnTo>
                    <a:pt x="36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7"/>
            <p:cNvSpPr/>
            <p:nvPr/>
          </p:nvSpPr>
          <p:spPr>
            <a:xfrm>
              <a:off x="3032630" y="2457334"/>
              <a:ext cx="88091" cy="48757"/>
            </a:xfrm>
            <a:custGeom>
              <a:rect b="b" l="l" r="r" t="t"/>
              <a:pathLst>
                <a:path extrusionOk="0" h="2142" w="3870">
                  <a:moveTo>
                    <a:pt x="2038" y="1"/>
                  </a:moveTo>
                  <a:lnTo>
                    <a:pt x="1" y="981"/>
                  </a:lnTo>
                  <a:lnTo>
                    <a:pt x="1858" y="2141"/>
                  </a:lnTo>
                  <a:lnTo>
                    <a:pt x="3869" y="1136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7"/>
            <p:cNvSpPr/>
            <p:nvPr/>
          </p:nvSpPr>
          <p:spPr>
            <a:xfrm>
              <a:off x="2990950" y="2432089"/>
              <a:ext cx="77506" cy="41132"/>
            </a:xfrm>
            <a:custGeom>
              <a:rect b="b" l="l" r="r" t="t"/>
              <a:pathLst>
                <a:path extrusionOk="0" h="1807" w="3405">
                  <a:moveTo>
                    <a:pt x="2064" y="1"/>
                  </a:moveTo>
                  <a:lnTo>
                    <a:pt x="1" y="955"/>
                  </a:lnTo>
                  <a:lnTo>
                    <a:pt x="1367" y="1806"/>
                  </a:lnTo>
                  <a:lnTo>
                    <a:pt x="3405" y="826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7"/>
            <p:cNvSpPr/>
            <p:nvPr/>
          </p:nvSpPr>
          <p:spPr>
            <a:xfrm>
              <a:off x="2645147" y="2595896"/>
              <a:ext cx="75185" cy="40540"/>
            </a:xfrm>
            <a:custGeom>
              <a:rect b="b" l="l" r="r" t="t"/>
              <a:pathLst>
                <a:path extrusionOk="0" h="1781" w="3303">
                  <a:moveTo>
                    <a:pt x="1780" y="0"/>
                  </a:moveTo>
                  <a:lnTo>
                    <a:pt x="1" y="826"/>
                  </a:lnTo>
                  <a:lnTo>
                    <a:pt x="1522" y="1780"/>
                  </a:lnTo>
                  <a:lnTo>
                    <a:pt x="3302" y="955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7"/>
            <p:cNvSpPr/>
            <p:nvPr/>
          </p:nvSpPr>
          <p:spPr>
            <a:xfrm>
              <a:off x="3087832" y="2431520"/>
              <a:ext cx="85724" cy="46982"/>
            </a:xfrm>
            <a:custGeom>
              <a:rect b="b" l="l" r="r" t="t"/>
              <a:pathLst>
                <a:path extrusionOk="0" h="2064" w="3766">
                  <a:moveTo>
                    <a:pt x="1986" y="0"/>
                  </a:moveTo>
                  <a:lnTo>
                    <a:pt x="0" y="929"/>
                  </a:lnTo>
                  <a:lnTo>
                    <a:pt x="1831" y="2063"/>
                  </a:lnTo>
                  <a:lnTo>
                    <a:pt x="3765" y="1109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7"/>
            <p:cNvSpPr/>
            <p:nvPr/>
          </p:nvSpPr>
          <p:spPr>
            <a:xfrm>
              <a:off x="3047313" y="2406275"/>
              <a:ext cx="75162" cy="39925"/>
            </a:xfrm>
            <a:custGeom>
              <a:rect b="b" l="l" r="r" t="t"/>
              <a:pathLst>
                <a:path extrusionOk="0" h="1754" w="3302">
                  <a:moveTo>
                    <a:pt x="1986" y="0"/>
                  </a:moveTo>
                  <a:lnTo>
                    <a:pt x="0" y="929"/>
                  </a:lnTo>
                  <a:lnTo>
                    <a:pt x="1316" y="1754"/>
                  </a:lnTo>
                  <a:lnTo>
                    <a:pt x="3302" y="825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7"/>
            <p:cNvSpPr/>
            <p:nvPr/>
          </p:nvSpPr>
          <p:spPr>
            <a:xfrm>
              <a:off x="2887626" y="2482579"/>
              <a:ext cx="72225" cy="39356"/>
            </a:xfrm>
            <a:custGeom>
              <a:rect b="b" l="l" r="r" t="t"/>
              <a:pathLst>
                <a:path extrusionOk="0" h="1729" w="3173">
                  <a:moveTo>
                    <a:pt x="1780" y="1"/>
                  </a:moveTo>
                  <a:lnTo>
                    <a:pt x="0" y="852"/>
                  </a:lnTo>
                  <a:lnTo>
                    <a:pt x="1419" y="1729"/>
                  </a:lnTo>
                  <a:lnTo>
                    <a:pt x="3173" y="878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7"/>
            <p:cNvSpPr/>
            <p:nvPr/>
          </p:nvSpPr>
          <p:spPr>
            <a:xfrm>
              <a:off x="2694476" y="2567123"/>
              <a:ext cx="86315" cy="45821"/>
            </a:xfrm>
            <a:custGeom>
              <a:rect b="b" l="l" r="r" t="t"/>
              <a:pathLst>
                <a:path extrusionOk="0" h="2013" w="3792">
                  <a:moveTo>
                    <a:pt x="2296" y="1"/>
                  </a:moveTo>
                  <a:lnTo>
                    <a:pt x="0" y="1084"/>
                  </a:lnTo>
                  <a:lnTo>
                    <a:pt x="1522" y="2012"/>
                  </a:lnTo>
                  <a:lnTo>
                    <a:pt x="3791" y="929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7"/>
            <p:cNvSpPr/>
            <p:nvPr/>
          </p:nvSpPr>
          <p:spPr>
            <a:xfrm>
              <a:off x="2756120" y="2533069"/>
              <a:ext cx="96877" cy="51102"/>
            </a:xfrm>
            <a:custGeom>
              <a:rect b="b" l="l" r="r" t="t"/>
              <a:pathLst>
                <a:path extrusionOk="0" h="2245" w="4256">
                  <a:moveTo>
                    <a:pt x="2786" y="1"/>
                  </a:moveTo>
                  <a:lnTo>
                    <a:pt x="0" y="1316"/>
                  </a:lnTo>
                  <a:lnTo>
                    <a:pt x="1470" y="2245"/>
                  </a:lnTo>
                  <a:lnTo>
                    <a:pt x="4256" y="90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7"/>
            <p:cNvSpPr/>
            <p:nvPr/>
          </p:nvSpPr>
          <p:spPr>
            <a:xfrm>
              <a:off x="2829510" y="2506071"/>
              <a:ext cx="81035" cy="43454"/>
            </a:xfrm>
            <a:custGeom>
              <a:rect b="b" l="l" r="r" t="t"/>
              <a:pathLst>
                <a:path extrusionOk="0" h="1909" w="3560">
                  <a:moveTo>
                    <a:pt x="2141" y="0"/>
                  </a:moveTo>
                  <a:lnTo>
                    <a:pt x="0" y="1006"/>
                  </a:lnTo>
                  <a:lnTo>
                    <a:pt x="1444" y="1909"/>
                  </a:lnTo>
                  <a:lnTo>
                    <a:pt x="3559" y="877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7"/>
            <p:cNvSpPr/>
            <p:nvPr/>
          </p:nvSpPr>
          <p:spPr>
            <a:xfrm>
              <a:off x="2937524" y="2457926"/>
              <a:ext cx="75162" cy="40540"/>
            </a:xfrm>
            <a:custGeom>
              <a:rect b="b" l="l" r="r" t="t"/>
              <a:pathLst>
                <a:path extrusionOk="0" h="1781" w="3302">
                  <a:moveTo>
                    <a:pt x="1935" y="1"/>
                  </a:moveTo>
                  <a:lnTo>
                    <a:pt x="1" y="903"/>
                  </a:lnTo>
                  <a:lnTo>
                    <a:pt x="1393" y="1780"/>
                  </a:lnTo>
                  <a:lnTo>
                    <a:pt x="3302" y="852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7"/>
            <p:cNvSpPr/>
            <p:nvPr/>
          </p:nvSpPr>
          <p:spPr>
            <a:xfrm>
              <a:off x="2691540" y="2624670"/>
              <a:ext cx="88068" cy="49326"/>
            </a:xfrm>
            <a:custGeom>
              <a:rect b="b" l="l" r="r" t="t"/>
              <a:pathLst>
                <a:path extrusionOk="0" h="2167" w="3869">
                  <a:moveTo>
                    <a:pt x="1780" y="0"/>
                  </a:moveTo>
                  <a:lnTo>
                    <a:pt x="0" y="851"/>
                  </a:lnTo>
                  <a:lnTo>
                    <a:pt x="2141" y="2167"/>
                  </a:lnTo>
                  <a:lnTo>
                    <a:pt x="3869" y="1290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7"/>
            <p:cNvSpPr/>
            <p:nvPr/>
          </p:nvSpPr>
          <p:spPr>
            <a:xfrm>
              <a:off x="2631648" y="2648139"/>
              <a:ext cx="99836" cy="55791"/>
            </a:xfrm>
            <a:custGeom>
              <a:rect b="b" l="l" r="r" t="t"/>
              <a:pathLst>
                <a:path extrusionOk="0" h="2451" w="4386">
                  <a:moveTo>
                    <a:pt x="2244" y="1"/>
                  </a:moveTo>
                  <a:lnTo>
                    <a:pt x="1" y="1084"/>
                  </a:lnTo>
                  <a:lnTo>
                    <a:pt x="2193" y="2451"/>
                  </a:lnTo>
                  <a:lnTo>
                    <a:pt x="4385" y="1316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7"/>
            <p:cNvSpPr/>
            <p:nvPr/>
          </p:nvSpPr>
          <p:spPr>
            <a:xfrm>
              <a:off x="2512481" y="2702157"/>
              <a:ext cx="108623" cy="59911"/>
            </a:xfrm>
            <a:custGeom>
              <a:rect b="b" l="l" r="r" t="t"/>
              <a:pathLst>
                <a:path extrusionOk="0" h="2632" w="4772">
                  <a:moveTo>
                    <a:pt x="2553" y="1"/>
                  </a:moveTo>
                  <a:lnTo>
                    <a:pt x="0" y="1239"/>
                  </a:lnTo>
                  <a:lnTo>
                    <a:pt x="2270" y="2631"/>
                  </a:lnTo>
                  <a:lnTo>
                    <a:pt x="4771" y="139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7"/>
            <p:cNvSpPr/>
            <p:nvPr/>
          </p:nvSpPr>
          <p:spPr>
            <a:xfrm>
              <a:off x="2979796" y="2483763"/>
              <a:ext cx="86315" cy="48165"/>
            </a:xfrm>
            <a:custGeom>
              <a:rect b="b" l="l" r="r" t="t"/>
              <a:pathLst>
                <a:path extrusionOk="0" h="2116" w="3792">
                  <a:moveTo>
                    <a:pt x="1909" y="0"/>
                  </a:moveTo>
                  <a:lnTo>
                    <a:pt x="1" y="929"/>
                  </a:lnTo>
                  <a:lnTo>
                    <a:pt x="1909" y="2115"/>
                  </a:lnTo>
                  <a:lnTo>
                    <a:pt x="3792" y="118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7"/>
            <p:cNvSpPr/>
            <p:nvPr/>
          </p:nvSpPr>
          <p:spPr>
            <a:xfrm>
              <a:off x="2579406" y="2676912"/>
              <a:ext cx="93349" cy="52263"/>
            </a:xfrm>
            <a:custGeom>
              <a:rect b="b" l="l" r="r" t="t"/>
              <a:pathLst>
                <a:path extrusionOk="0" h="2296" w="4101">
                  <a:moveTo>
                    <a:pt x="1909" y="1"/>
                  </a:moveTo>
                  <a:lnTo>
                    <a:pt x="0" y="929"/>
                  </a:lnTo>
                  <a:lnTo>
                    <a:pt x="2218" y="2296"/>
                  </a:lnTo>
                  <a:lnTo>
                    <a:pt x="4101" y="1368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7"/>
            <p:cNvSpPr/>
            <p:nvPr/>
          </p:nvSpPr>
          <p:spPr>
            <a:xfrm>
              <a:off x="2930490" y="2509599"/>
              <a:ext cx="83971" cy="46390"/>
            </a:xfrm>
            <a:custGeom>
              <a:rect b="b" l="l" r="r" t="t"/>
              <a:pathLst>
                <a:path extrusionOk="0" h="2038" w="3689">
                  <a:moveTo>
                    <a:pt x="1780" y="0"/>
                  </a:moveTo>
                  <a:lnTo>
                    <a:pt x="0" y="826"/>
                  </a:lnTo>
                  <a:lnTo>
                    <a:pt x="1960" y="2038"/>
                  </a:lnTo>
                  <a:lnTo>
                    <a:pt x="3688" y="1187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7"/>
            <p:cNvSpPr/>
            <p:nvPr/>
          </p:nvSpPr>
          <p:spPr>
            <a:xfrm>
              <a:off x="2873535" y="2533069"/>
              <a:ext cx="92780" cy="51694"/>
            </a:xfrm>
            <a:custGeom>
              <a:rect b="b" l="l" r="r" t="t"/>
              <a:pathLst>
                <a:path extrusionOk="0" h="2271" w="4076">
                  <a:moveTo>
                    <a:pt x="2115" y="1"/>
                  </a:moveTo>
                  <a:lnTo>
                    <a:pt x="0" y="1032"/>
                  </a:lnTo>
                  <a:lnTo>
                    <a:pt x="1986" y="2270"/>
                  </a:lnTo>
                  <a:lnTo>
                    <a:pt x="4075" y="121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7"/>
            <p:cNvSpPr/>
            <p:nvPr/>
          </p:nvSpPr>
          <p:spPr>
            <a:xfrm>
              <a:off x="2740254" y="2595305"/>
              <a:ext cx="99244" cy="54630"/>
            </a:xfrm>
            <a:custGeom>
              <a:rect b="b" l="l" r="r" t="t"/>
              <a:pathLst>
                <a:path extrusionOk="0" h="2400" w="4360">
                  <a:moveTo>
                    <a:pt x="2296" y="1"/>
                  </a:moveTo>
                  <a:lnTo>
                    <a:pt x="1" y="1110"/>
                  </a:lnTo>
                  <a:lnTo>
                    <a:pt x="2116" y="2399"/>
                  </a:lnTo>
                  <a:lnTo>
                    <a:pt x="4360" y="1264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7"/>
            <p:cNvSpPr/>
            <p:nvPr/>
          </p:nvSpPr>
          <p:spPr>
            <a:xfrm>
              <a:off x="2801329" y="2560681"/>
              <a:ext cx="108623" cy="59296"/>
            </a:xfrm>
            <a:custGeom>
              <a:rect b="b" l="l" r="r" t="t"/>
              <a:pathLst>
                <a:path extrusionOk="0" h="2605" w="4772">
                  <a:moveTo>
                    <a:pt x="2760" y="0"/>
                  </a:moveTo>
                  <a:lnTo>
                    <a:pt x="0" y="1341"/>
                  </a:lnTo>
                  <a:lnTo>
                    <a:pt x="2038" y="2605"/>
                  </a:lnTo>
                  <a:lnTo>
                    <a:pt x="4771" y="123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7"/>
            <p:cNvSpPr/>
            <p:nvPr/>
          </p:nvSpPr>
          <p:spPr>
            <a:xfrm>
              <a:off x="3090746" y="2493164"/>
              <a:ext cx="83994" cy="46982"/>
            </a:xfrm>
            <a:custGeom>
              <a:rect b="b" l="l" r="r" t="t"/>
              <a:pathLst>
                <a:path extrusionOk="0" h="2064" w="3690">
                  <a:moveTo>
                    <a:pt x="2038" y="0"/>
                  </a:moveTo>
                  <a:lnTo>
                    <a:pt x="1" y="1006"/>
                  </a:lnTo>
                  <a:lnTo>
                    <a:pt x="1703" y="2063"/>
                  </a:lnTo>
                  <a:lnTo>
                    <a:pt x="3689" y="1032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7"/>
            <p:cNvSpPr/>
            <p:nvPr/>
          </p:nvSpPr>
          <p:spPr>
            <a:xfrm>
              <a:off x="3199374" y="2448525"/>
              <a:ext cx="66353" cy="36443"/>
            </a:xfrm>
            <a:custGeom>
              <a:rect b="b" l="l" r="r" t="t"/>
              <a:pathLst>
                <a:path extrusionOk="0" h="1601" w="2915">
                  <a:moveTo>
                    <a:pt x="1238" y="1"/>
                  </a:moveTo>
                  <a:lnTo>
                    <a:pt x="0" y="620"/>
                  </a:lnTo>
                  <a:lnTo>
                    <a:pt x="1573" y="1600"/>
                  </a:lnTo>
                  <a:lnTo>
                    <a:pt x="2915" y="90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7"/>
            <p:cNvSpPr/>
            <p:nvPr/>
          </p:nvSpPr>
          <p:spPr>
            <a:xfrm>
              <a:off x="3145948" y="2466735"/>
              <a:ext cx="81035" cy="45229"/>
            </a:xfrm>
            <a:custGeom>
              <a:rect b="b" l="l" r="r" t="t"/>
              <a:pathLst>
                <a:path extrusionOk="0" h="1987" w="3560">
                  <a:moveTo>
                    <a:pt x="1960" y="0"/>
                  </a:moveTo>
                  <a:lnTo>
                    <a:pt x="0" y="981"/>
                  </a:lnTo>
                  <a:lnTo>
                    <a:pt x="1625" y="1986"/>
                  </a:lnTo>
                  <a:lnTo>
                    <a:pt x="3559" y="100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7"/>
            <p:cNvSpPr/>
            <p:nvPr/>
          </p:nvSpPr>
          <p:spPr>
            <a:xfrm>
              <a:off x="3039095" y="2520162"/>
              <a:ext cx="82218" cy="46390"/>
            </a:xfrm>
            <a:custGeom>
              <a:rect b="b" l="l" r="r" t="t"/>
              <a:pathLst>
                <a:path extrusionOk="0" h="2038" w="3612">
                  <a:moveTo>
                    <a:pt x="1909" y="0"/>
                  </a:moveTo>
                  <a:lnTo>
                    <a:pt x="0" y="955"/>
                  </a:lnTo>
                  <a:lnTo>
                    <a:pt x="1754" y="2038"/>
                  </a:lnTo>
                  <a:lnTo>
                    <a:pt x="3611" y="1084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7"/>
            <p:cNvSpPr/>
            <p:nvPr/>
          </p:nvSpPr>
          <p:spPr>
            <a:xfrm>
              <a:off x="3141828" y="2405683"/>
              <a:ext cx="87499" cy="46390"/>
            </a:xfrm>
            <a:custGeom>
              <a:rect b="b" l="l" r="r" t="t"/>
              <a:pathLst>
                <a:path extrusionOk="0" h="2038" w="3844">
                  <a:moveTo>
                    <a:pt x="1935" y="0"/>
                  </a:moveTo>
                  <a:lnTo>
                    <a:pt x="1" y="929"/>
                  </a:lnTo>
                  <a:lnTo>
                    <a:pt x="1780" y="2038"/>
                  </a:lnTo>
                  <a:lnTo>
                    <a:pt x="3844" y="100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7"/>
            <p:cNvSpPr/>
            <p:nvPr/>
          </p:nvSpPr>
          <p:spPr>
            <a:xfrm>
              <a:off x="2375671" y="2767921"/>
              <a:ext cx="112151" cy="61664"/>
            </a:xfrm>
            <a:custGeom>
              <a:rect b="b" l="l" r="r" t="t"/>
              <a:pathLst>
                <a:path extrusionOk="0" h="2709" w="4927">
                  <a:moveTo>
                    <a:pt x="2580" y="0"/>
                  </a:moveTo>
                  <a:lnTo>
                    <a:pt x="1" y="1238"/>
                  </a:lnTo>
                  <a:lnTo>
                    <a:pt x="2374" y="2708"/>
                  </a:lnTo>
                  <a:lnTo>
                    <a:pt x="4927" y="1444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7"/>
            <p:cNvSpPr/>
            <p:nvPr/>
          </p:nvSpPr>
          <p:spPr>
            <a:xfrm>
              <a:off x="2444372" y="2808418"/>
              <a:ext cx="108623" cy="59319"/>
            </a:xfrm>
            <a:custGeom>
              <a:rect b="b" l="l" r="r" t="t"/>
              <a:pathLst>
                <a:path extrusionOk="0" h="2606" w="4772">
                  <a:moveTo>
                    <a:pt x="2451" y="1"/>
                  </a:moveTo>
                  <a:lnTo>
                    <a:pt x="0" y="1187"/>
                  </a:lnTo>
                  <a:lnTo>
                    <a:pt x="2502" y="2606"/>
                  </a:lnTo>
                  <a:lnTo>
                    <a:pt x="4772" y="141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433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7"/>
            <p:cNvSpPr/>
            <p:nvPr/>
          </p:nvSpPr>
          <p:spPr>
            <a:xfrm>
              <a:off x="2990358" y="2545999"/>
              <a:ext cx="80465" cy="45229"/>
            </a:xfrm>
            <a:custGeom>
              <a:rect b="b" l="l" r="r" t="t"/>
              <a:pathLst>
                <a:path extrusionOk="0" h="1987" w="3535">
                  <a:moveTo>
                    <a:pt x="1755" y="0"/>
                  </a:moveTo>
                  <a:lnTo>
                    <a:pt x="1" y="877"/>
                  </a:lnTo>
                  <a:lnTo>
                    <a:pt x="1806" y="1986"/>
                  </a:lnTo>
                  <a:lnTo>
                    <a:pt x="3534" y="1083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7"/>
            <p:cNvSpPr/>
            <p:nvPr/>
          </p:nvSpPr>
          <p:spPr>
            <a:xfrm>
              <a:off x="2326365" y="2736212"/>
              <a:ext cx="95716" cy="49918"/>
            </a:xfrm>
            <a:custGeom>
              <a:rect b="b" l="l" r="r" t="t"/>
              <a:pathLst>
                <a:path extrusionOk="0" h="2193" w="4205">
                  <a:moveTo>
                    <a:pt x="2528" y="0"/>
                  </a:moveTo>
                  <a:lnTo>
                    <a:pt x="0" y="1187"/>
                  </a:lnTo>
                  <a:lnTo>
                    <a:pt x="1832" y="2193"/>
                  </a:lnTo>
                  <a:lnTo>
                    <a:pt x="4204" y="1058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7"/>
            <p:cNvSpPr/>
            <p:nvPr/>
          </p:nvSpPr>
          <p:spPr>
            <a:xfrm>
              <a:off x="3101923" y="2383967"/>
              <a:ext cx="73978" cy="36420"/>
            </a:xfrm>
            <a:custGeom>
              <a:rect b="b" l="l" r="r" t="t"/>
              <a:pathLst>
                <a:path extrusionOk="0" h="1600" w="3250">
                  <a:moveTo>
                    <a:pt x="1702" y="0"/>
                  </a:moveTo>
                  <a:lnTo>
                    <a:pt x="0" y="800"/>
                  </a:lnTo>
                  <a:lnTo>
                    <a:pt x="1315" y="1599"/>
                  </a:lnTo>
                  <a:lnTo>
                    <a:pt x="3250" y="67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7"/>
            <p:cNvSpPr/>
            <p:nvPr/>
          </p:nvSpPr>
          <p:spPr>
            <a:xfrm>
              <a:off x="2393290" y="2703910"/>
              <a:ext cx="98061" cy="51694"/>
            </a:xfrm>
            <a:custGeom>
              <a:rect b="b" l="l" r="r" t="t"/>
              <a:pathLst>
                <a:path extrusionOk="0" h="2271" w="4308">
                  <a:moveTo>
                    <a:pt x="2657" y="1"/>
                  </a:moveTo>
                  <a:lnTo>
                    <a:pt x="1" y="1239"/>
                  </a:lnTo>
                  <a:lnTo>
                    <a:pt x="1677" y="2271"/>
                  </a:lnTo>
                  <a:lnTo>
                    <a:pt x="4308" y="1007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7"/>
            <p:cNvSpPr/>
            <p:nvPr/>
          </p:nvSpPr>
          <p:spPr>
            <a:xfrm>
              <a:off x="2463152" y="2672223"/>
              <a:ext cx="95124" cy="50510"/>
            </a:xfrm>
            <a:custGeom>
              <a:rect b="b" l="l" r="r" t="t"/>
              <a:pathLst>
                <a:path extrusionOk="0" h="2219" w="4179">
                  <a:moveTo>
                    <a:pt x="2580" y="0"/>
                  </a:moveTo>
                  <a:lnTo>
                    <a:pt x="1" y="1187"/>
                  </a:lnTo>
                  <a:lnTo>
                    <a:pt x="1651" y="2218"/>
                  </a:lnTo>
                  <a:lnTo>
                    <a:pt x="4179" y="100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7"/>
            <p:cNvSpPr/>
            <p:nvPr/>
          </p:nvSpPr>
          <p:spPr>
            <a:xfrm>
              <a:off x="2443780" y="2734459"/>
              <a:ext cx="112151" cy="61664"/>
            </a:xfrm>
            <a:custGeom>
              <a:rect b="b" l="l" r="r" t="t"/>
              <a:pathLst>
                <a:path extrusionOk="0" h="2709" w="4927">
                  <a:moveTo>
                    <a:pt x="2631" y="0"/>
                  </a:moveTo>
                  <a:lnTo>
                    <a:pt x="1" y="1264"/>
                  </a:lnTo>
                  <a:lnTo>
                    <a:pt x="2322" y="2708"/>
                  </a:lnTo>
                  <a:lnTo>
                    <a:pt x="4927" y="1419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7"/>
            <p:cNvSpPr/>
            <p:nvPr/>
          </p:nvSpPr>
          <p:spPr>
            <a:xfrm>
              <a:off x="2584095" y="2618797"/>
              <a:ext cx="86907" cy="46390"/>
            </a:xfrm>
            <a:custGeom>
              <a:rect b="b" l="l" r="r" t="t"/>
              <a:pathLst>
                <a:path extrusionOk="0" h="2038" w="3818">
                  <a:moveTo>
                    <a:pt x="2270" y="0"/>
                  </a:moveTo>
                  <a:lnTo>
                    <a:pt x="1" y="1058"/>
                  </a:lnTo>
                  <a:lnTo>
                    <a:pt x="1574" y="2038"/>
                  </a:lnTo>
                  <a:lnTo>
                    <a:pt x="3818" y="980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7"/>
            <p:cNvSpPr/>
            <p:nvPr/>
          </p:nvSpPr>
          <p:spPr>
            <a:xfrm>
              <a:off x="2531261" y="2647570"/>
              <a:ext cx="79851" cy="42862"/>
            </a:xfrm>
            <a:custGeom>
              <a:rect b="b" l="l" r="r" t="t"/>
              <a:pathLst>
                <a:path extrusionOk="0" h="1883" w="3508">
                  <a:moveTo>
                    <a:pt x="1909" y="0"/>
                  </a:moveTo>
                  <a:lnTo>
                    <a:pt x="0" y="877"/>
                  </a:lnTo>
                  <a:lnTo>
                    <a:pt x="1599" y="1883"/>
                  </a:lnTo>
                  <a:lnTo>
                    <a:pt x="3508" y="980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7"/>
            <p:cNvSpPr/>
            <p:nvPr/>
          </p:nvSpPr>
          <p:spPr>
            <a:xfrm>
              <a:off x="2508952" y="2774364"/>
              <a:ext cx="110398" cy="62255"/>
            </a:xfrm>
            <a:custGeom>
              <a:rect b="b" l="l" r="r" t="t"/>
              <a:pathLst>
                <a:path extrusionOk="0" h="2735" w="4850">
                  <a:moveTo>
                    <a:pt x="2605" y="1"/>
                  </a:moveTo>
                  <a:lnTo>
                    <a:pt x="0" y="1290"/>
                  </a:lnTo>
                  <a:lnTo>
                    <a:pt x="2296" y="2735"/>
                  </a:lnTo>
                  <a:lnTo>
                    <a:pt x="4849" y="1394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7"/>
            <p:cNvSpPr/>
            <p:nvPr/>
          </p:nvSpPr>
          <p:spPr>
            <a:xfrm>
              <a:off x="2933426" y="2570060"/>
              <a:ext cx="89844" cy="50510"/>
            </a:xfrm>
            <a:custGeom>
              <a:rect b="b" l="l" r="r" t="t"/>
              <a:pathLst>
                <a:path extrusionOk="0" h="2219" w="3947">
                  <a:moveTo>
                    <a:pt x="2115" y="1"/>
                  </a:moveTo>
                  <a:lnTo>
                    <a:pt x="0" y="1058"/>
                  </a:lnTo>
                  <a:lnTo>
                    <a:pt x="1857" y="2219"/>
                  </a:lnTo>
                  <a:lnTo>
                    <a:pt x="3946" y="1135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7"/>
            <p:cNvSpPr/>
            <p:nvPr/>
          </p:nvSpPr>
          <p:spPr>
            <a:xfrm>
              <a:off x="2643395" y="2598241"/>
              <a:ext cx="324070" cy="170263"/>
            </a:xfrm>
            <a:custGeom>
              <a:rect b="b" l="l" r="r" t="t"/>
              <a:pathLst>
                <a:path extrusionOk="0" h="7480" w="14237">
                  <a:moveTo>
                    <a:pt x="12380" y="1"/>
                  </a:moveTo>
                  <a:lnTo>
                    <a:pt x="0" y="6113"/>
                  </a:lnTo>
                  <a:lnTo>
                    <a:pt x="2167" y="7480"/>
                  </a:lnTo>
                  <a:lnTo>
                    <a:pt x="14237" y="1161"/>
                  </a:lnTo>
                  <a:lnTo>
                    <a:pt x="12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7"/>
            <p:cNvSpPr/>
            <p:nvPr/>
          </p:nvSpPr>
          <p:spPr>
            <a:xfrm>
              <a:off x="2577061" y="2742085"/>
              <a:ext cx="106847" cy="59911"/>
            </a:xfrm>
            <a:custGeom>
              <a:rect b="b" l="l" r="r" t="t"/>
              <a:pathLst>
                <a:path extrusionOk="0" h="2632" w="4694">
                  <a:moveTo>
                    <a:pt x="2528" y="0"/>
                  </a:moveTo>
                  <a:lnTo>
                    <a:pt x="0" y="1238"/>
                  </a:lnTo>
                  <a:lnTo>
                    <a:pt x="2244" y="2631"/>
                  </a:lnTo>
                  <a:lnTo>
                    <a:pt x="4694" y="1341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7"/>
            <p:cNvSpPr/>
            <p:nvPr/>
          </p:nvSpPr>
          <p:spPr>
            <a:xfrm>
              <a:off x="2512481" y="2472609"/>
              <a:ext cx="769646" cy="402737"/>
            </a:xfrm>
            <a:custGeom>
              <a:rect b="b" l="l" r="r" t="t"/>
              <a:pathLst>
                <a:path extrusionOk="0" fill="none" h="17693" w="33812">
                  <a:moveTo>
                    <a:pt x="0" y="17693"/>
                  </a:moveTo>
                  <a:lnTo>
                    <a:pt x="33812" y="0"/>
                  </a:lnTo>
                </a:path>
              </a:pathLst>
            </a:custGeom>
            <a:noFill/>
            <a:ln cap="flat" cmpd="sng" w="3875">
              <a:solidFill>
                <a:schemeClr val="accent3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7"/>
            <p:cNvSpPr/>
            <p:nvPr/>
          </p:nvSpPr>
          <p:spPr>
            <a:xfrm>
              <a:off x="2348673" y="2197259"/>
              <a:ext cx="404512" cy="203155"/>
            </a:xfrm>
            <a:custGeom>
              <a:rect b="b" l="l" r="r" t="t"/>
              <a:pathLst>
                <a:path extrusionOk="0" h="8925" w="17771">
                  <a:moveTo>
                    <a:pt x="13334" y="1"/>
                  </a:moveTo>
                  <a:lnTo>
                    <a:pt x="1" y="5803"/>
                  </a:lnTo>
                  <a:lnTo>
                    <a:pt x="3637" y="8924"/>
                  </a:lnTo>
                  <a:lnTo>
                    <a:pt x="17770" y="2167"/>
                  </a:lnTo>
                  <a:lnTo>
                    <a:pt x="13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7"/>
            <p:cNvSpPr/>
            <p:nvPr/>
          </p:nvSpPr>
          <p:spPr>
            <a:xfrm>
              <a:off x="2348673" y="2246565"/>
              <a:ext cx="411546" cy="167942"/>
            </a:xfrm>
            <a:custGeom>
              <a:rect b="b" l="l" r="r" t="t"/>
              <a:pathLst>
                <a:path extrusionOk="0" h="7378" w="18080">
                  <a:moveTo>
                    <a:pt x="17770" y="1"/>
                  </a:moveTo>
                  <a:lnTo>
                    <a:pt x="3637" y="6758"/>
                  </a:lnTo>
                  <a:lnTo>
                    <a:pt x="1" y="3637"/>
                  </a:lnTo>
                  <a:lnTo>
                    <a:pt x="1" y="3637"/>
                  </a:lnTo>
                  <a:lnTo>
                    <a:pt x="26" y="4514"/>
                  </a:lnTo>
                  <a:lnTo>
                    <a:pt x="3714" y="7377"/>
                  </a:lnTo>
                  <a:lnTo>
                    <a:pt x="18080" y="697"/>
                  </a:lnTo>
                  <a:lnTo>
                    <a:pt x="17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7"/>
            <p:cNvSpPr/>
            <p:nvPr/>
          </p:nvSpPr>
          <p:spPr>
            <a:xfrm>
              <a:off x="2348673" y="2197259"/>
              <a:ext cx="403921" cy="203724"/>
            </a:xfrm>
            <a:custGeom>
              <a:rect b="b" l="l" r="r" t="t"/>
              <a:pathLst>
                <a:path extrusionOk="0" h="8950" w="17745">
                  <a:moveTo>
                    <a:pt x="13309" y="1"/>
                  </a:moveTo>
                  <a:lnTo>
                    <a:pt x="1" y="5829"/>
                  </a:lnTo>
                  <a:lnTo>
                    <a:pt x="3611" y="8950"/>
                  </a:lnTo>
                  <a:lnTo>
                    <a:pt x="3818" y="8821"/>
                  </a:lnTo>
                  <a:cubicBezTo>
                    <a:pt x="3792" y="8769"/>
                    <a:pt x="3792" y="8744"/>
                    <a:pt x="3818" y="8692"/>
                  </a:cubicBezTo>
                  <a:cubicBezTo>
                    <a:pt x="4359" y="7557"/>
                    <a:pt x="2631" y="6990"/>
                    <a:pt x="3044" y="5855"/>
                  </a:cubicBezTo>
                  <a:cubicBezTo>
                    <a:pt x="3328" y="5107"/>
                    <a:pt x="4952" y="3921"/>
                    <a:pt x="5674" y="3560"/>
                  </a:cubicBezTo>
                  <a:cubicBezTo>
                    <a:pt x="6474" y="3147"/>
                    <a:pt x="7377" y="2992"/>
                    <a:pt x="8202" y="2631"/>
                  </a:cubicBezTo>
                  <a:cubicBezTo>
                    <a:pt x="9311" y="2167"/>
                    <a:pt x="10394" y="1600"/>
                    <a:pt x="11581" y="1342"/>
                  </a:cubicBezTo>
                  <a:cubicBezTo>
                    <a:pt x="12082" y="1221"/>
                    <a:pt x="12575" y="1169"/>
                    <a:pt x="13062" y="1169"/>
                  </a:cubicBezTo>
                  <a:cubicBezTo>
                    <a:pt x="14653" y="1169"/>
                    <a:pt x="16178" y="1719"/>
                    <a:pt x="17719" y="2193"/>
                  </a:cubicBezTo>
                  <a:lnTo>
                    <a:pt x="17745" y="2193"/>
                  </a:lnTo>
                  <a:lnTo>
                    <a:pt x="1330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7"/>
            <p:cNvSpPr/>
            <p:nvPr/>
          </p:nvSpPr>
          <p:spPr>
            <a:xfrm>
              <a:off x="3491751" y="1983554"/>
              <a:ext cx="430917" cy="98061"/>
            </a:xfrm>
            <a:custGeom>
              <a:rect b="b" l="l" r="r" t="t"/>
              <a:pathLst>
                <a:path extrusionOk="0" h="4308" w="18931">
                  <a:moveTo>
                    <a:pt x="17125" y="1"/>
                  </a:moveTo>
                  <a:lnTo>
                    <a:pt x="825" y="826"/>
                  </a:lnTo>
                  <a:lnTo>
                    <a:pt x="0" y="4308"/>
                  </a:lnTo>
                  <a:lnTo>
                    <a:pt x="18930" y="3431"/>
                  </a:lnTo>
                  <a:lnTo>
                    <a:pt x="17125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7"/>
            <p:cNvSpPr/>
            <p:nvPr/>
          </p:nvSpPr>
          <p:spPr>
            <a:xfrm>
              <a:off x="3491751" y="2061633"/>
              <a:ext cx="431509" cy="37604"/>
            </a:xfrm>
            <a:custGeom>
              <a:rect b="b" l="l" r="r" t="t"/>
              <a:pathLst>
                <a:path extrusionOk="0" h="1652" w="18957">
                  <a:moveTo>
                    <a:pt x="18930" y="1"/>
                  </a:moveTo>
                  <a:lnTo>
                    <a:pt x="0" y="878"/>
                  </a:lnTo>
                  <a:lnTo>
                    <a:pt x="0" y="1651"/>
                  </a:lnTo>
                  <a:lnTo>
                    <a:pt x="18956" y="671"/>
                  </a:lnTo>
                  <a:lnTo>
                    <a:pt x="18930" y="1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7"/>
            <p:cNvSpPr/>
            <p:nvPr/>
          </p:nvSpPr>
          <p:spPr>
            <a:xfrm>
              <a:off x="3491751" y="1990019"/>
              <a:ext cx="258901" cy="91596"/>
            </a:xfrm>
            <a:custGeom>
              <a:rect b="b" l="l" r="r" t="t"/>
              <a:pathLst>
                <a:path extrusionOk="0" h="4024" w="11374">
                  <a:moveTo>
                    <a:pt x="11374" y="0"/>
                  </a:moveTo>
                  <a:lnTo>
                    <a:pt x="825" y="542"/>
                  </a:lnTo>
                  <a:lnTo>
                    <a:pt x="0" y="4024"/>
                  </a:lnTo>
                  <a:lnTo>
                    <a:pt x="26" y="4024"/>
                  </a:lnTo>
                  <a:cubicBezTo>
                    <a:pt x="387" y="2889"/>
                    <a:pt x="1006" y="1857"/>
                    <a:pt x="2218" y="1522"/>
                  </a:cubicBezTo>
                  <a:cubicBezTo>
                    <a:pt x="3482" y="1161"/>
                    <a:pt x="4823" y="1342"/>
                    <a:pt x="6087" y="1032"/>
                  </a:cubicBezTo>
                  <a:cubicBezTo>
                    <a:pt x="7015" y="826"/>
                    <a:pt x="7892" y="465"/>
                    <a:pt x="8820" y="284"/>
                  </a:cubicBezTo>
                  <a:cubicBezTo>
                    <a:pt x="9672" y="129"/>
                    <a:pt x="10548" y="233"/>
                    <a:pt x="11374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7"/>
            <p:cNvSpPr/>
            <p:nvPr/>
          </p:nvSpPr>
          <p:spPr>
            <a:xfrm>
              <a:off x="1762168" y="1055958"/>
              <a:ext cx="2622422" cy="318197"/>
            </a:xfrm>
            <a:custGeom>
              <a:rect b="b" l="l" r="r" t="t"/>
              <a:pathLst>
                <a:path extrusionOk="0" h="13979" w="115208">
                  <a:moveTo>
                    <a:pt x="113144" y="0"/>
                  </a:moveTo>
                  <a:lnTo>
                    <a:pt x="55966" y="980"/>
                  </a:lnTo>
                  <a:lnTo>
                    <a:pt x="1" y="11580"/>
                  </a:lnTo>
                  <a:lnTo>
                    <a:pt x="1832" y="13979"/>
                  </a:lnTo>
                  <a:lnTo>
                    <a:pt x="55992" y="1857"/>
                  </a:lnTo>
                  <a:lnTo>
                    <a:pt x="115208" y="619"/>
                  </a:lnTo>
                  <a:lnTo>
                    <a:pt x="1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7"/>
            <p:cNvSpPr/>
            <p:nvPr/>
          </p:nvSpPr>
          <p:spPr>
            <a:xfrm>
              <a:off x="1334757" y="2800200"/>
              <a:ext cx="466745" cy="325253"/>
            </a:xfrm>
            <a:custGeom>
              <a:rect b="b" l="l" r="r" t="t"/>
              <a:pathLst>
                <a:path extrusionOk="0" h="14289" w="20505">
                  <a:moveTo>
                    <a:pt x="12948" y="1"/>
                  </a:moveTo>
                  <a:lnTo>
                    <a:pt x="1" y="11426"/>
                  </a:lnTo>
                  <a:lnTo>
                    <a:pt x="6474" y="14289"/>
                  </a:lnTo>
                  <a:lnTo>
                    <a:pt x="20505" y="955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7"/>
            <p:cNvSpPr/>
            <p:nvPr/>
          </p:nvSpPr>
          <p:spPr>
            <a:xfrm>
              <a:off x="1334757" y="2821917"/>
              <a:ext cx="467337" cy="341119"/>
            </a:xfrm>
            <a:custGeom>
              <a:rect b="b" l="l" r="r" t="t"/>
              <a:pathLst>
                <a:path extrusionOk="0" h="14986" w="20531">
                  <a:moveTo>
                    <a:pt x="20505" y="1"/>
                  </a:moveTo>
                  <a:lnTo>
                    <a:pt x="6474" y="13335"/>
                  </a:lnTo>
                  <a:lnTo>
                    <a:pt x="1" y="10472"/>
                  </a:lnTo>
                  <a:lnTo>
                    <a:pt x="27" y="11555"/>
                  </a:lnTo>
                  <a:lnTo>
                    <a:pt x="6629" y="14985"/>
                  </a:lnTo>
                  <a:lnTo>
                    <a:pt x="20530" y="1007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7"/>
            <p:cNvSpPr/>
            <p:nvPr/>
          </p:nvSpPr>
          <p:spPr>
            <a:xfrm>
              <a:off x="1334757" y="2800200"/>
              <a:ext cx="419786" cy="323501"/>
            </a:xfrm>
            <a:custGeom>
              <a:rect b="b" l="l" r="r" t="t"/>
              <a:pathLst>
                <a:path extrusionOk="0" h="14212" w="18442">
                  <a:moveTo>
                    <a:pt x="12948" y="1"/>
                  </a:moveTo>
                  <a:lnTo>
                    <a:pt x="1" y="11426"/>
                  </a:lnTo>
                  <a:lnTo>
                    <a:pt x="6345" y="14211"/>
                  </a:lnTo>
                  <a:cubicBezTo>
                    <a:pt x="6345" y="14186"/>
                    <a:pt x="6371" y="14160"/>
                    <a:pt x="6397" y="14160"/>
                  </a:cubicBezTo>
                  <a:cubicBezTo>
                    <a:pt x="7480" y="13102"/>
                    <a:pt x="6629" y="11065"/>
                    <a:pt x="6191" y="9827"/>
                  </a:cubicBezTo>
                  <a:cubicBezTo>
                    <a:pt x="5984" y="9182"/>
                    <a:pt x="5520" y="8305"/>
                    <a:pt x="5804" y="7635"/>
                  </a:cubicBezTo>
                  <a:cubicBezTo>
                    <a:pt x="6139" y="6706"/>
                    <a:pt x="7068" y="6010"/>
                    <a:pt x="7790" y="5391"/>
                  </a:cubicBezTo>
                  <a:cubicBezTo>
                    <a:pt x="8950" y="4385"/>
                    <a:pt x="10240" y="3508"/>
                    <a:pt x="11607" y="2786"/>
                  </a:cubicBezTo>
                  <a:cubicBezTo>
                    <a:pt x="13567" y="1780"/>
                    <a:pt x="15656" y="1368"/>
                    <a:pt x="17797" y="852"/>
                  </a:cubicBezTo>
                  <a:lnTo>
                    <a:pt x="18441" y="697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7"/>
            <p:cNvSpPr/>
            <p:nvPr/>
          </p:nvSpPr>
          <p:spPr>
            <a:xfrm>
              <a:off x="1355313" y="2489044"/>
              <a:ext cx="252459" cy="554221"/>
            </a:xfrm>
            <a:custGeom>
              <a:rect b="b" l="l" r="r" t="t"/>
              <a:pathLst>
                <a:path extrusionOk="0" h="24348" w="11091">
                  <a:moveTo>
                    <a:pt x="8202" y="1"/>
                  </a:moveTo>
                  <a:lnTo>
                    <a:pt x="1" y="4050"/>
                  </a:lnTo>
                  <a:lnTo>
                    <a:pt x="5649" y="24347"/>
                  </a:lnTo>
                  <a:lnTo>
                    <a:pt x="11091" y="17487"/>
                  </a:lnTo>
                  <a:lnTo>
                    <a:pt x="8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7"/>
            <p:cNvSpPr/>
            <p:nvPr/>
          </p:nvSpPr>
          <p:spPr>
            <a:xfrm>
              <a:off x="2429689" y="1985899"/>
              <a:ext cx="181417" cy="344647"/>
            </a:xfrm>
            <a:custGeom>
              <a:rect b="b" l="l" r="r" t="t"/>
              <a:pathLst>
                <a:path extrusionOk="0" h="15141" w="7970">
                  <a:moveTo>
                    <a:pt x="7815" y="1"/>
                  </a:moveTo>
                  <a:lnTo>
                    <a:pt x="1" y="1858"/>
                  </a:lnTo>
                  <a:lnTo>
                    <a:pt x="929" y="15140"/>
                  </a:lnTo>
                  <a:lnTo>
                    <a:pt x="7970" y="11194"/>
                  </a:lnTo>
                  <a:lnTo>
                    <a:pt x="7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7"/>
            <p:cNvSpPr/>
            <p:nvPr/>
          </p:nvSpPr>
          <p:spPr>
            <a:xfrm>
              <a:off x="3620320" y="1817402"/>
              <a:ext cx="143836" cy="203155"/>
            </a:xfrm>
            <a:custGeom>
              <a:rect b="b" l="l" r="r" t="t"/>
              <a:pathLst>
                <a:path extrusionOk="0" h="8925" w="6319">
                  <a:moveTo>
                    <a:pt x="6319" y="1"/>
                  </a:moveTo>
                  <a:lnTo>
                    <a:pt x="0" y="336"/>
                  </a:lnTo>
                  <a:lnTo>
                    <a:pt x="387" y="8925"/>
                  </a:lnTo>
                  <a:lnTo>
                    <a:pt x="6319" y="8925"/>
                  </a:lnTo>
                  <a:lnTo>
                    <a:pt x="631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7"/>
            <p:cNvSpPr/>
            <p:nvPr/>
          </p:nvSpPr>
          <p:spPr>
            <a:xfrm>
              <a:off x="3036751" y="1070048"/>
              <a:ext cx="1347904" cy="843032"/>
            </a:xfrm>
            <a:custGeom>
              <a:rect b="b" l="l" r="r" t="t"/>
              <a:pathLst>
                <a:path extrusionOk="0" h="37036" w="59216">
                  <a:moveTo>
                    <a:pt x="59216" y="0"/>
                  </a:moveTo>
                  <a:lnTo>
                    <a:pt x="0" y="1238"/>
                  </a:lnTo>
                  <a:lnTo>
                    <a:pt x="0" y="37036"/>
                  </a:lnTo>
                  <a:lnTo>
                    <a:pt x="55063" y="33631"/>
                  </a:lnTo>
                  <a:lnTo>
                    <a:pt x="59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7"/>
            <p:cNvSpPr/>
            <p:nvPr/>
          </p:nvSpPr>
          <p:spPr>
            <a:xfrm>
              <a:off x="3083120" y="1120538"/>
              <a:ext cx="1255762" cy="760268"/>
            </a:xfrm>
            <a:custGeom>
              <a:rect b="b" l="l" r="r" t="t"/>
              <a:pathLst>
                <a:path extrusionOk="0" h="33400" w="55168">
                  <a:moveTo>
                    <a:pt x="55167" y="0"/>
                  </a:moveTo>
                  <a:lnTo>
                    <a:pt x="1" y="1006"/>
                  </a:lnTo>
                  <a:lnTo>
                    <a:pt x="1" y="33399"/>
                  </a:lnTo>
                  <a:lnTo>
                    <a:pt x="51092" y="29789"/>
                  </a:lnTo>
                  <a:lnTo>
                    <a:pt x="5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7"/>
            <p:cNvSpPr/>
            <p:nvPr/>
          </p:nvSpPr>
          <p:spPr>
            <a:xfrm>
              <a:off x="1799751" y="1098230"/>
              <a:ext cx="1236960" cy="1318563"/>
            </a:xfrm>
            <a:custGeom>
              <a:rect b="b" l="l" r="r" t="t"/>
              <a:pathLst>
                <a:path extrusionOk="0" h="57927" w="54342">
                  <a:moveTo>
                    <a:pt x="54341" y="0"/>
                  </a:moveTo>
                  <a:lnTo>
                    <a:pt x="0" y="10059"/>
                  </a:lnTo>
                  <a:lnTo>
                    <a:pt x="3843" y="57926"/>
                  </a:lnTo>
                  <a:lnTo>
                    <a:pt x="54341" y="35798"/>
                  </a:lnTo>
                  <a:lnTo>
                    <a:pt x="5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7"/>
            <p:cNvSpPr/>
            <p:nvPr/>
          </p:nvSpPr>
          <p:spPr>
            <a:xfrm>
              <a:off x="657857" y="1327187"/>
              <a:ext cx="1229312" cy="1919721"/>
            </a:xfrm>
            <a:custGeom>
              <a:rect b="b" l="l" r="r" t="t"/>
              <a:pathLst>
                <a:path extrusionOk="0" h="84337" w="54006">
                  <a:moveTo>
                    <a:pt x="50163" y="1"/>
                  </a:moveTo>
                  <a:lnTo>
                    <a:pt x="0" y="28628"/>
                  </a:lnTo>
                  <a:lnTo>
                    <a:pt x="10162" y="84336"/>
                  </a:lnTo>
                  <a:lnTo>
                    <a:pt x="54006" y="47868"/>
                  </a:lnTo>
                  <a:lnTo>
                    <a:pt x="5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7"/>
            <p:cNvSpPr/>
            <p:nvPr/>
          </p:nvSpPr>
          <p:spPr>
            <a:xfrm>
              <a:off x="560975" y="1978865"/>
              <a:ext cx="328190" cy="1268076"/>
            </a:xfrm>
            <a:custGeom>
              <a:rect b="b" l="l" r="r" t="t"/>
              <a:pathLst>
                <a:path extrusionOk="0" h="55709" w="14418">
                  <a:moveTo>
                    <a:pt x="4256" y="0"/>
                  </a:moveTo>
                  <a:lnTo>
                    <a:pt x="1" y="1625"/>
                  </a:lnTo>
                  <a:lnTo>
                    <a:pt x="11710" y="55193"/>
                  </a:lnTo>
                  <a:lnTo>
                    <a:pt x="14418" y="55708"/>
                  </a:lnTo>
                  <a:lnTo>
                    <a:pt x="14418" y="55708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7"/>
            <p:cNvSpPr/>
            <p:nvPr/>
          </p:nvSpPr>
          <p:spPr>
            <a:xfrm>
              <a:off x="560975" y="1319561"/>
              <a:ext cx="1238735" cy="696282"/>
            </a:xfrm>
            <a:custGeom>
              <a:rect b="b" l="l" r="r" t="t"/>
              <a:pathLst>
                <a:path extrusionOk="0" h="30589" w="54420">
                  <a:moveTo>
                    <a:pt x="52769" y="0"/>
                  </a:moveTo>
                  <a:lnTo>
                    <a:pt x="1" y="30588"/>
                  </a:lnTo>
                  <a:lnTo>
                    <a:pt x="1" y="30588"/>
                  </a:lnTo>
                  <a:lnTo>
                    <a:pt x="4256" y="28963"/>
                  </a:lnTo>
                  <a:lnTo>
                    <a:pt x="54419" y="336"/>
                  </a:lnTo>
                  <a:lnTo>
                    <a:pt x="52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7"/>
            <p:cNvSpPr/>
            <p:nvPr/>
          </p:nvSpPr>
          <p:spPr>
            <a:xfrm>
              <a:off x="4108782" y="1162218"/>
              <a:ext cx="126241" cy="621143"/>
            </a:xfrm>
            <a:custGeom>
              <a:rect b="b" l="l" r="r" t="t"/>
              <a:pathLst>
                <a:path extrusionOk="0" h="27288" w="5546">
                  <a:moveTo>
                    <a:pt x="4127" y="0"/>
                  </a:moveTo>
                  <a:lnTo>
                    <a:pt x="0" y="27287"/>
                  </a:lnTo>
                  <a:lnTo>
                    <a:pt x="1883" y="27287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7"/>
            <p:cNvSpPr/>
            <p:nvPr/>
          </p:nvSpPr>
          <p:spPr>
            <a:xfrm>
              <a:off x="4061798" y="1240890"/>
              <a:ext cx="99244" cy="363403"/>
            </a:xfrm>
            <a:custGeom>
              <a:rect b="b" l="l" r="r" t="t"/>
              <a:pathLst>
                <a:path extrusionOk="0" h="15965" w="4360">
                  <a:moveTo>
                    <a:pt x="4359" y="0"/>
                  </a:moveTo>
                  <a:lnTo>
                    <a:pt x="2993" y="78"/>
                  </a:lnTo>
                  <a:lnTo>
                    <a:pt x="1" y="15965"/>
                  </a:lnTo>
                  <a:lnTo>
                    <a:pt x="1" y="15965"/>
                  </a:lnTo>
                  <a:lnTo>
                    <a:pt x="1832" y="15836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7"/>
            <p:cNvSpPr/>
            <p:nvPr/>
          </p:nvSpPr>
          <p:spPr>
            <a:xfrm>
              <a:off x="3219338" y="1279042"/>
              <a:ext cx="42862" cy="315283"/>
            </a:xfrm>
            <a:custGeom>
              <a:rect b="b" l="l" r="r" t="t"/>
              <a:pathLst>
                <a:path extrusionOk="0" h="13851" w="1883">
                  <a:moveTo>
                    <a:pt x="0" y="1"/>
                  </a:moveTo>
                  <a:lnTo>
                    <a:pt x="671" y="13850"/>
                  </a:lnTo>
                  <a:lnTo>
                    <a:pt x="1883" y="13850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7"/>
            <p:cNvSpPr/>
            <p:nvPr/>
          </p:nvSpPr>
          <p:spPr>
            <a:xfrm>
              <a:off x="3135955" y="1279042"/>
              <a:ext cx="59911" cy="504895"/>
            </a:xfrm>
            <a:custGeom>
              <a:rect b="b" l="l" r="r" t="t"/>
              <a:pathLst>
                <a:path extrusionOk="0" h="22181" w="2632">
                  <a:moveTo>
                    <a:pt x="1" y="1"/>
                  </a:moveTo>
                  <a:lnTo>
                    <a:pt x="1136" y="22181"/>
                  </a:lnTo>
                  <a:lnTo>
                    <a:pt x="2632" y="22181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7"/>
            <p:cNvSpPr/>
            <p:nvPr/>
          </p:nvSpPr>
          <p:spPr>
            <a:xfrm>
              <a:off x="3508772" y="1287101"/>
              <a:ext cx="510783" cy="218046"/>
            </a:xfrm>
            <a:custGeom>
              <a:rect b="b" l="l" r="r" t="t"/>
              <a:pathLst>
                <a:path extrusionOk="0" h="7377" w="17281">
                  <a:moveTo>
                    <a:pt x="0" y="0"/>
                  </a:moveTo>
                  <a:lnTo>
                    <a:pt x="207" y="7377"/>
                  </a:lnTo>
                  <a:lnTo>
                    <a:pt x="16661" y="7377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7"/>
            <p:cNvSpPr/>
            <p:nvPr/>
          </p:nvSpPr>
          <p:spPr>
            <a:xfrm>
              <a:off x="3334101" y="1565524"/>
              <a:ext cx="379256" cy="179617"/>
            </a:xfrm>
            <a:custGeom>
              <a:rect b="b" l="l" r="r" t="t"/>
              <a:pathLst>
                <a:path extrusionOk="0" h="6913" w="14598">
                  <a:moveTo>
                    <a:pt x="14598" y="0"/>
                  </a:moveTo>
                  <a:lnTo>
                    <a:pt x="0" y="258"/>
                  </a:lnTo>
                  <a:lnTo>
                    <a:pt x="0" y="6912"/>
                  </a:lnTo>
                  <a:lnTo>
                    <a:pt x="14598" y="6732"/>
                  </a:lnTo>
                  <a:lnTo>
                    <a:pt x="145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7"/>
            <p:cNvSpPr/>
            <p:nvPr/>
          </p:nvSpPr>
          <p:spPr>
            <a:xfrm>
              <a:off x="1870204" y="1173373"/>
              <a:ext cx="1124240" cy="1135985"/>
            </a:xfrm>
            <a:custGeom>
              <a:rect b="b" l="l" r="r" t="t"/>
              <a:pathLst>
                <a:path extrusionOk="0" h="49906" w="49390">
                  <a:moveTo>
                    <a:pt x="48873" y="0"/>
                  </a:moveTo>
                  <a:lnTo>
                    <a:pt x="0" y="9749"/>
                  </a:lnTo>
                  <a:lnTo>
                    <a:pt x="3611" y="49906"/>
                  </a:lnTo>
                  <a:lnTo>
                    <a:pt x="49389" y="3115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7"/>
            <p:cNvSpPr/>
            <p:nvPr/>
          </p:nvSpPr>
          <p:spPr>
            <a:xfrm>
              <a:off x="1960599" y="1240298"/>
              <a:ext cx="978082" cy="963400"/>
            </a:xfrm>
            <a:custGeom>
              <a:rect b="b" l="l" r="r" t="t"/>
              <a:pathLst>
                <a:path extrusionOk="0" h="42324" w="42969">
                  <a:moveTo>
                    <a:pt x="42298" y="1"/>
                  </a:moveTo>
                  <a:lnTo>
                    <a:pt x="1" y="9517"/>
                  </a:lnTo>
                  <a:lnTo>
                    <a:pt x="2993" y="42323"/>
                  </a:lnTo>
                  <a:lnTo>
                    <a:pt x="42968" y="26152"/>
                  </a:lnTo>
                  <a:lnTo>
                    <a:pt x="42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7"/>
            <p:cNvSpPr/>
            <p:nvPr/>
          </p:nvSpPr>
          <p:spPr>
            <a:xfrm>
              <a:off x="2335766" y="1380021"/>
              <a:ext cx="110967" cy="214309"/>
            </a:xfrm>
            <a:custGeom>
              <a:rect b="b" l="l" r="r" t="t"/>
              <a:pathLst>
                <a:path extrusionOk="0" h="9415" w="4875">
                  <a:moveTo>
                    <a:pt x="4178" y="1"/>
                  </a:moveTo>
                  <a:lnTo>
                    <a:pt x="0" y="903"/>
                  </a:lnTo>
                  <a:lnTo>
                    <a:pt x="774" y="9414"/>
                  </a:lnTo>
                  <a:lnTo>
                    <a:pt x="4875" y="8202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355138" y="1584917"/>
              <a:ext cx="103342" cy="138578"/>
            </a:xfrm>
            <a:custGeom>
              <a:rect b="b" l="l" r="r" t="t"/>
              <a:pathLst>
                <a:path extrusionOk="0" fill="none" h="6088" w="4540">
                  <a:moveTo>
                    <a:pt x="0" y="1187"/>
                  </a:moveTo>
                  <a:lnTo>
                    <a:pt x="464" y="6087"/>
                  </a:lnTo>
                  <a:lnTo>
                    <a:pt x="4539" y="4849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233011" y="1404105"/>
              <a:ext cx="105709" cy="220751"/>
            </a:xfrm>
            <a:custGeom>
              <a:rect b="b" l="l" r="r" t="t"/>
              <a:pathLst>
                <a:path extrusionOk="0" h="9698" w="4644">
                  <a:moveTo>
                    <a:pt x="3818" y="0"/>
                  </a:moveTo>
                  <a:lnTo>
                    <a:pt x="1" y="851"/>
                  </a:lnTo>
                  <a:lnTo>
                    <a:pt x="826" y="9698"/>
                  </a:lnTo>
                  <a:lnTo>
                    <a:pt x="4643" y="8563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2120877" y="1427005"/>
              <a:ext cx="116271" cy="231313"/>
            </a:xfrm>
            <a:custGeom>
              <a:rect b="b" l="l" r="r" t="t"/>
              <a:pathLst>
                <a:path extrusionOk="0" h="10162" w="5108">
                  <a:moveTo>
                    <a:pt x="4230" y="0"/>
                  </a:moveTo>
                  <a:lnTo>
                    <a:pt x="1" y="929"/>
                  </a:lnTo>
                  <a:lnTo>
                    <a:pt x="852" y="10162"/>
                  </a:lnTo>
                  <a:lnTo>
                    <a:pt x="5107" y="889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2035172" y="1809184"/>
              <a:ext cx="113312" cy="142106"/>
            </a:xfrm>
            <a:custGeom>
              <a:rect b="b" l="l" r="r" t="t"/>
              <a:pathLst>
                <a:path extrusionOk="0" fill="none" h="6243" w="4978">
                  <a:moveTo>
                    <a:pt x="4488" y="1"/>
                  </a:moveTo>
                  <a:lnTo>
                    <a:pt x="0" y="1316"/>
                  </a:lnTo>
                  <a:lnTo>
                    <a:pt x="516" y="6242"/>
                  </a:lnTo>
                  <a:lnTo>
                    <a:pt x="4978" y="490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2253567" y="1616035"/>
              <a:ext cx="98061" cy="138578"/>
            </a:xfrm>
            <a:custGeom>
              <a:rect b="b" l="l" r="r" t="t"/>
              <a:pathLst>
                <a:path extrusionOk="0" h="6088" w="4308">
                  <a:moveTo>
                    <a:pt x="3817" y="1"/>
                  </a:moveTo>
                  <a:lnTo>
                    <a:pt x="0" y="1110"/>
                  </a:lnTo>
                  <a:lnTo>
                    <a:pt x="439" y="6087"/>
                  </a:lnTo>
                  <a:lnTo>
                    <a:pt x="4307" y="4927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50837" y="1279042"/>
              <a:ext cx="452040" cy="698035"/>
            </a:xfrm>
            <a:custGeom>
              <a:rect b="b" l="l" r="r" t="t"/>
              <a:pathLst>
                <a:path extrusionOk="0" h="30666" w="19859">
                  <a:moveTo>
                    <a:pt x="19240" y="1"/>
                  </a:moveTo>
                  <a:lnTo>
                    <a:pt x="0" y="4230"/>
                  </a:lnTo>
                  <a:lnTo>
                    <a:pt x="2270" y="30666"/>
                  </a:lnTo>
                  <a:lnTo>
                    <a:pt x="19859" y="23677"/>
                  </a:lnTo>
                  <a:lnTo>
                    <a:pt x="1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265313" y="1746971"/>
              <a:ext cx="98653" cy="134458"/>
            </a:xfrm>
            <a:custGeom>
              <a:rect b="b" l="l" r="r" t="t"/>
              <a:pathLst>
                <a:path extrusionOk="0" h="5907" w="4334">
                  <a:moveTo>
                    <a:pt x="3869" y="0"/>
                  </a:moveTo>
                  <a:lnTo>
                    <a:pt x="0" y="1109"/>
                  </a:lnTo>
                  <a:lnTo>
                    <a:pt x="439" y="5906"/>
                  </a:lnTo>
                  <a:lnTo>
                    <a:pt x="4333" y="4720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367453" y="1715853"/>
              <a:ext cx="101589" cy="134458"/>
            </a:xfrm>
            <a:custGeom>
              <a:rect b="b" l="l" r="r" t="t"/>
              <a:pathLst>
                <a:path extrusionOk="0" h="5907" w="4463">
                  <a:moveTo>
                    <a:pt x="4076" y="0"/>
                  </a:moveTo>
                  <a:lnTo>
                    <a:pt x="1" y="1186"/>
                  </a:lnTo>
                  <a:lnTo>
                    <a:pt x="413" y="5906"/>
                  </a:lnTo>
                  <a:lnTo>
                    <a:pt x="4463" y="466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1996429" y="1451658"/>
              <a:ext cx="129177" cy="238961"/>
            </a:xfrm>
            <a:custGeom>
              <a:rect b="b" l="l" r="r" t="t"/>
              <a:pathLst>
                <a:path extrusionOk="0" h="10498" w="5675">
                  <a:moveTo>
                    <a:pt x="4771" y="0"/>
                  </a:moveTo>
                  <a:lnTo>
                    <a:pt x="0" y="1032"/>
                  </a:lnTo>
                  <a:lnTo>
                    <a:pt x="1083" y="10497"/>
                  </a:lnTo>
                  <a:lnTo>
                    <a:pt x="5674" y="928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2380952" y="1859674"/>
              <a:ext cx="102181" cy="160885"/>
            </a:xfrm>
            <a:custGeom>
              <a:rect b="b" l="l" r="r" t="t"/>
              <a:pathLst>
                <a:path extrusionOk="0" h="7068" w="4489">
                  <a:moveTo>
                    <a:pt x="4024" y="1"/>
                  </a:moveTo>
                  <a:lnTo>
                    <a:pt x="1" y="1316"/>
                  </a:lnTo>
                  <a:lnTo>
                    <a:pt x="517" y="7068"/>
                  </a:lnTo>
                  <a:lnTo>
                    <a:pt x="4489" y="5494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2052200" y="1963021"/>
              <a:ext cx="117432" cy="186698"/>
            </a:xfrm>
            <a:custGeom>
              <a:rect b="b" l="l" r="r" t="t"/>
              <a:pathLst>
                <a:path extrusionOk="0" h="8202" w="5159">
                  <a:moveTo>
                    <a:pt x="4514" y="0"/>
                  </a:moveTo>
                  <a:lnTo>
                    <a:pt x="0" y="1496"/>
                  </a:lnTo>
                  <a:lnTo>
                    <a:pt x="697" y="8201"/>
                  </a:lnTo>
                  <a:lnTo>
                    <a:pt x="5158" y="6422"/>
                  </a:lnTo>
                  <a:lnTo>
                    <a:pt x="4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2279404" y="1893729"/>
              <a:ext cx="101566" cy="166758"/>
            </a:xfrm>
            <a:custGeom>
              <a:rect b="b" l="l" r="r" t="t"/>
              <a:pathLst>
                <a:path extrusionOk="0" h="7326" w="4462">
                  <a:moveTo>
                    <a:pt x="3895" y="1"/>
                  </a:moveTo>
                  <a:lnTo>
                    <a:pt x="0" y="1264"/>
                  </a:lnTo>
                  <a:lnTo>
                    <a:pt x="542" y="7325"/>
                  </a:lnTo>
                  <a:lnTo>
                    <a:pt x="4462" y="5778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142025" y="1645400"/>
              <a:ext cx="108031" cy="141492"/>
            </a:xfrm>
            <a:custGeom>
              <a:rect b="b" l="l" r="r" t="t"/>
              <a:pathLst>
                <a:path extrusionOk="0" fill="none" h="6216" w="4746">
                  <a:moveTo>
                    <a:pt x="4746" y="5004"/>
                  </a:moveTo>
                  <a:lnTo>
                    <a:pt x="4256" y="0"/>
                  </a:lnTo>
                  <a:lnTo>
                    <a:pt x="0" y="1238"/>
                  </a:lnTo>
                  <a:lnTo>
                    <a:pt x="516" y="621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167839" y="1926599"/>
              <a:ext cx="112151" cy="177912"/>
            </a:xfrm>
            <a:custGeom>
              <a:rect b="b" l="l" r="r" t="t"/>
              <a:pathLst>
                <a:path extrusionOk="0" h="7816" w="4927">
                  <a:moveTo>
                    <a:pt x="4334" y="1"/>
                  </a:moveTo>
                  <a:lnTo>
                    <a:pt x="1" y="1419"/>
                  </a:lnTo>
                  <a:lnTo>
                    <a:pt x="594" y="7816"/>
                  </a:lnTo>
                  <a:lnTo>
                    <a:pt x="4927" y="6088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021082" y="1677679"/>
              <a:ext cx="117432" cy="147387"/>
            </a:xfrm>
            <a:custGeom>
              <a:rect b="b" l="l" r="r" t="t"/>
              <a:pathLst>
                <a:path extrusionOk="0" h="6475" w="5159">
                  <a:moveTo>
                    <a:pt x="4643" y="1"/>
                  </a:moveTo>
                  <a:lnTo>
                    <a:pt x="0" y="1342"/>
                  </a:lnTo>
                  <a:lnTo>
                    <a:pt x="542" y="6474"/>
                  </a:lnTo>
                  <a:lnTo>
                    <a:pt x="5158" y="5081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2153748" y="1776314"/>
              <a:ext cx="108645" cy="139147"/>
            </a:xfrm>
            <a:custGeom>
              <a:rect b="b" l="l" r="r" t="t"/>
              <a:pathLst>
                <a:path extrusionOk="0" h="6113" w="4773">
                  <a:moveTo>
                    <a:pt x="4282" y="1"/>
                  </a:moveTo>
                  <a:lnTo>
                    <a:pt x="1" y="1239"/>
                  </a:lnTo>
                  <a:lnTo>
                    <a:pt x="439" y="6113"/>
                  </a:lnTo>
                  <a:lnTo>
                    <a:pt x="4772" y="4798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2023426" y="1352432"/>
              <a:ext cx="460281" cy="220751"/>
            </a:xfrm>
            <a:custGeom>
              <a:rect b="b" l="l" r="r" t="t"/>
              <a:pathLst>
                <a:path extrusionOk="0" h="9698" w="20221">
                  <a:moveTo>
                    <a:pt x="19782" y="1"/>
                  </a:moveTo>
                  <a:lnTo>
                    <a:pt x="0" y="4540"/>
                  </a:lnTo>
                  <a:lnTo>
                    <a:pt x="516" y="9698"/>
                  </a:lnTo>
                  <a:lnTo>
                    <a:pt x="20220" y="4952"/>
                  </a:lnTo>
                  <a:lnTo>
                    <a:pt x="19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2495454" y="1424023"/>
              <a:ext cx="379246" cy="412183"/>
            </a:xfrm>
            <a:custGeom>
              <a:rect b="b" l="l" r="r" t="t"/>
              <a:pathLst>
                <a:path extrusionOk="0" h="18108" w="16661">
                  <a:moveTo>
                    <a:pt x="12380" y="7842"/>
                  </a:moveTo>
                  <a:lnTo>
                    <a:pt x="14469" y="10267"/>
                  </a:lnTo>
                  <a:cubicBezTo>
                    <a:pt x="14469" y="10267"/>
                    <a:pt x="13024" y="11608"/>
                    <a:pt x="12612" y="12253"/>
                  </a:cubicBezTo>
                  <a:lnTo>
                    <a:pt x="12586" y="12253"/>
                  </a:lnTo>
                  <a:cubicBezTo>
                    <a:pt x="12560" y="12304"/>
                    <a:pt x="12509" y="12382"/>
                    <a:pt x="12431" y="12459"/>
                  </a:cubicBezTo>
                  <a:lnTo>
                    <a:pt x="12251" y="11969"/>
                  </a:lnTo>
                  <a:cubicBezTo>
                    <a:pt x="12070" y="11376"/>
                    <a:pt x="11967" y="10783"/>
                    <a:pt x="11967" y="10189"/>
                  </a:cubicBezTo>
                  <a:cubicBezTo>
                    <a:pt x="12044" y="9545"/>
                    <a:pt x="12380" y="7842"/>
                    <a:pt x="12380" y="7842"/>
                  </a:cubicBezTo>
                  <a:close/>
                  <a:moveTo>
                    <a:pt x="10295" y="1"/>
                  </a:moveTo>
                  <a:cubicBezTo>
                    <a:pt x="10276" y="1"/>
                    <a:pt x="10258" y="1"/>
                    <a:pt x="10239" y="2"/>
                  </a:cubicBezTo>
                  <a:cubicBezTo>
                    <a:pt x="8356" y="79"/>
                    <a:pt x="7479" y="3045"/>
                    <a:pt x="8150" y="4206"/>
                  </a:cubicBezTo>
                  <a:cubicBezTo>
                    <a:pt x="7737" y="4361"/>
                    <a:pt x="7376" y="4567"/>
                    <a:pt x="7041" y="4825"/>
                  </a:cubicBezTo>
                  <a:cubicBezTo>
                    <a:pt x="6757" y="5031"/>
                    <a:pt x="6603" y="5702"/>
                    <a:pt x="6525" y="6656"/>
                  </a:cubicBezTo>
                  <a:cubicBezTo>
                    <a:pt x="6319" y="7791"/>
                    <a:pt x="5726" y="8848"/>
                    <a:pt x="4875" y="9622"/>
                  </a:cubicBezTo>
                  <a:cubicBezTo>
                    <a:pt x="4726" y="9765"/>
                    <a:pt x="4502" y="9820"/>
                    <a:pt x="4243" y="9820"/>
                  </a:cubicBezTo>
                  <a:cubicBezTo>
                    <a:pt x="3331" y="9820"/>
                    <a:pt x="1986" y="9132"/>
                    <a:pt x="1986" y="9132"/>
                  </a:cubicBezTo>
                  <a:cubicBezTo>
                    <a:pt x="1986" y="9132"/>
                    <a:pt x="1459" y="8341"/>
                    <a:pt x="830" y="8341"/>
                  </a:cubicBezTo>
                  <a:cubicBezTo>
                    <a:pt x="777" y="8341"/>
                    <a:pt x="724" y="8346"/>
                    <a:pt x="671" y="8358"/>
                  </a:cubicBezTo>
                  <a:cubicBezTo>
                    <a:pt x="0" y="8513"/>
                    <a:pt x="619" y="10060"/>
                    <a:pt x="671" y="10189"/>
                  </a:cubicBezTo>
                  <a:cubicBezTo>
                    <a:pt x="737" y="10322"/>
                    <a:pt x="3092" y="11741"/>
                    <a:pt x="5176" y="11741"/>
                  </a:cubicBezTo>
                  <a:cubicBezTo>
                    <a:pt x="5526" y="11741"/>
                    <a:pt x="5868" y="11701"/>
                    <a:pt x="6190" y="11608"/>
                  </a:cubicBezTo>
                  <a:cubicBezTo>
                    <a:pt x="6474" y="11531"/>
                    <a:pt x="6757" y="11402"/>
                    <a:pt x="6989" y="11195"/>
                  </a:cubicBezTo>
                  <a:lnTo>
                    <a:pt x="6989" y="11195"/>
                  </a:lnTo>
                  <a:cubicBezTo>
                    <a:pt x="7067" y="11685"/>
                    <a:pt x="6267" y="18107"/>
                    <a:pt x="6267" y="18107"/>
                  </a:cubicBezTo>
                  <a:lnTo>
                    <a:pt x="13643" y="15760"/>
                  </a:lnTo>
                  <a:lnTo>
                    <a:pt x="13257" y="14703"/>
                  </a:lnTo>
                  <a:cubicBezTo>
                    <a:pt x="13721" y="14110"/>
                    <a:pt x="14262" y="13594"/>
                    <a:pt x="14881" y="13181"/>
                  </a:cubicBezTo>
                  <a:cubicBezTo>
                    <a:pt x="15758" y="12614"/>
                    <a:pt x="16377" y="11324"/>
                    <a:pt x="16532" y="10834"/>
                  </a:cubicBezTo>
                  <a:cubicBezTo>
                    <a:pt x="16661" y="10318"/>
                    <a:pt x="15990" y="8487"/>
                    <a:pt x="14469" y="6295"/>
                  </a:cubicBezTo>
                  <a:cubicBezTo>
                    <a:pt x="12947" y="4129"/>
                    <a:pt x="13282" y="4851"/>
                    <a:pt x="12380" y="4361"/>
                  </a:cubicBezTo>
                  <a:cubicBezTo>
                    <a:pt x="11993" y="4154"/>
                    <a:pt x="11580" y="4000"/>
                    <a:pt x="11142" y="3896"/>
                  </a:cubicBezTo>
                  <a:lnTo>
                    <a:pt x="11039" y="2994"/>
                  </a:lnTo>
                  <a:cubicBezTo>
                    <a:pt x="11193" y="2762"/>
                    <a:pt x="11322" y="2530"/>
                    <a:pt x="11400" y="2272"/>
                  </a:cubicBezTo>
                  <a:cubicBezTo>
                    <a:pt x="11577" y="1385"/>
                    <a:pt x="11306" y="1"/>
                    <a:pt x="10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594088" y="1701763"/>
              <a:ext cx="236593" cy="104503"/>
            </a:xfrm>
            <a:custGeom>
              <a:rect b="b" l="l" r="r" t="t"/>
              <a:pathLst>
                <a:path extrusionOk="0" h="4591" w="10394">
                  <a:moveTo>
                    <a:pt x="10342" y="0"/>
                  </a:moveTo>
                  <a:lnTo>
                    <a:pt x="0" y="3430"/>
                  </a:lnTo>
                  <a:lnTo>
                    <a:pt x="0" y="4591"/>
                  </a:lnTo>
                  <a:lnTo>
                    <a:pt x="10394" y="1083"/>
                  </a:lnTo>
                  <a:lnTo>
                    <a:pt x="10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611093" y="1737570"/>
              <a:ext cx="219590" cy="98653"/>
            </a:xfrm>
            <a:custGeom>
              <a:rect b="b" l="l" r="r" t="t"/>
              <a:pathLst>
                <a:path extrusionOk="0" h="4334" w="9647">
                  <a:moveTo>
                    <a:pt x="9595" y="0"/>
                  </a:moveTo>
                  <a:lnTo>
                    <a:pt x="1" y="3353"/>
                  </a:lnTo>
                  <a:lnTo>
                    <a:pt x="1" y="4333"/>
                  </a:lnTo>
                  <a:lnTo>
                    <a:pt x="9647" y="1109"/>
                  </a:lnTo>
                  <a:lnTo>
                    <a:pt x="9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2483116" y="1380021"/>
              <a:ext cx="95716" cy="193163"/>
            </a:xfrm>
            <a:custGeom>
              <a:rect b="b" l="l" r="r" t="t"/>
              <a:pathLst>
                <a:path extrusionOk="0" fill="none" h="8486" w="4205">
                  <a:moveTo>
                    <a:pt x="568" y="8486"/>
                  </a:moveTo>
                  <a:lnTo>
                    <a:pt x="1" y="929"/>
                  </a:lnTo>
                  <a:lnTo>
                    <a:pt x="4204" y="1"/>
                  </a:lnTo>
                </a:path>
              </a:pathLst>
            </a:custGeom>
            <a:noFill/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2550633" y="1806248"/>
              <a:ext cx="321725" cy="120368"/>
            </a:xfrm>
            <a:custGeom>
              <a:rect b="b" l="l" r="r" t="t"/>
              <a:pathLst>
                <a:path extrusionOk="0" fill="none" h="5288" w="14134">
                  <a:moveTo>
                    <a:pt x="1" y="5288"/>
                  </a:moveTo>
                  <a:lnTo>
                    <a:pt x="14134" y="1"/>
                  </a:lnTo>
                </a:path>
              </a:pathLst>
            </a:custGeom>
            <a:noFill/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2045143" y="1712917"/>
              <a:ext cx="72225" cy="89252"/>
            </a:xfrm>
            <a:custGeom>
              <a:rect b="b" l="l" r="r" t="t"/>
              <a:pathLst>
                <a:path extrusionOk="0" fill="none" h="3921" w="3173">
                  <a:moveTo>
                    <a:pt x="723" y="3920"/>
                  </a:moveTo>
                  <a:cubicBezTo>
                    <a:pt x="517" y="3585"/>
                    <a:pt x="336" y="3224"/>
                    <a:pt x="233" y="2837"/>
                  </a:cubicBezTo>
                  <a:cubicBezTo>
                    <a:pt x="78" y="2399"/>
                    <a:pt x="1" y="1960"/>
                    <a:pt x="26" y="1496"/>
                  </a:cubicBezTo>
                  <a:cubicBezTo>
                    <a:pt x="336" y="1651"/>
                    <a:pt x="491" y="2296"/>
                    <a:pt x="697" y="2605"/>
                  </a:cubicBezTo>
                  <a:cubicBezTo>
                    <a:pt x="645" y="2167"/>
                    <a:pt x="52" y="954"/>
                    <a:pt x="439" y="593"/>
                  </a:cubicBezTo>
                  <a:cubicBezTo>
                    <a:pt x="800" y="1006"/>
                    <a:pt x="878" y="1573"/>
                    <a:pt x="1032" y="2063"/>
                  </a:cubicBezTo>
                  <a:cubicBezTo>
                    <a:pt x="1058" y="1599"/>
                    <a:pt x="542" y="645"/>
                    <a:pt x="929" y="258"/>
                  </a:cubicBezTo>
                  <a:cubicBezTo>
                    <a:pt x="1213" y="748"/>
                    <a:pt x="1445" y="1264"/>
                    <a:pt x="1574" y="1806"/>
                  </a:cubicBezTo>
                  <a:cubicBezTo>
                    <a:pt x="1626" y="1315"/>
                    <a:pt x="1032" y="335"/>
                    <a:pt x="1522" y="0"/>
                  </a:cubicBezTo>
                  <a:cubicBezTo>
                    <a:pt x="1987" y="774"/>
                    <a:pt x="1961" y="1651"/>
                    <a:pt x="2296" y="2399"/>
                  </a:cubicBezTo>
                  <a:cubicBezTo>
                    <a:pt x="2477" y="2218"/>
                    <a:pt x="2657" y="1290"/>
                    <a:pt x="2967" y="1883"/>
                  </a:cubicBezTo>
                  <a:cubicBezTo>
                    <a:pt x="3173" y="2244"/>
                    <a:pt x="2863" y="3043"/>
                    <a:pt x="2863" y="3430"/>
                  </a:cubicBezTo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279973" y="1781595"/>
              <a:ext cx="73409" cy="73409"/>
            </a:xfrm>
            <a:custGeom>
              <a:rect b="b" l="l" r="r" t="t"/>
              <a:pathLst>
                <a:path extrusionOk="0" fill="none" h="3225" w="3225">
                  <a:moveTo>
                    <a:pt x="2271" y="929"/>
                  </a:moveTo>
                  <a:cubicBezTo>
                    <a:pt x="2967" y="1625"/>
                    <a:pt x="3225" y="2477"/>
                    <a:pt x="2864" y="2863"/>
                  </a:cubicBezTo>
                  <a:cubicBezTo>
                    <a:pt x="2477" y="3225"/>
                    <a:pt x="1626" y="2967"/>
                    <a:pt x="929" y="2270"/>
                  </a:cubicBezTo>
                  <a:cubicBezTo>
                    <a:pt x="259" y="1600"/>
                    <a:pt x="1" y="749"/>
                    <a:pt x="362" y="362"/>
                  </a:cubicBezTo>
                  <a:cubicBezTo>
                    <a:pt x="723" y="1"/>
                    <a:pt x="1574" y="259"/>
                    <a:pt x="2271" y="929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795828" y="1451658"/>
              <a:ext cx="1047917" cy="1578033"/>
            </a:xfrm>
            <a:custGeom>
              <a:rect b="b" l="l" r="r" t="t"/>
              <a:pathLst>
                <a:path extrusionOk="0" h="69326" w="46037">
                  <a:moveTo>
                    <a:pt x="42219" y="0"/>
                  </a:moveTo>
                  <a:lnTo>
                    <a:pt x="0" y="24785"/>
                  </a:lnTo>
                  <a:lnTo>
                    <a:pt x="7608" y="69326"/>
                  </a:lnTo>
                  <a:lnTo>
                    <a:pt x="46036" y="38893"/>
                  </a:lnTo>
                  <a:lnTo>
                    <a:pt x="42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1306576" y="1699395"/>
              <a:ext cx="210212" cy="341119"/>
            </a:xfrm>
            <a:custGeom>
              <a:rect b="b" l="l" r="r" t="t"/>
              <a:pathLst>
                <a:path extrusionOk="0" h="14986" w="9235">
                  <a:moveTo>
                    <a:pt x="7841" y="1"/>
                  </a:moveTo>
                  <a:lnTo>
                    <a:pt x="1" y="4618"/>
                  </a:lnTo>
                  <a:lnTo>
                    <a:pt x="1600" y="14985"/>
                  </a:lnTo>
                  <a:lnTo>
                    <a:pt x="9234" y="1013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1190936" y="2375157"/>
              <a:ext cx="214286" cy="334062"/>
            </a:xfrm>
            <a:custGeom>
              <a:rect b="b" l="l" r="r" t="t"/>
              <a:pathLst>
                <a:path extrusionOk="0" h="14676" w="9414">
                  <a:moveTo>
                    <a:pt x="7995" y="0"/>
                  </a:moveTo>
                  <a:lnTo>
                    <a:pt x="0" y="5494"/>
                  </a:lnTo>
                  <a:lnTo>
                    <a:pt x="1419" y="14675"/>
                  </a:lnTo>
                  <a:lnTo>
                    <a:pt x="9414" y="8743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1147481" y="2100969"/>
              <a:ext cx="217837" cy="349336"/>
            </a:xfrm>
            <a:custGeom>
              <a:rect b="b" l="l" r="r" t="t"/>
              <a:pathLst>
                <a:path extrusionOk="0" h="15347" w="9570">
                  <a:moveTo>
                    <a:pt x="7996" y="1"/>
                  </a:moveTo>
                  <a:lnTo>
                    <a:pt x="1" y="5185"/>
                  </a:lnTo>
                  <a:lnTo>
                    <a:pt x="1574" y="15346"/>
                  </a:lnTo>
                  <a:lnTo>
                    <a:pt x="9569" y="9982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1392304" y="2246565"/>
              <a:ext cx="194915" cy="314122"/>
            </a:xfrm>
            <a:custGeom>
              <a:rect b="b" l="l" r="r" t="t"/>
              <a:pathLst>
                <a:path extrusionOk="0" h="13800" w="8563">
                  <a:moveTo>
                    <a:pt x="7402" y="1"/>
                  </a:moveTo>
                  <a:lnTo>
                    <a:pt x="0" y="5082"/>
                  </a:lnTo>
                  <a:lnTo>
                    <a:pt x="1342" y="13799"/>
                  </a:lnTo>
                  <a:lnTo>
                    <a:pt x="8563" y="8435"/>
                  </a:lnTo>
                  <a:lnTo>
                    <a:pt x="7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1102272" y="1817402"/>
              <a:ext cx="219590" cy="351089"/>
            </a:xfrm>
            <a:custGeom>
              <a:rect b="b" l="l" r="r" t="t"/>
              <a:pathLst>
                <a:path extrusionOk="0" h="15424" w="9647">
                  <a:moveTo>
                    <a:pt x="7970" y="1"/>
                  </a:moveTo>
                  <a:lnTo>
                    <a:pt x="1" y="4695"/>
                  </a:lnTo>
                  <a:lnTo>
                    <a:pt x="1651" y="15424"/>
                  </a:lnTo>
                  <a:lnTo>
                    <a:pt x="9647" y="10369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929086" y="2232475"/>
              <a:ext cx="234272" cy="361082"/>
            </a:xfrm>
            <a:custGeom>
              <a:rect b="b" l="l" r="r" t="t"/>
              <a:pathLst>
                <a:path extrusionOk="0" h="15863" w="10292">
                  <a:moveTo>
                    <a:pt x="8666" y="1"/>
                  </a:moveTo>
                  <a:lnTo>
                    <a:pt x="1" y="5623"/>
                  </a:lnTo>
                  <a:lnTo>
                    <a:pt x="1754" y="15862"/>
                  </a:lnTo>
                  <a:lnTo>
                    <a:pt x="10291" y="1013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1350032" y="1975336"/>
              <a:ext cx="204316" cy="339343"/>
            </a:xfrm>
            <a:custGeom>
              <a:rect b="b" l="l" r="r" t="t"/>
              <a:pathLst>
                <a:path extrusionOk="0" h="14908" w="8976">
                  <a:moveTo>
                    <a:pt x="7609" y="1"/>
                  </a:moveTo>
                  <a:lnTo>
                    <a:pt x="0" y="4927"/>
                  </a:lnTo>
                  <a:lnTo>
                    <a:pt x="1548" y="14908"/>
                  </a:lnTo>
                  <a:lnTo>
                    <a:pt x="8976" y="9930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1542020" y="1850296"/>
              <a:ext cx="197260" cy="339343"/>
            </a:xfrm>
            <a:custGeom>
              <a:rect b="b" l="l" r="r" t="t"/>
              <a:pathLst>
                <a:path extrusionOk="0" h="14908" w="8666">
                  <a:moveTo>
                    <a:pt x="7660" y="0"/>
                  </a:moveTo>
                  <a:lnTo>
                    <a:pt x="0" y="4978"/>
                  </a:lnTo>
                  <a:lnTo>
                    <a:pt x="1315" y="14907"/>
                  </a:lnTo>
                  <a:lnTo>
                    <a:pt x="8666" y="998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7"/>
            <p:cNvSpPr/>
            <p:nvPr/>
          </p:nvSpPr>
          <p:spPr>
            <a:xfrm>
              <a:off x="977823" y="2513697"/>
              <a:ext cx="227215" cy="349928"/>
            </a:xfrm>
            <a:custGeom>
              <a:rect b="b" l="l" r="r" t="t"/>
              <a:pathLst>
                <a:path extrusionOk="0" h="15373" w="9982">
                  <a:moveTo>
                    <a:pt x="8511" y="1"/>
                  </a:moveTo>
                  <a:lnTo>
                    <a:pt x="0" y="5829"/>
                  </a:lnTo>
                  <a:lnTo>
                    <a:pt x="1625" y="15372"/>
                  </a:lnTo>
                  <a:lnTo>
                    <a:pt x="9981" y="9182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7"/>
            <p:cNvSpPr/>
            <p:nvPr/>
          </p:nvSpPr>
          <p:spPr>
            <a:xfrm>
              <a:off x="1578419" y="2120933"/>
              <a:ext cx="184353" cy="305291"/>
            </a:xfrm>
            <a:custGeom>
              <a:rect b="b" l="l" r="r" t="t"/>
              <a:pathLst>
                <a:path extrusionOk="0" h="13412" w="8099">
                  <a:moveTo>
                    <a:pt x="7273" y="1"/>
                  </a:moveTo>
                  <a:lnTo>
                    <a:pt x="0" y="5004"/>
                  </a:lnTo>
                  <a:lnTo>
                    <a:pt x="1109" y="13412"/>
                  </a:lnTo>
                  <a:lnTo>
                    <a:pt x="8098" y="822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7"/>
            <p:cNvSpPr/>
            <p:nvPr/>
          </p:nvSpPr>
          <p:spPr>
            <a:xfrm>
              <a:off x="1505029" y="1579636"/>
              <a:ext cx="207253" cy="338752"/>
            </a:xfrm>
            <a:custGeom>
              <a:rect b="b" l="l" r="r" t="t"/>
              <a:pathLst>
                <a:path extrusionOk="0" h="14882" w="9105">
                  <a:moveTo>
                    <a:pt x="8099" y="1"/>
                  </a:moveTo>
                  <a:lnTo>
                    <a:pt x="0" y="4746"/>
                  </a:lnTo>
                  <a:lnTo>
                    <a:pt x="1367" y="14882"/>
                  </a:lnTo>
                  <a:lnTo>
                    <a:pt x="9104" y="10007"/>
                  </a:lnTo>
                  <a:lnTo>
                    <a:pt x="8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7"/>
            <p:cNvSpPr/>
            <p:nvPr/>
          </p:nvSpPr>
          <p:spPr>
            <a:xfrm>
              <a:off x="876844" y="1937776"/>
              <a:ext cx="241874" cy="369868"/>
            </a:xfrm>
            <a:custGeom>
              <a:rect b="b" l="l" r="r" t="t"/>
              <a:pathLst>
                <a:path extrusionOk="0" h="16249" w="10626">
                  <a:moveTo>
                    <a:pt x="8898" y="0"/>
                  </a:moveTo>
                  <a:lnTo>
                    <a:pt x="0" y="5210"/>
                  </a:lnTo>
                  <a:lnTo>
                    <a:pt x="1883" y="16248"/>
                  </a:lnTo>
                  <a:lnTo>
                    <a:pt x="10626" y="1072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7"/>
            <p:cNvSpPr/>
            <p:nvPr/>
          </p:nvSpPr>
          <p:spPr>
            <a:xfrm>
              <a:off x="944361" y="2046427"/>
              <a:ext cx="144428" cy="221297"/>
            </a:xfrm>
            <a:custGeom>
              <a:rect b="b" l="l" r="r" t="t"/>
              <a:pathLst>
                <a:path extrusionOk="0" h="9722" w="6345">
                  <a:moveTo>
                    <a:pt x="2199" y="0"/>
                  </a:moveTo>
                  <a:cubicBezTo>
                    <a:pt x="1612" y="0"/>
                    <a:pt x="959" y="291"/>
                    <a:pt x="671" y="669"/>
                  </a:cubicBezTo>
                  <a:cubicBezTo>
                    <a:pt x="0" y="1572"/>
                    <a:pt x="103" y="3248"/>
                    <a:pt x="464" y="4202"/>
                  </a:cubicBezTo>
                  <a:cubicBezTo>
                    <a:pt x="645" y="4692"/>
                    <a:pt x="1290" y="4666"/>
                    <a:pt x="1573" y="5105"/>
                  </a:cubicBezTo>
                  <a:cubicBezTo>
                    <a:pt x="1960" y="5724"/>
                    <a:pt x="1651" y="6549"/>
                    <a:pt x="1573" y="7271"/>
                  </a:cubicBezTo>
                  <a:cubicBezTo>
                    <a:pt x="1522" y="7864"/>
                    <a:pt x="1315" y="8587"/>
                    <a:pt x="1419" y="9206"/>
                  </a:cubicBezTo>
                  <a:cubicBezTo>
                    <a:pt x="1470" y="9515"/>
                    <a:pt x="1573" y="9670"/>
                    <a:pt x="1676" y="9721"/>
                  </a:cubicBezTo>
                  <a:lnTo>
                    <a:pt x="6345" y="6781"/>
                  </a:lnTo>
                  <a:cubicBezTo>
                    <a:pt x="6009" y="6085"/>
                    <a:pt x="5519" y="5518"/>
                    <a:pt x="4900" y="5079"/>
                  </a:cubicBezTo>
                  <a:cubicBezTo>
                    <a:pt x="3998" y="4409"/>
                    <a:pt x="4178" y="3790"/>
                    <a:pt x="4178" y="2655"/>
                  </a:cubicBezTo>
                  <a:cubicBezTo>
                    <a:pt x="4230" y="1649"/>
                    <a:pt x="3740" y="695"/>
                    <a:pt x="2889" y="179"/>
                  </a:cubicBezTo>
                  <a:cubicBezTo>
                    <a:pt x="2694" y="54"/>
                    <a:pt x="2453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7"/>
            <p:cNvSpPr/>
            <p:nvPr/>
          </p:nvSpPr>
          <p:spPr>
            <a:xfrm>
              <a:off x="912378" y="2098624"/>
              <a:ext cx="57248" cy="57043"/>
            </a:xfrm>
            <a:custGeom>
              <a:rect b="b" l="l" r="r" t="t"/>
              <a:pathLst>
                <a:path extrusionOk="0" h="2506" w="2515">
                  <a:moveTo>
                    <a:pt x="1792" y="1"/>
                  </a:moveTo>
                  <a:cubicBezTo>
                    <a:pt x="1" y="569"/>
                    <a:pt x="485" y="2505"/>
                    <a:pt x="1756" y="2505"/>
                  </a:cubicBezTo>
                  <a:cubicBezTo>
                    <a:pt x="1986" y="2505"/>
                    <a:pt x="2242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7"/>
            <p:cNvSpPr/>
            <p:nvPr/>
          </p:nvSpPr>
          <p:spPr>
            <a:xfrm>
              <a:off x="927015" y="2025029"/>
              <a:ext cx="114222" cy="94760"/>
            </a:xfrm>
            <a:custGeom>
              <a:rect b="b" l="l" r="r" t="t"/>
              <a:pathLst>
                <a:path extrusionOk="0" h="4163" w="5018">
                  <a:moveTo>
                    <a:pt x="3004" y="1"/>
                  </a:moveTo>
                  <a:cubicBezTo>
                    <a:pt x="2618" y="1"/>
                    <a:pt x="2219" y="99"/>
                    <a:pt x="1845" y="294"/>
                  </a:cubicBezTo>
                  <a:cubicBezTo>
                    <a:pt x="549" y="965"/>
                    <a:pt x="1" y="2343"/>
                    <a:pt x="275" y="3700"/>
                  </a:cubicBezTo>
                  <a:lnTo>
                    <a:pt x="275" y="3700"/>
                  </a:lnTo>
                  <a:lnTo>
                    <a:pt x="246" y="3595"/>
                  </a:lnTo>
                  <a:lnTo>
                    <a:pt x="246" y="3595"/>
                  </a:lnTo>
                  <a:cubicBezTo>
                    <a:pt x="220" y="3801"/>
                    <a:pt x="272" y="3982"/>
                    <a:pt x="349" y="4162"/>
                  </a:cubicBezTo>
                  <a:lnTo>
                    <a:pt x="633" y="4162"/>
                  </a:lnTo>
                  <a:cubicBezTo>
                    <a:pt x="375" y="2795"/>
                    <a:pt x="375" y="1660"/>
                    <a:pt x="1639" y="809"/>
                  </a:cubicBezTo>
                  <a:cubicBezTo>
                    <a:pt x="2052" y="531"/>
                    <a:pt x="2449" y="403"/>
                    <a:pt x="2825" y="403"/>
                  </a:cubicBezTo>
                  <a:cubicBezTo>
                    <a:pt x="3527" y="403"/>
                    <a:pt x="4152" y="852"/>
                    <a:pt x="4657" y="1609"/>
                  </a:cubicBezTo>
                  <a:cubicBezTo>
                    <a:pt x="4708" y="1609"/>
                    <a:pt x="4817" y="1620"/>
                    <a:pt x="4907" y="1620"/>
                  </a:cubicBezTo>
                  <a:cubicBezTo>
                    <a:pt x="4952" y="1620"/>
                    <a:pt x="4992" y="1617"/>
                    <a:pt x="5018" y="1609"/>
                  </a:cubicBezTo>
                  <a:cubicBezTo>
                    <a:pt x="4729" y="528"/>
                    <a:pt x="3900" y="1"/>
                    <a:pt x="3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7"/>
            <p:cNvSpPr/>
            <p:nvPr/>
          </p:nvSpPr>
          <p:spPr>
            <a:xfrm>
              <a:off x="1018320" y="2052665"/>
              <a:ext cx="58022" cy="67468"/>
            </a:xfrm>
            <a:custGeom>
              <a:rect b="b" l="l" r="r" t="t"/>
              <a:pathLst>
                <a:path extrusionOk="0" h="2964" w="2549">
                  <a:moveTo>
                    <a:pt x="541" y="0"/>
                  </a:moveTo>
                  <a:cubicBezTo>
                    <a:pt x="360" y="0"/>
                    <a:pt x="176" y="87"/>
                    <a:pt x="1" y="292"/>
                  </a:cubicBezTo>
                  <a:lnTo>
                    <a:pt x="310" y="704"/>
                  </a:lnTo>
                  <a:cubicBezTo>
                    <a:pt x="465" y="1478"/>
                    <a:pt x="542" y="2174"/>
                    <a:pt x="723" y="2948"/>
                  </a:cubicBezTo>
                  <a:cubicBezTo>
                    <a:pt x="798" y="2959"/>
                    <a:pt x="870" y="2964"/>
                    <a:pt x="936" y="2964"/>
                  </a:cubicBezTo>
                  <a:cubicBezTo>
                    <a:pt x="2549" y="2964"/>
                    <a:pt x="1598" y="0"/>
                    <a:pt x="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7"/>
            <p:cNvSpPr/>
            <p:nvPr/>
          </p:nvSpPr>
          <p:spPr>
            <a:xfrm>
              <a:off x="1583109" y="1977408"/>
              <a:ext cx="120960" cy="184649"/>
            </a:xfrm>
            <a:custGeom>
              <a:rect b="b" l="l" r="r" t="t"/>
              <a:pathLst>
                <a:path extrusionOk="0" h="8112" w="5314">
                  <a:moveTo>
                    <a:pt x="1865" y="0"/>
                  </a:moveTo>
                  <a:cubicBezTo>
                    <a:pt x="1374" y="0"/>
                    <a:pt x="830" y="245"/>
                    <a:pt x="594" y="554"/>
                  </a:cubicBezTo>
                  <a:cubicBezTo>
                    <a:pt x="0" y="1302"/>
                    <a:pt x="78" y="2721"/>
                    <a:pt x="387" y="3495"/>
                  </a:cubicBezTo>
                  <a:cubicBezTo>
                    <a:pt x="568" y="3933"/>
                    <a:pt x="1109" y="3881"/>
                    <a:pt x="1342" y="4268"/>
                  </a:cubicBezTo>
                  <a:cubicBezTo>
                    <a:pt x="1677" y="4758"/>
                    <a:pt x="1393" y="5455"/>
                    <a:pt x="1342" y="6048"/>
                  </a:cubicBezTo>
                  <a:cubicBezTo>
                    <a:pt x="1290" y="6564"/>
                    <a:pt x="1109" y="7183"/>
                    <a:pt x="1213" y="7673"/>
                  </a:cubicBezTo>
                  <a:cubicBezTo>
                    <a:pt x="1264" y="7931"/>
                    <a:pt x="1342" y="8060"/>
                    <a:pt x="1419" y="8111"/>
                  </a:cubicBezTo>
                  <a:lnTo>
                    <a:pt x="5313" y="5661"/>
                  </a:lnTo>
                  <a:cubicBezTo>
                    <a:pt x="5030" y="5094"/>
                    <a:pt x="4617" y="4604"/>
                    <a:pt x="4101" y="4242"/>
                  </a:cubicBezTo>
                  <a:cubicBezTo>
                    <a:pt x="3327" y="3675"/>
                    <a:pt x="3482" y="3159"/>
                    <a:pt x="3508" y="2205"/>
                  </a:cubicBezTo>
                  <a:cubicBezTo>
                    <a:pt x="3534" y="1380"/>
                    <a:pt x="3121" y="580"/>
                    <a:pt x="2425" y="142"/>
                  </a:cubicBezTo>
                  <a:cubicBezTo>
                    <a:pt x="2265" y="43"/>
                    <a:pt x="2070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7"/>
            <p:cNvSpPr/>
            <p:nvPr/>
          </p:nvSpPr>
          <p:spPr>
            <a:xfrm>
              <a:off x="1556248" y="2021137"/>
              <a:ext cx="48006" cy="47801"/>
            </a:xfrm>
            <a:custGeom>
              <a:rect b="b" l="l" r="r" t="t"/>
              <a:pathLst>
                <a:path extrusionOk="0" h="2100" w="2109">
                  <a:moveTo>
                    <a:pt x="1516" y="0"/>
                  </a:moveTo>
                  <a:cubicBezTo>
                    <a:pt x="1" y="461"/>
                    <a:pt x="430" y="2100"/>
                    <a:pt x="1497" y="2100"/>
                  </a:cubicBezTo>
                  <a:cubicBezTo>
                    <a:pt x="1684" y="2100"/>
                    <a:pt x="1890" y="2050"/>
                    <a:pt x="2109" y="1935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7"/>
            <p:cNvSpPr/>
            <p:nvPr/>
          </p:nvSpPr>
          <p:spPr>
            <a:xfrm>
              <a:off x="1567925" y="1959834"/>
              <a:ext cx="96809" cy="78940"/>
            </a:xfrm>
            <a:custGeom>
              <a:rect b="b" l="l" r="r" t="t"/>
              <a:pathLst>
                <a:path extrusionOk="0" h="3468" w="4253">
                  <a:moveTo>
                    <a:pt x="2552" y="0"/>
                  </a:moveTo>
                  <a:cubicBezTo>
                    <a:pt x="2233" y="0"/>
                    <a:pt x="1904" y="81"/>
                    <a:pt x="1596" y="243"/>
                  </a:cubicBezTo>
                  <a:cubicBezTo>
                    <a:pt x="522" y="816"/>
                    <a:pt x="0" y="2028"/>
                    <a:pt x="316" y="3187"/>
                  </a:cubicBezTo>
                  <a:lnTo>
                    <a:pt x="316" y="3187"/>
                  </a:lnTo>
                  <a:lnTo>
                    <a:pt x="255" y="3003"/>
                  </a:lnTo>
                  <a:lnTo>
                    <a:pt x="255" y="3003"/>
                  </a:lnTo>
                  <a:cubicBezTo>
                    <a:pt x="255" y="3158"/>
                    <a:pt x="281" y="3338"/>
                    <a:pt x="332" y="3467"/>
                  </a:cubicBezTo>
                  <a:lnTo>
                    <a:pt x="564" y="3467"/>
                  </a:lnTo>
                  <a:cubicBezTo>
                    <a:pt x="358" y="2332"/>
                    <a:pt x="358" y="1378"/>
                    <a:pt x="1415" y="682"/>
                  </a:cubicBezTo>
                  <a:cubicBezTo>
                    <a:pt x="1767" y="447"/>
                    <a:pt x="2103" y="339"/>
                    <a:pt x="2418" y="339"/>
                  </a:cubicBezTo>
                  <a:cubicBezTo>
                    <a:pt x="3006" y="339"/>
                    <a:pt x="3523" y="715"/>
                    <a:pt x="3943" y="1352"/>
                  </a:cubicBezTo>
                  <a:cubicBezTo>
                    <a:pt x="3994" y="1352"/>
                    <a:pt x="4080" y="1364"/>
                    <a:pt x="4155" y="1364"/>
                  </a:cubicBezTo>
                  <a:cubicBezTo>
                    <a:pt x="4192" y="1364"/>
                    <a:pt x="4227" y="1361"/>
                    <a:pt x="4252" y="1352"/>
                  </a:cubicBezTo>
                  <a:cubicBezTo>
                    <a:pt x="3999" y="448"/>
                    <a:pt x="3302" y="0"/>
                    <a:pt x="2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7"/>
            <p:cNvSpPr/>
            <p:nvPr/>
          </p:nvSpPr>
          <p:spPr>
            <a:xfrm>
              <a:off x="1645345" y="1982644"/>
              <a:ext cx="48416" cy="56360"/>
            </a:xfrm>
            <a:custGeom>
              <a:rect b="b" l="l" r="r" t="t"/>
              <a:pathLst>
                <a:path extrusionOk="0" h="2476" w="2127">
                  <a:moveTo>
                    <a:pt x="455" y="0"/>
                  </a:moveTo>
                  <a:cubicBezTo>
                    <a:pt x="302" y="0"/>
                    <a:pt x="147" y="74"/>
                    <a:pt x="0" y="247"/>
                  </a:cubicBezTo>
                  <a:lnTo>
                    <a:pt x="284" y="582"/>
                  </a:lnTo>
                  <a:cubicBezTo>
                    <a:pt x="387" y="1227"/>
                    <a:pt x="464" y="1820"/>
                    <a:pt x="593" y="2465"/>
                  </a:cubicBezTo>
                  <a:cubicBezTo>
                    <a:pt x="651" y="2472"/>
                    <a:pt x="705" y="2476"/>
                    <a:pt x="756" y="2476"/>
                  </a:cubicBezTo>
                  <a:cubicBezTo>
                    <a:pt x="2127" y="2476"/>
                    <a:pt x="1337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7"/>
            <p:cNvSpPr/>
            <p:nvPr/>
          </p:nvSpPr>
          <p:spPr>
            <a:xfrm>
              <a:off x="1193281" y="2198853"/>
              <a:ext cx="144428" cy="220933"/>
            </a:xfrm>
            <a:custGeom>
              <a:rect b="b" l="l" r="r" t="t"/>
              <a:pathLst>
                <a:path extrusionOk="0" h="9706" w="6345">
                  <a:moveTo>
                    <a:pt x="2206" y="1"/>
                  </a:moveTo>
                  <a:cubicBezTo>
                    <a:pt x="1620" y="1"/>
                    <a:pt x="964" y="294"/>
                    <a:pt x="671" y="678"/>
                  </a:cubicBezTo>
                  <a:cubicBezTo>
                    <a:pt x="0" y="1555"/>
                    <a:pt x="78" y="3258"/>
                    <a:pt x="439" y="4212"/>
                  </a:cubicBezTo>
                  <a:cubicBezTo>
                    <a:pt x="645" y="4702"/>
                    <a:pt x="1316" y="4676"/>
                    <a:pt x="1599" y="5114"/>
                  </a:cubicBezTo>
                  <a:cubicBezTo>
                    <a:pt x="1960" y="5733"/>
                    <a:pt x="1651" y="6559"/>
                    <a:pt x="1599" y="7255"/>
                  </a:cubicBezTo>
                  <a:cubicBezTo>
                    <a:pt x="1522" y="7874"/>
                    <a:pt x="1316" y="8596"/>
                    <a:pt x="1419" y="9189"/>
                  </a:cubicBezTo>
                  <a:cubicBezTo>
                    <a:pt x="1496" y="9525"/>
                    <a:pt x="1574" y="9654"/>
                    <a:pt x="1703" y="9705"/>
                  </a:cubicBezTo>
                  <a:lnTo>
                    <a:pt x="6345" y="6765"/>
                  </a:lnTo>
                  <a:cubicBezTo>
                    <a:pt x="6010" y="6095"/>
                    <a:pt x="5520" y="5527"/>
                    <a:pt x="4901" y="5089"/>
                  </a:cubicBezTo>
                  <a:cubicBezTo>
                    <a:pt x="3972" y="4418"/>
                    <a:pt x="4153" y="3799"/>
                    <a:pt x="4153" y="2664"/>
                  </a:cubicBezTo>
                  <a:cubicBezTo>
                    <a:pt x="4230" y="1659"/>
                    <a:pt x="3714" y="704"/>
                    <a:pt x="2863" y="163"/>
                  </a:cubicBezTo>
                  <a:cubicBezTo>
                    <a:pt x="2676" y="50"/>
                    <a:pt x="2447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7"/>
            <p:cNvSpPr/>
            <p:nvPr/>
          </p:nvSpPr>
          <p:spPr>
            <a:xfrm>
              <a:off x="1160638" y="2251277"/>
              <a:ext cx="57316" cy="57384"/>
            </a:xfrm>
            <a:custGeom>
              <a:rect b="b" l="l" r="r" t="t"/>
              <a:pathLst>
                <a:path extrusionOk="0" h="2521" w="2518">
                  <a:moveTo>
                    <a:pt x="1821" y="0"/>
                  </a:moveTo>
                  <a:cubicBezTo>
                    <a:pt x="1" y="571"/>
                    <a:pt x="512" y="2521"/>
                    <a:pt x="1784" y="2521"/>
                  </a:cubicBezTo>
                  <a:cubicBezTo>
                    <a:pt x="2008" y="2521"/>
                    <a:pt x="2255" y="2460"/>
                    <a:pt x="2518" y="2321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7"/>
            <p:cNvSpPr/>
            <p:nvPr/>
          </p:nvSpPr>
          <p:spPr>
            <a:xfrm>
              <a:off x="1174660" y="2177227"/>
              <a:ext cx="115497" cy="95193"/>
            </a:xfrm>
            <a:custGeom>
              <a:rect b="b" l="l" r="r" t="t"/>
              <a:pathLst>
                <a:path extrusionOk="0" h="4182" w="5074">
                  <a:moveTo>
                    <a:pt x="3042" y="0"/>
                  </a:moveTo>
                  <a:cubicBezTo>
                    <a:pt x="2661" y="0"/>
                    <a:pt x="2269" y="96"/>
                    <a:pt x="1902" y="287"/>
                  </a:cubicBezTo>
                  <a:cubicBezTo>
                    <a:pt x="557" y="996"/>
                    <a:pt x="0" y="2494"/>
                    <a:pt x="408" y="3944"/>
                  </a:cubicBezTo>
                  <a:lnTo>
                    <a:pt x="408" y="3944"/>
                  </a:lnTo>
                  <a:lnTo>
                    <a:pt x="303" y="3614"/>
                  </a:lnTo>
                  <a:lnTo>
                    <a:pt x="303" y="3614"/>
                  </a:lnTo>
                  <a:cubicBezTo>
                    <a:pt x="277" y="3795"/>
                    <a:pt x="328" y="4001"/>
                    <a:pt x="406" y="4182"/>
                  </a:cubicBezTo>
                  <a:lnTo>
                    <a:pt x="689" y="4182"/>
                  </a:lnTo>
                  <a:cubicBezTo>
                    <a:pt x="432" y="2815"/>
                    <a:pt x="432" y="1680"/>
                    <a:pt x="1695" y="829"/>
                  </a:cubicBezTo>
                  <a:cubicBezTo>
                    <a:pt x="2108" y="542"/>
                    <a:pt x="2505" y="411"/>
                    <a:pt x="2880" y="411"/>
                  </a:cubicBezTo>
                  <a:cubicBezTo>
                    <a:pt x="3583" y="411"/>
                    <a:pt x="4208" y="872"/>
                    <a:pt x="4713" y="1628"/>
                  </a:cubicBezTo>
                  <a:cubicBezTo>
                    <a:pt x="4729" y="1623"/>
                    <a:pt x="4751" y="1621"/>
                    <a:pt x="4777" y="1621"/>
                  </a:cubicBezTo>
                  <a:cubicBezTo>
                    <a:pt x="4846" y="1621"/>
                    <a:pt x="4940" y="1636"/>
                    <a:pt x="5010" y="1636"/>
                  </a:cubicBezTo>
                  <a:cubicBezTo>
                    <a:pt x="5035" y="1636"/>
                    <a:pt x="5057" y="1634"/>
                    <a:pt x="5074" y="1628"/>
                  </a:cubicBezTo>
                  <a:cubicBezTo>
                    <a:pt x="4784" y="540"/>
                    <a:pt x="3945" y="0"/>
                    <a:pt x="3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7"/>
            <p:cNvSpPr/>
            <p:nvPr/>
          </p:nvSpPr>
          <p:spPr>
            <a:xfrm>
              <a:off x="1267240" y="2205272"/>
              <a:ext cx="58181" cy="67445"/>
            </a:xfrm>
            <a:custGeom>
              <a:rect b="b" l="l" r="r" t="t"/>
              <a:pathLst>
                <a:path extrusionOk="0" h="2963" w="2556">
                  <a:moveTo>
                    <a:pt x="552" y="1"/>
                  </a:moveTo>
                  <a:cubicBezTo>
                    <a:pt x="368" y="1"/>
                    <a:pt x="181" y="88"/>
                    <a:pt x="1" y="293"/>
                  </a:cubicBezTo>
                  <a:lnTo>
                    <a:pt x="336" y="706"/>
                  </a:lnTo>
                  <a:cubicBezTo>
                    <a:pt x="465" y="1480"/>
                    <a:pt x="543" y="2176"/>
                    <a:pt x="723" y="2950"/>
                  </a:cubicBezTo>
                  <a:cubicBezTo>
                    <a:pt x="793" y="2959"/>
                    <a:pt x="859" y="2963"/>
                    <a:pt x="921" y="2963"/>
                  </a:cubicBezTo>
                  <a:cubicBezTo>
                    <a:pt x="2555" y="2963"/>
                    <a:pt x="1622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7"/>
            <p:cNvSpPr/>
            <p:nvPr/>
          </p:nvSpPr>
          <p:spPr>
            <a:xfrm>
              <a:off x="1044156" y="2617681"/>
              <a:ext cx="132114" cy="202495"/>
            </a:xfrm>
            <a:custGeom>
              <a:rect b="b" l="l" r="r" t="t"/>
              <a:pathLst>
                <a:path extrusionOk="0" h="8896" w="5804">
                  <a:moveTo>
                    <a:pt x="2025" y="1"/>
                  </a:moveTo>
                  <a:cubicBezTo>
                    <a:pt x="1490" y="1"/>
                    <a:pt x="893" y="270"/>
                    <a:pt x="620" y="617"/>
                  </a:cubicBezTo>
                  <a:cubicBezTo>
                    <a:pt x="1" y="1442"/>
                    <a:pt x="78" y="2989"/>
                    <a:pt x="413" y="3841"/>
                  </a:cubicBezTo>
                  <a:cubicBezTo>
                    <a:pt x="594" y="4305"/>
                    <a:pt x="1213" y="4279"/>
                    <a:pt x="1471" y="4692"/>
                  </a:cubicBezTo>
                  <a:cubicBezTo>
                    <a:pt x="1806" y="5233"/>
                    <a:pt x="1522" y="6007"/>
                    <a:pt x="1471" y="6652"/>
                  </a:cubicBezTo>
                  <a:cubicBezTo>
                    <a:pt x="1393" y="7193"/>
                    <a:pt x="1213" y="7864"/>
                    <a:pt x="1316" y="8406"/>
                  </a:cubicBezTo>
                  <a:cubicBezTo>
                    <a:pt x="1367" y="8715"/>
                    <a:pt x="1445" y="8844"/>
                    <a:pt x="1548" y="8896"/>
                  </a:cubicBezTo>
                  <a:lnTo>
                    <a:pt x="5803" y="6213"/>
                  </a:lnTo>
                  <a:cubicBezTo>
                    <a:pt x="5494" y="5569"/>
                    <a:pt x="5056" y="5053"/>
                    <a:pt x="4488" y="4666"/>
                  </a:cubicBezTo>
                  <a:cubicBezTo>
                    <a:pt x="3637" y="4047"/>
                    <a:pt x="3818" y="3479"/>
                    <a:pt x="3818" y="2448"/>
                  </a:cubicBezTo>
                  <a:cubicBezTo>
                    <a:pt x="3869" y="1519"/>
                    <a:pt x="3405" y="668"/>
                    <a:pt x="2631" y="152"/>
                  </a:cubicBezTo>
                  <a:cubicBezTo>
                    <a:pt x="2458" y="47"/>
                    <a:pt x="2247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7"/>
            <p:cNvSpPr/>
            <p:nvPr/>
          </p:nvSpPr>
          <p:spPr>
            <a:xfrm>
              <a:off x="1015087" y="2665758"/>
              <a:ext cx="51990" cy="51944"/>
            </a:xfrm>
            <a:custGeom>
              <a:rect b="b" l="l" r="r" t="t"/>
              <a:pathLst>
                <a:path extrusionOk="0" h="2282" w="2284">
                  <a:moveTo>
                    <a:pt x="1639" y="1"/>
                  </a:moveTo>
                  <a:cubicBezTo>
                    <a:pt x="0" y="503"/>
                    <a:pt x="434" y="2282"/>
                    <a:pt x="1592" y="2282"/>
                  </a:cubicBezTo>
                  <a:cubicBezTo>
                    <a:pt x="1802" y="2282"/>
                    <a:pt x="2035" y="2224"/>
                    <a:pt x="2283" y="2090"/>
                  </a:cubicBez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7"/>
            <p:cNvSpPr/>
            <p:nvPr/>
          </p:nvSpPr>
          <p:spPr>
            <a:xfrm>
              <a:off x="1028381" y="2598400"/>
              <a:ext cx="104434" cy="86748"/>
            </a:xfrm>
            <a:custGeom>
              <a:rect b="b" l="l" r="r" t="t"/>
              <a:pathLst>
                <a:path extrusionOk="0" h="3811" w="4588">
                  <a:moveTo>
                    <a:pt x="2729" y="1"/>
                  </a:moveTo>
                  <a:cubicBezTo>
                    <a:pt x="2386" y="1"/>
                    <a:pt x="2033" y="85"/>
                    <a:pt x="1699" y="252"/>
                  </a:cubicBezTo>
                  <a:cubicBezTo>
                    <a:pt x="556" y="869"/>
                    <a:pt x="1" y="2135"/>
                    <a:pt x="249" y="3349"/>
                  </a:cubicBezTo>
                  <a:lnTo>
                    <a:pt x="249" y="3349"/>
                  </a:lnTo>
                  <a:cubicBezTo>
                    <a:pt x="235" y="3511"/>
                    <a:pt x="263" y="3671"/>
                    <a:pt x="332" y="3811"/>
                  </a:cubicBezTo>
                  <a:lnTo>
                    <a:pt x="590" y="3811"/>
                  </a:lnTo>
                  <a:cubicBezTo>
                    <a:pt x="358" y="2573"/>
                    <a:pt x="358" y="1515"/>
                    <a:pt x="1519" y="742"/>
                  </a:cubicBezTo>
                  <a:cubicBezTo>
                    <a:pt x="1896" y="490"/>
                    <a:pt x="2257" y="373"/>
                    <a:pt x="2599" y="373"/>
                  </a:cubicBezTo>
                  <a:cubicBezTo>
                    <a:pt x="3238" y="373"/>
                    <a:pt x="3808" y="783"/>
                    <a:pt x="4278" y="1489"/>
                  </a:cubicBezTo>
                  <a:cubicBezTo>
                    <a:pt x="4289" y="1484"/>
                    <a:pt x="4306" y="1482"/>
                    <a:pt x="4326" y="1482"/>
                  </a:cubicBezTo>
                  <a:cubicBezTo>
                    <a:pt x="4381" y="1482"/>
                    <a:pt x="4463" y="1497"/>
                    <a:pt x="4527" y="1497"/>
                  </a:cubicBezTo>
                  <a:cubicBezTo>
                    <a:pt x="4551" y="1497"/>
                    <a:pt x="4572" y="1495"/>
                    <a:pt x="4588" y="1489"/>
                  </a:cubicBezTo>
                  <a:cubicBezTo>
                    <a:pt x="4315" y="488"/>
                    <a:pt x="3553" y="1"/>
                    <a:pt x="2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7"/>
            <p:cNvSpPr/>
            <p:nvPr/>
          </p:nvSpPr>
          <p:spPr>
            <a:xfrm>
              <a:off x="1112265" y="2623691"/>
              <a:ext cx="52946" cy="61732"/>
            </a:xfrm>
            <a:custGeom>
              <a:rect b="b" l="l" r="r" t="t"/>
              <a:pathLst>
                <a:path extrusionOk="0" h="2712" w="2326">
                  <a:moveTo>
                    <a:pt x="503" y="1"/>
                  </a:moveTo>
                  <a:cubicBezTo>
                    <a:pt x="334" y="1"/>
                    <a:pt x="163" y="83"/>
                    <a:pt x="0" y="275"/>
                  </a:cubicBezTo>
                  <a:lnTo>
                    <a:pt x="284" y="636"/>
                  </a:lnTo>
                  <a:cubicBezTo>
                    <a:pt x="413" y="1359"/>
                    <a:pt x="490" y="2003"/>
                    <a:pt x="645" y="2700"/>
                  </a:cubicBezTo>
                  <a:cubicBezTo>
                    <a:pt x="709" y="2708"/>
                    <a:pt x="769" y="2712"/>
                    <a:pt x="825" y="2712"/>
                  </a:cubicBezTo>
                  <a:cubicBezTo>
                    <a:pt x="2325" y="2712"/>
                    <a:pt x="1469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7"/>
            <p:cNvSpPr/>
            <p:nvPr/>
          </p:nvSpPr>
          <p:spPr>
            <a:xfrm>
              <a:off x="1388775" y="2068849"/>
              <a:ext cx="145020" cy="221183"/>
            </a:xfrm>
            <a:custGeom>
              <a:rect b="b" l="l" r="r" t="t"/>
              <a:pathLst>
                <a:path extrusionOk="0" h="9717" w="6371">
                  <a:moveTo>
                    <a:pt x="2223" y="0"/>
                  </a:moveTo>
                  <a:cubicBezTo>
                    <a:pt x="1639" y="0"/>
                    <a:pt x="988" y="300"/>
                    <a:pt x="697" y="664"/>
                  </a:cubicBezTo>
                  <a:cubicBezTo>
                    <a:pt x="1" y="1567"/>
                    <a:pt x="104" y="3243"/>
                    <a:pt x="465" y="4197"/>
                  </a:cubicBezTo>
                  <a:cubicBezTo>
                    <a:pt x="671" y="4687"/>
                    <a:pt x="1316" y="4661"/>
                    <a:pt x="1600" y="5126"/>
                  </a:cubicBezTo>
                  <a:cubicBezTo>
                    <a:pt x="1987" y="5719"/>
                    <a:pt x="1677" y="6544"/>
                    <a:pt x="1600" y="7266"/>
                  </a:cubicBezTo>
                  <a:cubicBezTo>
                    <a:pt x="1548" y="7860"/>
                    <a:pt x="1342" y="8607"/>
                    <a:pt x="1445" y="9201"/>
                  </a:cubicBezTo>
                  <a:cubicBezTo>
                    <a:pt x="1497" y="9510"/>
                    <a:pt x="1574" y="9665"/>
                    <a:pt x="1703" y="9716"/>
                  </a:cubicBezTo>
                  <a:lnTo>
                    <a:pt x="6371" y="6776"/>
                  </a:lnTo>
                  <a:cubicBezTo>
                    <a:pt x="6036" y="6106"/>
                    <a:pt x="5520" y="5513"/>
                    <a:pt x="4901" y="5074"/>
                  </a:cubicBezTo>
                  <a:cubicBezTo>
                    <a:pt x="3998" y="4404"/>
                    <a:pt x="4179" y="3785"/>
                    <a:pt x="4179" y="2676"/>
                  </a:cubicBezTo>
                  <a:cubicBezTo>
                    <a:pt x="4230" y="1670"/>
                    <a:pt x="3740" y="715"/>
                    <a:pt x="2889" y="174"/>
                  </a:cubicBezTo>
                  <a:cubicBezTo>
                    <a:pt x="2699" y="52"/>
                    <a:pt x="2467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7"/>
            <p:cNvSpPr/>
            <p:nvPr/>
          </p:nvSpPr>
          <p:spPr>
            <a:xfrm>
              <a:off x="1356815" y="2120933"/>
              <a:ext cx="57225" cy="57043"/>
            </a:xfrm>
            <a:custGeom>
              <a:rect b="b" l="l" r="r" t="t"/>
              <a:pathLst>
                <a:path extrusionOk="0" h="2506" w="2514">
                  <a:moveTo>
                    <a:pt x="1792" y="1"/>
                  </a:moveTo>
                  <a:cubicBezTo>
                    <a:pt x="0" y="569"/>
                    <a:pt x="503" y="2505"/>
                    <a:pt x="1764" y="2505"/>
                  </a:cubicBezTo>
                  <a:cubicBezTo>
                    <a:pt x="1992" y="2505"/>
                    <a:pt x="2245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7"/>
            <p:cNvSpPr/>
            <p:nvPr/>
          </p:nvSpPr>
          <p:spPr>
            <a:xfrm>
              <a:off x="1372021" y="2046883"/>
              <a:ext cx="114222" cy="95216"/>
            </a:xfrm>
            <a:custGeom>
              <a:rect b="b" l="l" r="r" t="t"/>
              <a:pathLst>
                <a:path extrusionOk="0" h="4183" w="5018">
                  <a:moveTo>
                    <a:pt x="2981" y="1"/>
                  </a:moveTo>
                  <a:cubicBezTo>
                    <a:pt x="2603" y="1"/>
                    <a:pt x="2213" y="97"/>
                    <a:pt x="1846" y="288"/>
                  </a:cubicBezTo>
                  <a:cubicBezTo>
                    <a:pt x="549" y="982"/>
                    <a:pt x="1" y="2363"/>
                    <a:pt x="275" y="3720"/>
                  </a:cubicBezTo>
                  <a:lnTo>
                    <a:pt x="275" y="3720"/>
                  </a:lnTo>
                  <a:lnTo>
                    <a:pt x="247" y="3615"/>
                  </a:lnTo>
                  <a:lnTo>
                    <a:pt x="247" y="3615"/>
                  </a:lnTo>
                  <a:cubicBezTo>
                    <a:pt x="221" y="3821"/>
                    <a:pt x="247" y="4002"/>
                    <a:pt x="324" y="4182"/>
                  </a:cubicBezTo>
                  <a:lnTo>
                    <a:pt x="608" y="4182"/>
                  </a:lnTo>
                  <a:cubicBezTo>
                    <a:pt x="350" y="2815"/>
                    <a:pt x="376" y="1680"/>
                    <a:pt x="1639" y="829"/>
                  </a:cubicBezTo>
                  <a:cubicBezTo>
                    <a:pt x="2052" y="551"/>
                    <a:pt x="2450" y="423"/>
                    <a:pt x="2825" y="423"/>
                  </a:cubicBezTo>
                  <a:cubicBezTo>
                    <a:pt x="3528" y="423"/>
                    <a:pt x="4153" y="872"/>
                    <a:pt x="4657" y="1629"/>
                  </a:cubicBezTo>
                  <a:cubicBezTo>
                    <a:pt x="4673" y="1623"/>
                    <a:pt x="4694" y="1621"/>
                    <a:pt x="4718" y="1621"/>
                  </a:cubicBezTo>
                  <a:cubicBezTo>
                    <a:pt x="4783" y="1621"/>
                    <a:pt x="4870" y="1636"/>
                    <a:pt x="4944" y="1636"/>
                  </a:cubicBezTo>
                  <a:cubicBezTo>
                    <a:pt x="4971" y="1636"/>
                    <a:pt x="4996" y="1634"/>
                    <a:pt x="5018" y="1629"/>
                  </a:cubicBezTo>
                  <a:cubicBezTo>
                    <a:pt x="4710" y="540"/>
                    <a:pt x="3878" y="1"/>
                    <a:pt x="2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7"/>
            <p:cNvSpPr/>
            <p:nvPr/>
          </p:nvSpPr>
          <p:spPr>
            <a:xfrm>
              <a:off x="1463349" y="2074950"/>
              <a:ext cx="58113" cy="67445"/>
            </a:xfrm>
            <a:custGeom>
              <a:rect b="b" l="l" r="r" t="t"/>
              <a:pathLst>
                <a:path extrusionOk="0" h="2963" w="2553">
                  <a:moveTo>
                    <a:pt x="543" y="0"/>
                  </a:moveTo>
                  <a:cubicBezTo>
                    <a:pt x="361" y="0"/>
                    <a:pt x="176" y="88"/>
                    <a:pt x="0" y="293"/>
                  </a:cubicBezTo>
                  <a:lnTo>
                    <a:pt x="310" y="705"/>
                  </a:lnTo>
                  <a:cubicBezTo>
                    <a:pt x="464" y="1479"/>
                    <a:pt x="542" y="2175"/>
                    <a:pt x="722" y="2949"/>
                  </a:cubicBezTo>
                  <a:cubicBezTo>
                    <a:pt x="792" y="2958"/>
                    <a:pt x="858" y="2962"/>
                    <a:pt x="920" y="2962"/>
                  </a:cubicBezTo>
                  <a:cubicBezTo>
                    <a:pt x="2553" y="2962"/>
                    <a:pt x="1602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7"/>
            <p:cNvSpPr/>
            <p:nvPr/>
          </p:nvSpPr>
          <p:spPr>
            <a:xfrm>
              <a:off x="1455132" y="2347841"/>
              <a:ext cx="111559" cy="170582"/>
            </a:xfrm>
            <a:custGeom>
              <a:rect b="b" l="l" r="r" t="t"/>
              <a:pathLst>
                <a:path extrusionOk="0" h="7494" w="4901">
                  <a:moveTo>
                    <a:pt x="1713" y="0"/>
                  </a:moveTo>
                  <a:cubicBezTo>
                    <a:pt x="1257" y="0"/>
                    <a:pt x="759" y="240"/>
                    <a:pt x="542" y="530"/>
                  </a:cubicBezTo>
                  <a:cubicBezTo>
                    <a:pt x="0" y="1226"/>
                    <a:pt x="77" y="2515"/>
                    <a:pt x="361" y="3238"/>
                  </a:cubicBezTo>
                  <a:cubicBezTo>
                    <a:pt x="516" y="3624"/>
                    <a:pt x="1032" y="3599"/>
                    <a:pt x="1238" y="3934"/>
                  </a:cubicBezTo>
                  <a:cubicBezTo>
                    <a:pt x="1522" y="4398"/>
                    <a:pt x="1290" y="5043"/>
                    <a:pt x="1238" y="5585"/>
                  </a:cubicBezTo>
                  <a:cubicBezTo>
                    <a:pt x="1186" y="6049"/>
                    <a:pt x="1032" y="6616"/>
                    <a:pt x="1109" y="7080"/>
                  </a:cubicBezTo>
                  <a:cubicBezTo>
                    <a:pt x="1161" y="7313"/>
                    <a:pt x="1212" y="7442"/>
                    <a:pt x="1315" y="7493"/>
                  </a:cubicBezTo>
                  <a:lnTo>
                    <a:pt x="4900" y="5223"/>
                  </a:lnTo>
                  <a:cubicBezTo>
                    <a:pt x="4642" y="4708"/>
                    <a:pt x="4255" y="4269"/>
                    <a:pt x="3791" y="3934"/>
                  </a:cubicBezTo>
                  <a:cubicBezTo>
                    <a:pt x="3069" y="3418"/>
                    <a:pt x="3224" y="2954"/>
                    <a:pt x="3224" y="2077"/>
                  </a:cubicBezTo>
                  <a:cubicBezTo>
                    <a:pt x="3275" y="1303"/>
                    <a:pt x="2889" y="555"/>
                    <a:pt x="2244" y="143"/>
                  </a:cubicBezTo>
                  <a:cubicBezTo>
                    <a:pt x="2091" y="43"/>
                    <a:pt x="1906" y="0"/>
                    <a:pt x="1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7"/>
            <p:cNvSpPr/>
            <p:nvPr/>
          </p:nvSpPr>
          <p:spPr>
            <a:xfrm>
              <a:off x="1430752" y="2388064"/>
              <a:ext cx="43772" cy="44091"/>
            </a:xfrm>
            <a:custGeom>
              <a:rect b="b" l="l" r="r" t="t"/>
              <a:pathLst>
                <a:path extrusionOk="0" h="1937" w="1923">
                  <a:moveTo>
                    <a:pt x="1381" y="1"/>
                  </a:moveTo>
                  <a:cubicBezTo>
                    <a:pt x="1" y="439"/>
                    <a:pt x="388" y="1936"/>
                    <a:pt x="1357" y="1936"/>
                  </a:cubicBezTo>
                  <a:cubicBezTo>
                    <a:pt x="1529" y="1936"/>
                    <a:pt x="1720" y="1889"/>
                    <a:pt x="1922" y="1780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7"/>
            <p:cNvSpPr/>
            <p:nvPr/>
          </p:nvSpPr>
          <p:spPr>
            <a:xfrm>
              <a:off x="1441838" y="2331064"/>
              <a:ext cx="88455" cy="73455"/>
            </a:xfrm>
            <a:custGeom>
              <a:rect b="b" l="l" r="r" t="t"/>
              <a:pathLst>
                <a:path extrusionOk="0" h="3227" w="3886">
                  <a:moveTo>
                    <a:pt x="2331" y="0"/>
                  </a:moveTo>
                  <a:cubicBezTo>
                    <a:pt x="2032" y="0"/>
                    <a:pt x="1724" y="79"/>
                    <a:pt x="1435" y="235"/>
                  </a:cubicBezTo>
                  <a:cubicBezTo>
                    <a:pt x="474" y="738"/>
                    <a:pt x="0" y="1810"/>
                    <a:pt x="212" y="2838"/>
                  </a:cubicBezTo>
                  <a:lnTo>
                    <a:pt x="212" y="2838"/>
                  </a:lnTo>
                  <a:lnTo>
                    <a:pt x="197" y="2788"/>
                  </a:lnTo>
                  <a:lnTo>
                    <a:pt x="197" y="2788"/>
                  </a:lnTo>
                  <a:cubicBezTo>
                    <a:pt x="197" y="2917"/>
                    <a:pt x="223" y="3072"/>
                    <a:pt x="275" y="3201"/>
                  </a:cubicBezTo>
                  <a:lnTo>
                    <a:pt x="316" y="3201"/>
                  </a:lnTo>
                  <a:cubicBezTo>
                    <a:pt x="320" y="3209"/>
                    <a:pt x="323" y="3218"/>
                    <a:pt x="326" y="3227"/>
                  </a:cubicBezTo>
                  <a:lnTo>
                    <a:pt x="319" y="3201"/>
                  </a:lnTo>
                  <a:lnTo>
                    <a:pt x="507" y="3201"/>
                  </a:lnTo>
                  <a:cubicBezTo>
                    <a:pt x="300" y="2169"/>
                    <a:pt x="300" y="1267"/>
                    <a:pt x="1280" y="622"/>
                  </a:cubicBezTo>
                  <a:cubicBezTo>
                    <a:pt x="1595" y="406"/>
                    <a:pt x="1901" y="306"/>
                    <a:pt x="2191" y="306"/>
                  </a:cubicBezTo>
                  <a:cubicBezTo>
                    <a:pt x="2731" y="306"/>
                    <a:pt x="3215" y="653"/>
                    <a:pt x="3602" y="1241"/>
                  </a:cubicBezTo>
                  <a:cubicBezTo>
                    <a:pt x="3636" y="1241"/>
                    <a:pt x="3716" y="1252"/>
                    <a:pt x="3789" y="1252"/>
                  </a:cubicBezTo>
                  <a:cubicBezTo>
                    <a:pt x="3825" y="1252"/>
                    <a:pt x="3859" y="1249"/>
                    <a:pt x="3885" y="1241"/>
                  </a:cubicBezTo>
                  <a:cubicBezTo>
                    <a:pt x="3652" y="414"/>
                    <a:pt x="3017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7"/>
            <p:cNvSpPr/>
            <p:nvPr/>
          </p:nvSpPr>
          <p:spPr>
            <a:xfrm>
              <a:off x="1513247" y="2352439"/>
              <a:ext cx="44432" cy="52285"/>
            </a:xfrm>
            <a:custGeom>
              <a:rect b="b" l="l" r="r" t="t"/>
              <a:pathLst>
                <a:path extrusionOk="0" h="2297" w="1952">
                  <a:moveTo>
                    <a:pt x="416" y="0"/>
                  </a:moveTo>
                  <a:cubicBezTo>
                    <a:pt x="277" y="0"/>
                    <a:pt x="135" y="67"/>
                    <a:pt x="0" y="224"/>
                  </a:cubicBezTo>
                  <a:lnTo>
                    <a:pt x="232" y="534"/>
                  </a:lnTo>
                  <a:cubicBezTo>
                    <a:pt x="336" y="1153"/>
                    <a:pt x="387" y="1694"/>
                    <a:pt x="542" y="2288"/>
                  </a:cubicBezTo>
                  <a:cubicBezTo>
                    <a:pt x="593" y="2294"/>
                    <a:pt x="641" y="2297"/>
                    <a:pt x="686" y="2297"/>
                  </a:cubicBezTo>
                  <a:cubicBezTo>
                    <a:pt x="1951" y="2297"/>
                    <a:pt x="1231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7"/>
            <p:cNvSpPr/>
            <p:nvPr/>
          </p:nvSpPr>
          <p:spPr>
            <a:xfrm>
              <a:off x="1151009" y="1934749"/>
              <a:ext cx="104525" cy="84631"/>
            </a:xfrm>
            <a:custGeom>
              <a:rect b="b" l="l" r="r" t="t"/>
              <a:pathLst>
                <a:path extrusionOk="0" h="3718" w="4592">
                  <a:moveTo>
                    <a:pt x="2452" y="0"/>
                  </a:moveTo>
                  <a:cubicBezTo>
                    <a:pt x="1215" y="0"/>
                    <a:pt x="126" y="1083"/>
                    <a:pt x="26" y="2480"/>
                  </a:cubicBezTo>
                  <a:cubicBezTo>
                    <a:pt x="0" y="2918"/>
                    <a:pt x="52" y="3331"/>
                    <a:pt x="207" y="3718"/>
                  </a:cubicBezTo>
                  <a:lnTo>
                    <a:pt x="671" y="3512"/>
                  </a:lnTo>
                  <a:cubicBezTo>
                    <a:pt x="490" y="3151"/>
                    <a:pt x="413" y="2738"/>
                    <a:pt x="439" y="2351"/>
                  </a:cubicBezTo>
                  <a:cubicBezTo>
                    <a:pt x="538" y="1187"/>
                    <a:pt x="1398" y="309"/>
                    <a:pt x="2424" y="309"/>
                  </a:cubicBezTo>
                  <a:cubicBezTo>
                    <a:pt x="2467" y="309"/>
                    <a:pt x="2510" y="310"/>
                    <a:pt x="2554" y="314"/>
                  </a:cubicBezTo>
                  <a:cubicBezTo>
                    <a:pt x="3379" y="391"/>
                    <a:pt x="4075" y="984"/>
                    <a:pt x="4256" y="1809"/>
                  </a:cubicBezTo>
                  <a:lnTo>
                    <a:pt x="4591" y="1655"/>
                  </a:lnTo>
                  <a:cubicBezTo>
                    <a:pt x="4307" y="752"/>
                    <a:pt x="3508" y="107"/>
                    <a:pt x="2580" y="4"/>
                  </a:cubicBezTo>
                  <a:cubicBezTo>
                    <a:pt x="2537" y="2"/>
                    <a:pt x="2495" y="0"/>
                    <a:pt x="2452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7"/>
            <p:cNvSpPr/>
            <p:nvPr/>
          </p:nvSpPr>
          <p:spPr>
            <a:xfrm>
              <a:off x="1135735" y="2009983"/>
              <a:ext cx="58158" cy="49395"/>
            </a:xfrm>
            <a:custGeom>
              <a:rect b="b" l="l" r="r" t="t"/>
              <a:pathLst>
                <a:path extrusionOk="0" h="2170" w="2555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69"/>
                    <a:pt x="1422" y="2169"/>
                  </a:cubicBezTo>
                  <a:cubicBezTo>
                    <a:pt x="1936" y="2169"/>
                    <a:pt x="2436" y="1807"/>
                    <a:pt x="2503" y="1212"/>
                  </a:cubicBezTo>
                  <a:cubicBezTo>
                    <a:pt x="2554" y="568"/>
                    <a:pt x="2064" y="26"/>
                    <a:pt x="1445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7"/>
            <p:cNvSpPr/>
            <p:nvPr/>
          </p:nvSpPr>
          <p:spPr>
            <a:xfrm>
              <a:off x="1222624" y="1967119"/>
              <a:ext cx="58158" cy="49395"/>
            </a:xfrm>
            <a:custGeom>
              <a:rect b="b" l="l" r="r" t="t"/>
              <a:pathLst>
                <a:path extrusionOk="0" h="2170" w="2555">
                  <a:moveTo>
                    <a:pt x="1445" y="1"/>
                  </a:moveTo>
                  <a:cubicBezTo>
                    <a:pt x="517" y="1"/>
                    <a:pt x="1" y="1110"/>
                    <a:pt x="646" y="1806"/>
                  </a:cubicBezTo>
                  <a:cubicBezTo>
                    <a:pt x="868" y="2056"/>
                    <a:pt x="1160" y="2170"/>
                    <a:pt x="1448" y="2170"/>
                  </a:cubicBezTo>
                  <a:cubicBezTo>
                    <a:pt x="1962" y="2170"/>
                    <a:pt x="2462" y="1808"/>
                    <a:pt x="2528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7"/>
            <p:cNvSpPr/>
            <p:nvPr/>
          </p:nvSpPr>
          <p:spPr>
            <a:xfrm>
              <a:off x="1369995" y="1814966"/>
              <a:ext cx="105094" cy="84654"/>
            </a:xfrm>
            <a:custGeom>
              <a:rect b="b" l="l" r="r" t="t"/>
              <a:pathLst>
                <a:path extrusionOk="0" h="3719" w="4617">
                  <a:moveTo>
                    <a:pt x="2452" y="1"/>
                  </a:moveTo>
                  <a:cubicBezTo>
                    <a:pt x="1216" y="1"/>
                    <a:pt x="152" y="1084"/>
                    <a:pt x="52" y="2481"/>
                  </a:cubicBezTo>
                  <a:cubicBezTo>
                    <a:pt x="0" y="2919"/>
                    <a:pt x="78" y="3332"/>
                    <a:pt x="232" y="3719"/>
                  </a:cubicBezTo>
                  <a:lnTo>
                    <a:pt x="671" y="3512"/>
                  </a:lnTo>
                  <a:cubicBezTo>
                    <a:pt x="516" y="3151"/>
                    <a:pt x="439" y="2739"/>
                    <a:pt x="465" y="2352"/>
                  </a:cubicBezTo>
                  <a:cubicBezTo>
                    <a:pt x="564" y="1188"/>
                    <a:pt x="1423" y="310"/>
                    <a:pt x="2450" y="310"/>
                  </a:cubicBezTo>
                  <a:cubicBezTo>
                    <a:pt x="2493" y="310"/>
                    <a:pt x="2536" y="311"/>
                    <a:pt x="2579" y="314"/>
                  </a:cubicBezTo>
                  <a:cubicBezTo>
                    <a:pt x="3405" y="392"/>
                    <a:pt x="4101" y="985"/>
                    <a:pt x="4282" y="1810"/>
                  </a:cubicBezTo>
                  <a:lnTo>
                    <a:pt x="4617" y="1655"/>
                  </a:lnTo>
                  <a:cubicBezTo>
                    <a:pt x="4333" y="753"/>
                    <a:pt x="3534" y="108"/>
                    <a:pt x="2579" y="5"/>
                  </a:cubicBezTo>
                  <a:cubicBezTo>
                    <a:pt x="2537" y="2"/>
                    <a:pt x="2495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7"/>
            <p:cNvSpPr/>
            <p:nvPr/>
          </p:nvSpPr>
          <p:spPr>
            <a:xfrm>
              <a:off x="1355313" y="1890200"/>
              <a:ext cx="57566" cy="49417"/>
            </a:xfrm>
            <a:custGeom>
              <a:rect b="b" l="l" r="r" t="t"/>
              <a:pathLst>
                <a:path extrusionOk="0" h="2171" w="2529">
                  <a:moveTo>
                    <a:pt x="1419" y="1"/>
                  </a:moveTo>
                  <a:cubicBezTo>
                    <a:pt x="491" y="1"/>
                    <a:pt x="1" y="1110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7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7"/>
            <p:cNvSpPr/>
            <p:nvPr/>
          </p:nvSpPr>
          <p:spPr>
            <a:xfrm>
              <a:off x="1442202" y="1847951"/>
              <a:ext cx="58135" cy="49213"/>
            </a:xfrm>
            <a:custGeom>
              <a:rect b="b" l="l" r="r" t="t"/>
              <a:pathLst>
                <a:path extrusionOk="0" h="2162" w="2554">
                  <a:moveTo>
                    <a:pt x="1445" y="0"/>
                  </a:moveTo>
                  <a:cubicBezTo>
                    <a:pt x="491" y="0"/>
                    <a:pt x="1" y="1109"/>
                    <a:pt x="620" y="1805"/>
                  </a:cubicBezTo>
                  <a:cubicBezTo>
                    <a:pt x="847" y="2051"/>
                    <a:pt x="1138" y="2162"/>
                    <a:pt x="1425" y="2162"/>
                  </a:cubicBezTo>
                  <a:cubicBezTo>
                    <a:pt x="1951" y="2162"/>
                    <a:pt x="2461" y="1788"/>
                    <a:pt x="2528" y="1186"/>
                  </a:cubicBezTo>
                  <a:cubicBezTo>
                    <a:pt x="2554" y="567"/>
                    <a:pt x="2064" y="26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7"/>
            <p:cNvSpPr/>
            <p:nvPr/>
          </p:nvSpPr>
          <p:spPr>
            <a:xfrm>
              <a:off x="1629478" y="2228286"/>
              <a:ext cx="94555" cy="76436"/>
            </a:xfrm>
            <a:custGeom>
              <a:rect b="b" l="l" r="r" t="t"/>
              <a:pathLst>
                <a:path extrusionOk="0" h="3358" w="4154">
                  <a:moveTo>
                    <a:pt x="2217" y="0"/>
                  </a:moveTo>
                  <a:cubicBezTo>
                    <a:pt x="1086" y="0"/>
                    <a:pt x="126" y="956"/>
                    <a:pt x="27" y="2222"/>
                  </a:cubicBezTo>
                  <a:cubicBezTo>
                    <a:pt x="1" y="2609"/>
                    <a:pt x="52" y="2996"/>
                    <a:pt x="207" y="3357"/>
                  </a:cubicBezTo>
                  <a:lnTo>
                    <a:pt x="620" y="3151"/>
                  </a:lnTo>
                  <a:cubicBezTo>
                    <a:pt x="465" y="2841"/>
                    <a:pt x="388" y="2480"/>
                    <a:pt x="414" y="2119"/>
                  </a:cubicBezTo>
                  <a:cubicBezTo>
                    <a:pt x="488" y="1082"/>
                    <a:pt x="1271" y="257"/>
                    <a:pt x="2198" y="257"/>
                  </a:cubicBezTo>
                  <a:cubicBezTo>
                    <a:pt x="2239" y="257"/>
                    <a:pt x="2281" y="259"/>
                    <a:pt x="2322" y="262"/>
                  </a:cubicBezTo>
                  <a:cubicBezTo>
                    <a:pt x="3070" y="340"/>
                    <a:pt x="3689" y="881"/>
                    <a:pt x="3869" y="1603"/>
                  </a:cubicBezTo>
                  <a:lnTo>
                    <a:pt x="4153" y="1475"/>
                  </a:lnTo>
                  <a:cubicBezTo>
                    <a:pt x="3895" y="675"/>
                    <a:pt x="3173" y="82"/>
                    <a:pt x="2348" y="4"/>
                  </a:cubicBezTo>
                  <a:cubicBezTo>
                    <a:pt x="2304" y="2"/>
                    <a:pt x="2260" y="0"/>
                    <a:pt x="2217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7"/>
            <p:cNvSpPr/>
            <p:nvPr/>
          </p:nvSpPr>
          <p:spPr>
            <a:xfrm>
              <a:off x="1616571" y="2295894"/>
              <a:ext cx="51694" cy="43863"/>
            </a:xfrm>
            <a:custGeom>
              <a:rect b="b" l="l" r="r" t="t"/>
              <a:pathLst>
                <a:path extrusionOk="0" h="1927" w="2271">
                  <a:moveTo>
                    <a:pt x="1264" y="0"/>
                  </a:moveTo>
                  <a:cubicBezTo>
                    <a:pt x="439" y="0"/>
                    <a:pt x="0" y="980"/>
                    <a:pt x="568" y="1599"/>
                  </a:cubicBezTo>
                  <a:cubicBezTo>
                    <a:pt x="764" y="1824"/>
                    <a:pt x="1025" y="1926"/>
                    <a:pt x="1283" y="1926"/>
                  </a:cubicBezTo>
                  <a:cubicBezTo>
                    <a:pt x="1735" y="1926"/>
                    <a:pt x="2179" y="1610"/>
                    <a:pt x="2244" y="1084"/>
                  </a:cubicBezTo>
                  <a:cubicBezTo>
                    <a:pt x="2270" y="516"/>
                    <a:pt x="1832" y="26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7"/>
            <p:cNvSpPr/>
            <p:nvPr/>
          </p:nvSpPr>
          <p:spPr>
            <a:xfrm>
              <a:off x="1695834" y="2257150"/>
              <a:ext cx="51102" cy="44432"/>
            </a:xfrm>
            <a:custGeom>
              <a:rect b="b" l="l" r="r" t="t"/>
              <a:pathLst>
                <a:path extrusionOk="0" h="1952" w="2245">
                  <a:moveTo>
                    <a:pt x="1264" y="0"/>
                  </a:moveTo>
                  <a:cubicBezTo>
                    <a:pt x="413" y="26"/>
                    <a:pt x="0" y="1006"/>
                    <a:pt x="542" y="1625"/>
                  </a:cubicBezTo>
                  <a:cubicBezTo>
                    <a:pt x="738" y="1849"/>
                    <a:pt x="999" y="1952"/>
                    <a:pt x="1257" y="1952"/>
                  </a:cubicBezTo>
                  <a:cubicBezTo>
                    <a:pt x="1709" y="1952"/>
                    <a:pt x="2152" y="1635"/>
                    <a:pt x="2218" y="1109"/>
                  </a:cubicBezTo>
                  <a:cubicBezTo>
                    <a:pt x="2244" y="542"/>
                    <a:pt x="1831" y="52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7"/>
            <p:cNvSpPr/>
            <p:nvPr/>
          </p:nvSpPr>
          <p:spPr>
            <a:xfrm>
              <a:off x="998356" y="2349753"/>
              <a:ext cx="104525" cy="84699"/>
            </a:xfrm>
            <a:custGeom>
              <a:rect b="b" l="l" r="r" t="t"/>
              <a:pathLst>
                <a:path extrusionOk="0" h="3721" w="4592">
                  <a:moveTo>
                    <a:pt x="2414" y="0"/>
                  </a:moveTo>
                  <a:cubicBezTo>
                    <a:pt x="1192" y="0"/>
                    <a:pt x="125" y="1076"/>
                    <a:pt x="27" y="2483"/>
                  </a:cubicBezTo>
                  <a:cubicBezTo>
                    <a:pt x="1" y="2896"/>
                    <a:pt x="52" y="3308"/>
                    <a:pt x="207" y="3721"/>
                  </a:cubicBezTo>
                  <a:lnTo>
                    <a:pt x="671" y="3489"/>
                  </a:lnTo>
                  <a:cubicBezTo>
                    <a:pt x="491" y="3128"/>
                    <a:pt x="414" y="2741"/>
                    <a:pt x="465" y="2328"/>
                  </a:cubicBezTo>
                  <a:cubicBezTo>
                    <a:pt x="539" y="1188"/>
                    <a:pt x="1400" y="286"/>
                    <a:pt x="2428" y="286"/>
                  </a:cubicBezTo>
                  <a:cubicBezTo>
                    <a:pt x="2470" y="286"/>
                    <a:pt x="2512" y="288"/>
                    <a:pt x="2554" y="291"/>
                  </a:cubicBezTo>
                  <a:cubicBezTo>
                    <a:pt x="3379" y="368"/>
                    <a:pt x="4076" y="987"/>
                    <a:pt x="4256" y="1787"/>
                  </a:cubicBezTo>
                  <a:lnTo>
                    <a:pt x="4592" y="1632"/>
                  </a:lnTo>
                  <a:cubicBezTo>
                    <a:pt x="4308" y="729"/>
                    <a:pt x="3508" y="85"/>
                    <a:pt x="2580" y="7"/>
                  </a:cubicBezTo>
                  <a:cubicBezTo>
                    <a:pt x="2524" y="3"/>
                    <a:pt x="2469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7"/>
            <p:cNvSpPr/>
            <p:nvPr/>
          </p:nvSpPr>
          <p:spPr>
            <a:xfrm>
              <a:off x="983104" y="2424463"/>
              <a:ext cx="58135" cy="49395"/>
            </a:xfrm>
            <a:custGeom>
              <a:rect b="b" l="l" r="r" t="t"/>
              <a:pathLst>
                <a:path extrusionOk="0" h="2170" w="2554">
                  <a:moveTo>
                    <a:pt x="1445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7"/>
            <p:cNvSpPr/>
            <p:nvPr/>
          </p:nvSpPr>
          <p:spPr>
            <a:xfrm>
              <a:off x="1069993" y="2381599"/>
              <a:ext cx="58135" cy="49827"/>
            </a:xfrm>
            <a:custGeom>
              <a:rect b="b" l="l" r="r" t="t"/>
              <a:pathLst>
                <a:path extrusionOk="0" h="2189" w="2554">
                  <a:moveTo>
                    <a:pt x="1445" y="1"/>
                  </a:moveTo>
                  <a:cubicBezTo>
                    <a:pt x="516" y="1"/>
                    <a:pt x="0" y="1110"/>
                    <a:pt x="645" y="1832"/>
                  </a:cubicBezTo>
                  <a:cubicBezTo>
                    <a:pt x="863" y="2077"/>
                    <a:pt x="1149" y="2188"/>
                    <a:pt x="1431" y="2188"/>
                  </a:cubicBezTo>
                  <a:cubicBezTo>
                    <a:pt x="1951" y="2188"/>
                    <a:pt x="2461" y="1814"/>
                    <a:pt x="2528" y="1213"/>
                  </a:cubicBezTo>
                  <a:cubicBezTo>
                    <a:pt x="2554" y="594"/>
                    <a:pt x="2064" y="52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7"/>
            <p:cNvSpPr/>
            <p:nvPr/>
          </p:nvSpPr>
          <p:spPr>
            <a:xfrm>
              <a:off x="1557864" y="1705132"/>
              <a:ext cx="104525" cy="84699"/>
            </a:xfrm>
            <a:custGeom>
              <a:rect b="b" l="l" r="r" t="t"/>
              <a:pathLst>
                <a:path extrusionOk="0" h="3721" w="4592">
                  <a:moveTo>
                    <a:pt x="2413" y="0"/>
                  </a:moveTo>
                  <a:cubicBezTo>
                    <a:pt x="1192" y="0"/>
                    <a:pt x="125" y="1076"/>
                    <a:pt x="26" y="2483"/>
                  </a:cubicBezTo>
                  <a:cubicBezTo>
                    <a:pt x="0" y="2895"/>
                    <a:pt x="52" y="3308"/>
                    <a:pt x="207" y="3721"/>
                  </a:cubicBezTo>
                  <a:lnTo>
                    <a:pt x="671" y="3514"/>
                  </a:lnTo>
                  <a:cubicBezTo>
                    <a:pt x="490" y="3128"/>
                    <a:pt x="413" y="2741"/>
                    <a:pt x="465" y="2354"/>
                  </a:cubicBezTo>
                  <a:cubicBezTo>
                    <a:pt x="539" y="1189"/>
                    <a:pt x="1399" y="286"/>
                    <a:pt x="2428" y="286"/>
                  </a:cubicBezTo>
                  <a:cubicBezTo>
                    <a:pt x="2469" y="286"/>
                    <a:pt x="2511" y="288"/>
                    <a:pt x="2554" y="291"/>
                  </a:cubicBezTo>
                  <a:cubicBezTo>
                    <a:pt x="3379" y="394"/>
                    <a:pt x="4075" y="987"/>
                    <a:pt x="4256" y="1786"/>
                  </a:cubicBezTo>
                  <a:lnTo>
                    <a:pt x="4591" y="1632"/>
                  </a:lnTo>
                  <a:cubicBezTo>
                    <a:pt x="4307" y="729"/>
                    <a:pt x="3508" y="84"/>
                    <a:pt x="2579" y="7"/>
                  </a:cubicBezTo>
                  <a:cubicBezTo>
                    <a:pt x="2524" y="2"/>
                    <a:pt x="2468" y="0"/>
                    <a:pt x="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7"/>
            <p:cNvSpPr/>
            <p:nvPr/>
          </p:nvSpPr>
          <p:spPr>
            <a:xfrm>
              <a:off x="1542590" y="1779842"/>
              <a:ext cx="58158" cy="49645"/>
            </a:xfrm>
            <a:custGeom>
              <a:rect b="b" l="l" r="r" t="t"/>
              <a:pathLst>
                <a:path extrusionOk="0" h="2181" w="2555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65"/>
                    <a:pt x="1133" y="2181"/>
                    <a:pt x="1422" y="2181"/>
                  </a:cubicBezTo>
                  <a:cubicBezTo>
                    <a:pt x="1938" y="2181"/>
                    <a:pt x="2446" y="1808"/>
                    <a:pt x="2528" y="1212"/>
                  </a:cubicBezTo>
                  <a:cubicBezTo>
                    <a:pt x="2554" y="593"/>
                    <a:pt x="2064" y="5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7"/>
            <p:cNvSpPr/>
            <p:nvPr/>
          </p:nvSpPr>
          <p:spPr>
            <a:xfrm>
              <a:off x="1630070" y="1737570"/>
              <a:ext cx="57566" cy="49395"/>
            </a:xfrm>
            <a:custGeom>
              <a:rect b="b" l="l" r="r" t="t"/>
              <a:pathLst>
                <a:path extrusionOk="0" h="2170" w="2529">
                  <a:moveTo>
                    <a:pt x="1419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6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7"/>
            <p:cNvSpPr/>
            <p:nvPr/>
          </p:nvSpPr>
          <p:spPr>
            <a:xfrm>
              <a:off x="1245524" y="2477207"/>
              <a:ext cx="104525" cy="84654"/>
            </a:xfrm>
            <a:custGeom>
              <a:rect b="b" l="l" r="r" t="t"/>
              <a:pathLst>
                <a:path extrusionOk="0" h="3719" w="4592">
                  <a:moveTo>
                    <a:pt x="2453" y="1"/>
                  </a:moveTo>
                  <a:cubicBezTo>
                    <a:pt x="1215" y="1"/>
                    <a:pt x="126" y="1084"/>
                    <a:pt x="27" y="2481"/>
                  </a:cubicBezTo>
                  <a:cubicBezTo>
                    <a:pt x="1" y="2893"/>
                    <a:pt x="52" y="3332"/>
                    <a:pt x="207" y="3719"/>
                  </a:cubicBezTo>
                  <a:lnTo>
                    <a:pt x="671" y="3512"/>
                  </a:lnTo>
                  <a:cubicBezTo>
                    <a:pt x="491" y="3151"/>
                    <a:pt x="439" y="2739"/>
                    <a:pt x="465" y="2352"/>
                  </a:cubicBezTo>
                  <a:cubicBezTo>
                    <a:pt x="539" y="1188"/>
                    <a:pt x="1422" y="310"/>
                    <a:pt x="2428" y="310"/>
                  </a:cubicBezTo>
                  <a:cubicBezTo>
                    <a:pt x="2470" y="310"/>
                    <a:pt x="2512" y="311"/>
                    <a:pt x="2554" y="314"/>
                  </a:cubicBezTo>
                  <a:cubicBezTo>
                    <a:pt x="3379" y="392"/>
                    <a:pt x="4076" y="985"/>
                    <a:pt x="4282" y="1784"/>
                  </a:cubicBezTo>
                  <a:lnTo>
                    <a:pt x="4591" y="1630"/>
                  </a:lnTo>
                  <a:cubicBezTo>
                    <a:pt x="4308" y="753"/>
                    <a:pt x="3508" y="108"/>
                    <a:pt x="2580" y="5"/>
                  </a:cubicBezTo>
                  <a:cubicBezTo>
                    <a:pt x="2537" y="2"/>
                    <a:pt x="2495" y="1"/>
                    <a:pt x="2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7"/>
            <p:cNvSpPr/>
            <p:nvPr/>
          </p:nvSpPr>
          <p:spPr>
            <a:xfrm>
              <a:off x="1230272" y="2552441"/>
              <a:ext cx="58135" cy="49372"/>
            </a:xfrm>
            <a:custGeom>
              <a:rect b="b" l="l" r="r" t="t"/>
              <a:pathLst>
                <a:path extrusionOk="0" h="2169" w="2554">
                  <a:moveTo>
                    <a:pt x="1444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50" y="2055"/>
                    <a:pt x="1146" y="2169"/>
                    <a:pt x="1436" y="2169"/>
                  </a:cubicBezTo>
                  <a:cubicBezTo>
                    <a:pt x="1958" y="2169"/>
                    <a:pt x="2461" y="1801"/>
                    <a:pt x="2528" y="1187"/>
                  </a:cubicBezTo>
                  <a:cubicBezTo>
                    <a:pt x="2553" y="568"/>
                    <a:pt x="2063" y="27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7"/>
            <p:cNvSpPr/>
            <p:nvPr/>
          </p:nvSpPr>
          <p:spPr>
            <a:xfrm>
              <a:off x="1317753" y="2509599"/>
              <a:ext cx="57544" cy="49395"/>
            </a:xfrm>
            <a:custGeom>
              <a:rect b="b" l="l" r="r" t="t"/>
              <a:pathLst>
                <a:path extrusionOk="0" h="2170" w="2528">
                  <a:moveTo>
                    <a:pt x="1418" y="0"/>
                  </a:moveTo>
                  <a:cubicBezTo>
                    <a:pt x="490" y="0"/>
                    <a:pt x="0" y="1109"/>
                    <a:pt x="619" y="1806"/>
                  </a:cubicBezTo>
                  <a:cubicBezTo>
                    <a:pt x="841" y="2056"/>
                    <a:pt x="1133" y="2169"/>
                    <a:pt x="1421" y="2169"/>
                  </a:cubicBezTo>
                  <a:cubicBezTo>
                    <a:pt x="1935" y="2169"/>
                    <a:pt x="2436" y="1807"/>
                    <a:pt x="2502" y="1212"/>
                  </a:cubicBezTo>
                  <a:cubicBezTo>
                    <a:pt x="2527" y="568"/>
                    <a:pt x="2063" y="26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1" name="Google Shape;1761;p67"/>
          <p:cNvSpPr txBox="1"/>
          <p:nvPr>
            <p:ph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762" name="Google Shape;1762;p67"/>
          <p:cNvCxnSpPr/>
          <p:nvPr/>
        </p:nvCxnSpPr>
        <p:spPr>
          <a:xfrm rot="10800000">
            <a:off x="4612825" y="4172300"/>
            <a:ext cx="454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3" name="Google Shape;1763;p67"/>
          <p:cNvSpPr/>
          <p:nvPr/>
        </p:nvSpPr>
        <p:spPr>
          <a:xfrm flipH="1" rot="10800000">
            <a:off x="4471450" y="40982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4" name="Google Shape;1764;p67"/>
          <p:cNvGrpSpPr/>
          <p:nvPr/>
        </p:nvGrpSpPr>
        <p:grpSpPr>
          <a:xfrm>
            <a:off x="982775" y="691975"/>
            <a:ext cx="7447917" cy="3772700"/>
            <a:chOff x="982775" y="691975"/>
            <a:chExt cx="7447917" cy="3772700"/>
          </a:xfrm>
        </p:grpSpPr>
        <p:sp>
          <p:nvSpPr>
            <p:cNvPr id="1765" name="Google Shape;1765;p67"/>
            <p:cNvSpPr/>
            <p:nvPr/>
          </p:nvSpPr>
          <p:spPr>
            <a:xfrm flipH="1" rot="10800000">
              <a:off x="982775" y="4323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7"/>
            <p:cNvSpPr/>
            <p:nvPr/>
          </p:nvSpPr>
          <p:spPr>
            <a:xfrm>
              <a:off x="5568700" y="10951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7"/>
            <p:cNvSpPr/>
            <p:nvPr/>
          </p:nvSpPr>
          <p:spPr>
            <a:xfrm>
              <a:off x="6867025" y="3120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7"/>
            <p:cNvSpPr/>
            <p:nvPr/>
          </p:nvSpPr>
          <p:spPr>
            <a:xfrm>
              <a:off x="1887175" y="691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9" name="Google Shape;1769;p67"/>
            <p:cNvGrpSpPr/>
            <p:nvPr/>
          </p:nvGrpSpPr>
          <p:grpSpPr>
            <a:xfrm rot="-7546048">
              <a:off x="5180134" y="1453268"/>
              <a:ext cx="161701" cy="641985"/>
              <a:chOff x="7004550" y="3676293"/>
              <a:chExt cx="161700" cy="641982"/>
            </a:xfrm>
          </p:grpSpPr>
          <p:sp>
            <p:nvSpPr>
              <p:cNvPr id="1770" name="Google Shape;1770;p6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6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6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67"/>
            <p:cNvGrpSpPr/>
            <p:nvPr/>
          </p:nvGrpSpPr>
          <p:grpSpPr>
            <a:xfrm>
              <a:off x="7885545" y="2718251"/>
              <a:ext cx="545147" cy="506901"/>
              <a:chOff x="4818730" y="3307263"/>
              <a:chExt cx="1827512" cy="1699300"/>
            </a:xfrm>
          </p:grpSpPr>
          <p:sp>
            <p:nvSpPr>
              <p:cNvPr id="1775" name="Google Shape;1775;p6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6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6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6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6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6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6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6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6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6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6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6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6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6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6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6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6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6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6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6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6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6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6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6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6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0" name="Google Shape;1800;p67"/>
            <p:cNvSpPr/>
            <p:nvPr/>
          </p:nvSpPr>
          <p:spPr>
            <a:xfrm>
              <a:off x="3583025" y="31413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8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Coroutines</a:t>
            </a:r>
            <a:r>
              <a:rPr lang="en" sz="3100">
                <a:solidFill>
                  <a:schemeClr val="accent4"/>
                </a:solidFill>
              </a:rPr>
              <a:t>(1)</a:t>
            </a:r>
            <a:endParaRPr sz="3100"/>
          </a:p>
        </p:txBody>
      </p:sp>
      <p:sp>
        <p:nvSpPr>
          <p:cNvPr id="1806" name="Google Shape;1806;p68"/>
          <p:cNvSpPr txBox="1"/>
          <p:nvPr>
            <p:ph idx="4294967295" type="subTitle"/>
          </p:nvPr>
        </p:nvSpPr>
        <p:spPr>
          <a:xfrm>
            <a:off x="696150" y="1658725"/>
            <a:ext cx="74997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4"/>
                </a:solidFill>
              </a:rPr>
              <a:t>Coroutines </a:t>
            </a:r>
            <a:r>
              <a:rPr lang="en" sz="1500"/>
              <a:t>are a special type of functions in Unity.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 pausing and resuming execution over frames.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for creating sequences, delays, or "waiting" effects without freezing the game.</a:t>
            </a:r>
            <a:endParaRPr sz="1500"/>
          </a:p>
        </p:txBody>
      </p:sp>
      <p:pic>
        <p:nvPicPr>
          <p:cNvPr id="1807" name="Google Shape;18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800" y="3039425"/>
            <a:ext cx="4174424" cy="1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69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Coroutines(1)</a:t>
            </a:r>
            <a:endParaRPr sz="3100"/>
          </a:p>
        </p:txBody>
      </p:sp>
      <p:sp>
        <p:nvSpPr>
          <p:cNvPr id="1813" name="Google Shape;1813;p69"/>
          <p:cNvSpPr txBox="1"/>
          <p:nvPr>
            <p:ph idx="4294967295" type="subTitle"/>
          </p:nvPr>
        </p:nvSpPr>
        <p:spPr>
          <a:xfrm>
            <a:off x="696150" y="1658725"/>
            <a:ext cx="7499700" cy="32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4"/>
                </a:solidFill>
              </a:rPr>
              <a:t>Coroutines </a:t>
            </a:r>
            <a:r>
              <a:rPr lang="en" sz="1500"/>
              <a:t>are a special type of functions in Unity.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 pausing and resuming execution over frames.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for creating delays without freezing the game.</a:t>
            </a:r>
            <a:endParaRPr sz="1500"/>
          </a:p>
        </p:txBody>
      </p:sp>
      <p:pic>
        <p:nvPicPr>
          <p:cNvPr id="1814" name="Google Shape;181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76" y="2825525"/>
            <a:ext cx="3132225" cy="21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650" y="3031475"/>
            <a:ext cx="3983324" cy="1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70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Coroutines(2)</a:t>
            </a:r>
            <a:endParaRPr sz="3100"/>
          </a:p>
        </p:txBody>
      </p:sp>
      <p:pic>
        <p:nvPicPr>
          <p:cNvPr id="1821" name="Google Shape;182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525" y="1693850"/>
            <a:ext cx="5336934" cy="32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7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827" name="Google Shape;1827;p71"/>
          <p:cNvSpPr txBox="1"/>
          <p:nvPr>
            <p:ph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28" name="Google Shape;1828;p7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829" name="Google Shape;1829;p71"/>
          <p:cNvGrpSpPr/>
          <p:nvPr/>
        </p:nvGrpSpPr>
        <p:grpSpPr>
          <a:xfrm>
            <a:off x="2523738" y="2044563"/>
            <a:ext cx="4008972" cy="2695869"/>
            <a:chOff x="2523738" y="2044563"/>
            <a:chExt cx="4008972" cy="2695869"/>
          </a:xfrm>
        </p:grpSpPr>
        <p:sp>
          <p:nvSpPr>
            <p:cNvPr id="1830" name="Google Shape;1830;p71"/>
            <p:cNvSpPr/>
            <p:nvPr/>
          </p:nvSpPr>
          <p:spPr>
            <a:xfrm>
              <a:off x="5559420" y="4364083"/>
              <a:ext cx="144793" cy="46877"/>
            </a:xfrm>
            <a:custGeom>
              <a:rect b="b" l="l" r="r" t="t"/>
              <a:pathLst>
                <a:path extrusionOk="0" h="3041" w="9393">
                  <a:moveTo>
                    <a:pt x="9058" y="1"/>
                  </a:moveTo>
                  <a:lnTo>
                    <a:pt x="0" y="3040"/>
                  </a:lnTo>
                  <a:lnTo>
                    <a:pt x="335" y="3040"/>
                  </a:lnTo>
                  <a:lnTo>
                    <a:pt x="9392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1"/>
            <p:cNvSpPr/>
            <p:nvPr/>
          </p:nvSpPr>
          <p:spPr>
            <a:xfrm>
              <a:off x="5707957" y="4316292"/>
              <a:ext cx="138704" cy="44996"/>
            </a:xfrm>
            <a:custGeom>
              <a:rect b="b" l="l" r="r" t="t"/>
              <a:pathLst>
                <a:path extrusionOk="0" h="2919" w="8998">
                  <a:moveTo>
                    <a:pt x="8663" y="0"/>
                  </a:moveTo>
                  <a:lnTo>
                    <a:pt x="1" y="2918"/>
                  </a:lnTo>
                  <a:lnTo>
                    <a:pt x="335" y="2918"/>
                  </a:lnTo>
                  <a:lnTo>
                    <a:pt x="8998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1"/>
            <p:cNvSpPr/>
            <p:nvPr/>
          </p:nvSpPr>
          <p:spPr>
            <a:xfrm>
              <a:off x="4097406" y="4479366"/>
              <a:ext cx="405784" cy="98409"/>
            </a:xfrm>
            <a:custGeom>
              <a:rect b="b" l="l" r="r" t="t"/>
              <a:pathLst>
                <a:path extrusionOk="0" h="6384" w="26324">
                  <a:moveTo>
                    <a:pt x="25989" y="0"/>
                  </a:moveTo>
                  <a:lnTo>
                    <a:pt x="1" y="6383"/>
                  </a:lnTo>
                  <a:lnTo>
                    <a:pt x="335" y="6383"/>
                  </a:lnTo>
                  <a:lnTo>
                    <a:pt x="26323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1"/>
            <p:cNvSpPr/>
            <p:nvPr/>
          </p:nvSpPr>
          <p:spPr>
            <a:xfrm>
              <a:off x="5173301" y="4248814"/>
              <a:ext cx="264275" cy="64666"/>
            </a:xfrm>
            <a:custGeom>
              <a:rect b="b" l="l" r="r" t="t"/>
              <a:pathLst>
                <a:path extrusionOk="0" h="4195" w="17144">
                  <a:moveTo>
                    <a:pt x="17052" y="0"/>
                  </a:moveTo>
                  <a:lnTo>
                    <a:pt x="0" y="4195"/>
                  </a:lnTo>
                  <a:lnTo>
                    <a:pt x="334" y="4195"/>
                  </a:lnTo>
                  <a:lnTo>
                    <a:pt x="17143" y="61"/>
                  </a:lnTo>
                  <a:lnTo>
                    <a:pt x="17052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1"/>
            <p:cNvSpPr/>
            <p:nvPr/>
          </p:nvSpPr>
          <p:spPr>
            <a:xfrm>
              <a:off x="4085228" y="4577769"/>
              <a:ext cx="17342" cy="2821"/>
            </a:xfrm>
            <a:custGeom>
              <a:rect b="b" l="l" r="r" t="t"/>
              <a:pathLst>
                <a:path extrusionOk="0" h="183" w="1125">
                  <a:moveTo>
                    <a:pt x="791" y="0"/>
                  </a:moveTo>
                  <a:lnTo>
                    <a:pt x="0" y="182"/>
                  </a:lnTo>
                  <a:lnTo>
                    <a:pt x="335" y="18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1"/>
            <p:cNvSpPr/>
            <p:nvPr/>
          </p:nvSpPr>
          <p:spPr>
            <a:xfrm>
              <a:off x="4498048" y="4476545"/>
              <a:ext cx="17357" cy="2821"/>
            </a:xfrm>
            <a:custGeom>
              <a:rect b="b" l="l" r="r" t="t"/>
              <a:pathLst>
                <a:path extrusionOk="0" h="183" w="1126">
                  <a:moveTo>
                    <a:pt x="761" y="1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1"/>
            <p:cNvSpPr/>
            <p:nvPr/>
          </p:nvSpPr>
          <p:spPr>
            <a:xfrm>
              <a:off x="5550509" y="4410948"/>
              <a:ext cx="14074" cy="2821"/>
            </a:xfrm>
            <a:custGeom>
              <a:rect b="b" l="l" r="r" t="t"/>
              <a:pathLst>
                <a:path extrusionOk="0" h="183" w="913">
                  <a:moveTo>
                    <a:pt x="578" y="0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1"/>
            <p:cNvSpPr/>
            <p:nvPr/>
          </p:nvSpPr>
          <p:spPr>
            <a:xfrm>
              <a:off x="5699062" y="4361277"/>
              <a:ext cx="14058" cy="2821"/>
            </a:xfrm>
            <a:custGeom>
              <a:rect b="b" l="l" r="r" t="t"/>
              <a:pathLst>
                <a:path extrusionOk="0" h="183" w="912">
                  <a:moveTo>
                    <a:pt x="578" y="0"/>
                  </a:moveTo>
                  <a:lnTo>
                    <a:pt x="0" y="183"/>
                  </a:lnTo>
                  <a:lnTo>
                    <a:pt x="334" y="18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1"/>
            <p:cNvSpPr/>
            <p:nvPr/>
          </p:nvSpPr>
          <p:spPr>
            <a:xfrm>
              <a:off x="4234242" y="4361277"/>
              <a:ext cx="22506" cy="2821"/>
            </a:xfrm>
            <a:custGeom>
              <a:rect b="b" l="l" r="r" t="t"/>
              <a:pathLst>
                <a:path extrusionOk="0" h="183" w="1460">
                  <a:moveTo>
                    <a:pt x="1003" y="0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1"/>
            <p:cNvSpPr/>
            <p:nvPr/>
          </p:nvSpPr>
          <p:spPr>
            <a:xfrm>
              <a:off x="5166271" y="4313471"/>
              <a:ext cx="684087" cy="2836"/>
            </a:xfrm>
            <a:custGeom>
              <a:rect b="b" l="l" r="r" t="t"/>
              <a:pathLst>
                <a:path extrusionOk="0" h="184" w="44378">
                  <a:moveTo>
                    <a:pt x="790" y="1"/>
                  </a:moveTo>
                  <a:lnTo>
                    <a:pt x="0" y="183"/>
                  </a:lnTo>
                  <a:lnTo>
                    <a:pt x="43800" y="183"/>
                  </a:lnTo>
                  <a:lnTo>
                    <a:pt x="44378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1"/>
            <p:cNvSpPr/>
            <p:nvPr/>
          </p:nvSpPr>
          <p:spPr>
            <a:xfrm>
              <a:off x="5841509" y="4313471"/>
              <a:ext cx="14074" cy="2836"/>
            </a:xfrm>
            <a:custGeom>
              <a:rect b="b" l="l" r="r" t="t"/>
              <a:pathLst>
                <a:path extrusionOk="0" h="184" w="913">
                  <a:moveTo>
                    <a:pt x="578" y="1"/>
                  </a:moveTo>
                  <a:lnTo>
                    <a:pt x="0" y="183"/>
                  </a:lnTo>
                  <a:lnTo>
                    <a:pt x="335" y="183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1"/>
            <p:cNvSpPr/>
            <p:nvPr/>
          </p:nvSpPr>
          <p:spPr>
            <a:xfrm>
              <a:off x="5161107" y="4313471"/>
              <a:ext cx="17357" cy="2836"/>
            </a:xfrm>
            <a:custGeom>
              <a:rect b="b" l="l" r="r" t="t"/>
              <a:pathLst>
                <a:path extrusionOk="0" h="184" w="1126">
                  <a:moveTo>
                    <a:pt x="791" y="1"/>
                  </a:moveTo>
                  <a:lnTo>
                    <a:pt x="1" y="183"/>
                  </a:lnTo>
                  <a:lnTo>
                    <a:pt x="335" y="18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1"/>
            <p:cNvSpPr/>
            <p:nvPr/>
          </p:nvSpPr>
          <p:spPr>
            <a:xfrm>
              <a:off x="4480242" y="4313471"/>
              <a:ext cx="22506" cy="2836"/>
            </a:xfrm>
            <a:custGeom>
              <a:rect b="b" l="l" r="r" t="t"/>
              <a:pathLst>
                <a:path extrusionOk="0" h="184" w="1460">
                  <a:moveTo>
                    <a:pt x="1004" y="1"/>
                  </a:moveTo>
                  <a:lnTo>
                    <a:pt x="1" y="183"/>
                  </a:lnTo>
                  <a:lnTo>
                    <a:pt x="457" y="183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1"/>
            <p:cNvSpPr/>
            <p:nvPr/>
          </p:nvSpPr>
          <p:spPr>
            <a:xfrm>
              <a:off x="3798914" y="4313471"/>
              <a:ext cx="28132" cy="2836"/>
            </a:xfrm>
            <a:custGeom>
              <a:rect b="b" l="l" r="r" t="t"/>
              <a:pathLst>
                <a:path extrusionOk="0" h="184" w="1825">
                  <a:moveTo>
                    <a:pt x="1186" y="1"/>
                  </a:moveTo>
                  <a:lnTo>
                    <a:pt x="1" y="183"/>
                  </a:lnTo>
                  <a:lnTo>
                    <a:pt x="608" y="1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1"/>
            <p:cNvSpPr/>
            <p:nvPr/>
          </p:nvSpPr>
          <p:spPr>
            <a:xfrm>
              <a:off x="3117109" y="4313471"/>
              <a:ext cx="34221" cy="2836"/>
            </a:xfrm>
            <a:custGeom>
              <a:rect b="b" l="l" r="r" t="t"/>
              <a:pathLst>
                <a:path extrusionOk="0" h="184" w="2220">
                  <a:moveTo>
                    <a:pt x="1429" y="1"/>
                  </a:moveTo>
                  <a:lnTo>
                    <a:pt x="1" y="183"/>
                  </a:lnTo>
                  <a:lnTo>
                    <a:pt x="821" y="183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1"/>
            <p:cNvSpPr/>
            <p:nvPr/>
          </p:nvSpPr>
          <p:spPr>
            <a:xfrm>
              <a:off x="2523738" y="4261008"/>
              <a:ext cx="1534517" cy="136824"/>
            </a:xfrm>
            <a:custGeom>
              <a:rect b="b" l="l" r="r" t="t"/>
              <a:pathLst>
                <a:path extrusionOk="0" h="8876" w="99547">
                  <a:moveTo>
                    <a:pt x="49788" y="0"/>
                  </a:moveTo>
                  <a:cubicBezTo>
                    <a:pt x="22311" y="0"/>
                    <a:pt x="0" y="1976"/>
                    <a:pt x="0" y="4438"/>
                  </a:cubicBezTo>
                  <a:cubicBezTo>
                    <a:pt x="0" y="6900"/>
                    <a:pt x="22311" y="8876"/>
                    <a:pt x="49788" y="8876"/>
                  </a:cubicBezTo>
                  <a:cubicBezTo>
                    <a:pt x="77266" y="8876"/>
                    <a:pt x="99546" y="6900"/>
                    <a:pt x="99546" y="4438"/>
                  </a:cubicBezTo>
                  <a:cubicBezTo>
                    <a:pt x="99546" y="1976"/>
                    <a:pt x="77266" y="0"/>
                    <a:pt x="49788" y="0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1"/>
            <p:cNvSpPr/>
            <p:nvPr/>
          </p:nvSpPr>
          <p:spPr>
            <a:xfrm>
              <a:off x="3690689" y="4604056"/>
              <a:ext cx="1534517" cy="136377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1"/>
            <p:cNvSpPr/>
            <p:nvPr/>
          </p:nvSpPr>
          <p:spPr>
            <a:xfrm>
              <a:off x="3607900" y="4288188"/>
              <a:ext cx="2924809" cy="226785"/>
            </a:xfrm>
            <a:custGeom>
              <a:rect b="b" l="l" r="r" t="t"/>
              <a:pathLst>
                <a:path extrusionOk="0" h="14712" w="186175">
                  <a:moveTo>
                    <a:pt x="93103" y="0"/>
                  </a:moveTo>
                  <a:cubicBezTo>
                    <a:pt x="41673" y="0"/>
                    <a:pt x="1" y="2007"/>
                    <a:pt x="1" y="4438"/>
                  </a:cubicBezTo>
                  <a:cubicBezTo>
                    <a:pt x="1" y="6900"/>
                    <a:pt x="76628" y="14712"/>
                    <a:pt x="128058" y="14712"/>
                  </a:cubicBezTo>
                  <a:cubicBezTo>
                    <a:pt x="179457" y="14712"/>
                    <a:pt x="186175" y="6900"/>
                    <a:pt x="186175" y="4438"/>
                  </a:cubicBezTo>
                  <a:cubicBezTo>
                    <a:pt x="186175" y="2007"/>
                    <a:pt x="144502" y="0"/>
                    <a:pt x="93103" y="0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1"/>
            <p:cNvSpPr/>
            <p:nvPr/>
          </p:nvSpPr>
          <p:spPr>
            <a:xfrm>
              <a:off x="5121749" y="3107292"/>
              <a:ext cx="695124" cy="731457"/>
            </a:xfrm>
            <a:custGeom>
              <a:rect b="b" l="l" r="r" t="t"/>
              <a:pathLst>
                <a:path extrusionOk="0" h="47451" w="45094">
                  <a:moveTo>
                    <a:pt x="689" y="1"/>
                  </a:moveTo>
                  <a:cubicBezTo>
                    <a:pt x="632" y="1"/>
                    <a:pt x="575" y="1"/>
                    <a:pt x="517" y="3"/>
                  </a:cubicBezTo>
                  <a:cubicBezTo>
                    <a:pt x="1" y="3"/>
                    <a:pt x="1" y="763"/>
                    <a:pt x="517" y="763"/>
                  </a:cubicBezTo>
                  <a:cubicBezTo>
                    <a:pt x="556" y="762"/>
                    <a:pt x="594" y="762"/>
                    <a:pt x="632" y="762"/>
                  </a:cubicBezTo>
                  <a:cubicBezTo>
                    <a:pt x="3771" y="762"/>
                    <a:pt x="6337" y="3225"/>
                    <a:pt x="7508" y="5717"/>
                  </a:cubicBezTo>
                  <a:cubicBezTo>
                    <a:pt x="8846" y="8605"/>
                    <a:pt x="8876" y="11948"/>
                    <a:pt x="8724" y="14836"/>
                  </a:cubicBezTo>
                  <a:cubicBezTo>
                    <a:pt x="8603" y="17359"/>
                    <a:pt x="8329" y="19912"/>
                    <a:pt x="8055" y="22374"/>
                  </a:cubicBezTo>
                  <a:cubicBezTo>
                    <a:pt x="7569" y="26842"/>
                    <a:pt x="7083" y="31462"/>
                    <a:pt x="7448" y="36022"/>
                  </a:cubicBezTo>
                  <a:cubicBezTo>
                    <a:pt x="7812" y="40885"/>
                    <a:pt x="9454" y="44380"/>
                    <a:pt x="12189" y="46113"/>
                  </a:cubicBezTo>
                  <a:cubicBezTo>
                    <a:pt x="13618" y="46994"/>
                    <a:pt x="15290" y="47450"/>
                    <a:pt x="16992" y="47450"/>
                  </a:cubicBezTo>
                  <a:cubicBezTo>
                    <a:pt x="18116" y="47450"/>
                    <a:pt x="19241" y="47268"/>
                    <a:pt x="20335" y="46964"/>
                  </a:cubicBezTo>
                  <a:cubicBezTo>
                    <a:pt x="22828" y="46234"/>
                    <a:pt x="25016" y="44867"/>
                    <a:pt x="27569" y="43043"/>
                  </a:cubicBezTo>
                  <a:cubicBezTo>
                    <a:pt x="29184" y="41871"/>
                    <a:pt x="31334" y="40320"/>
                    <a:pt x="33503" y="40320"/>
                  </a:cubicBezTo>
                  <a:cubicBezTo>
                    <a:pt x="33866" y="40320"/>
                    <a:pt x="34229" y="40363"/>
                    <a:pt x="34591" y="40459"/>
                  </a:cubicBezTo>
                  <a:cubicBezTo>
                    <a:pt x="35533" y="40763"/>
                    <a:pt x="36384" y="41250"/>
                    <a:pt x="37175" y="41857"/>
                  </a:cubicBezTo>
                  <a:cubicBezTo>
                    <a:pt x="37539" y="42131"/>
                    <a:pt x="37934" y="42405"/>
                    <a:pt x="38360" y="42648"/>
                  </a:cubicBezTo>
                  <a:cubicBezTo>
                    <a:pt x="39158" y="43137"/>
                    <a:pt x="40172" y="43508"/>
                    <a:pt x="41144" y="43508"/>
                  </a:cubicBezTo>
                  <a:cubicBezTo>
                    <a:pt x="41802" y="43508"/>
                    <a:pt x="42440" y="43338"/>
                    <a:pt x="42980" y="42921"/>
                  </a:cubicBezTo>
                  <a:cubicBezTo>
                    <a:pt x="44166" y="41979"/>
                    <a:pt x="44318" y="40368"/>
                    <a:pt x="44378" y="38909"/>
                  </a:cubicBezTo>
                  <a:lnTo>
                    <a:pt x="45077" y="17602"/>
                  </a:lnTo>
                  <a:cubicBezTo>
                    <a:pt x="45093" y="17336"/>
                    <a:pt x="44899" y="17199"/>
                    <a:pt x="44704" y="17199"/>
                  </a:cubicBezTo>
                  <a:cubicBezTo>
                    <a:pt x="44519" y="17199"/>
                    <a:pt x="44332" y="17321"/>
                    <a:pt x="44318" y="17571"/>
                  </a:cubicBezTo>
                  <a:lnTo>
                    <a:pt x="43649" y="38879"/>
                  </a:lnTo>
                  <a:cubicBezTo>
                    <a:pt x="43588" y="40155"/>
                    <a:pt x="43466" y="41584"/>
                    <a:pt x="42555" y="42283"/>
                  </a:cubicBezTo>
                  <a:cubicBezTo>
                    <a:pt x="42148" y="42597"/>
                    <a:pt x="41666" y="42724"/>
                    <a:pt x="41160" y="42724"/>
                  </a:cubicBezTo>
                  <a:cubicBezTo>
                    <a:pt x="40344" y="42724"/>
                    <a:pt x="39469" y="42392"/>
                    <a:pt x="38755" y="41979"/>
                  </a:cubicBezTo>
                  <a:cubicBezTo>
                    <a:pt x="38390" y="41736"/>
                    <a:pt x="37995" y="41493"/>
                    <a:pt x="37630" y="41219"/>
                  </a:cubicBezTo>
                  <a:cubicBezTo>
                    <a:pt x="36779" y="40550"/>
                    <a:pt x="35837" y="40034"/>
                    <a:pt x="34804" y="39699"/>
                  </a:cubicBezTo>
                  <a:cubicBezTo>
                    <a:pt x="34372" y="39585"/>
                    <a:pt x="33942" y="39533"/>
                    <a:pt x="33516" y="39533"/>
                  </a:cubicBezTo>
                  <a:cubicBezTo>
                    <a:pt x="31120" y="39533"/>
                    <a:pt x="28847" y="41166"/>
                    <a:pt x="27144" y="42405"/>
                  </a:cubicBezTo>
                  <a:cubicBezTo>
                    <a:pt x="24682" y="44168"/>
                    <a:pt x="22524" y="45505"/>
                    <a:pt x="20153" y="46204"/>
                  </a:cubicBezTo>
                  <a:cubicBezTo>
                    <a:pt x="19087" y="46517"/>
                    <a:pt x="18031" y="46671"/>
                    <a:pt x="17020" y="46671"/>
                  </a:cubicBezTo>
                  <a:cubicBezTo>
                    <a:pt x="15378" y="46671"/>
                    <a:pt x="13856" y="46265"/>
                    <a:pt x="12615" y="45475"/>
                  </a:cubicBezTo>
                  <a:cubicBezTo>
                    <a:pt x="9454" y="43468"/>
                    <a:pt x="8481" y="39183"/>
                    <a:pt x="8207" y="35961"/>
                  </a:cubicBezTo>
                  <a:cubicBezTo>
                    <a:pt x="7873" y="31493"/>
                    <a:pt x="8359" y="26903"/>
                    <a:pt x="8846" y="22465"/>
                  </a:cubicBezTo>
                  <a:cubicBezTo>
                    <a:pt x="9089" y="19973"/>
                    <a:pt x="9393" y="17419"/>
                    <a:pt x="9514" y="14866"/>
                  </a:cubicBezTo>
                  <a:cubicBezTo>
                    <a:pt x="9666" y="11887"/>
                    <a:pt x="9606" y="8422"/>
                    <a:pt x="8207" y="5383"/>
                  </a:cubicBezTo>
                  <a:cubicBezTo>
                    <a:pt x="6952" y="2692"/>
                    <a:pt x="4137" y="1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1"/>
            <p:cNvSpPr/>
            <p:nvPr/>
          </p:nvSpPr>
          <p:spPr>
            <a:xfrm>
              <a:off x="5448114" y="3366550"/>
              <a:ext cx="356826" cy="524696"/>
            </a:xfrm>
            <a:custGeom>
              <a:rect b="b" l="l" r="r" t="t"/>
              <a:pathLst>
                <a:path extrusionOk="0" h="34038" w="23148">
                  <a:moveTo>
                    <a:pt x="407" y="1"/>
                  </a:moveTo>
                  <a:cubicBezTo>
                    <a:pt x="206" y="1"/>
                    <a:pt x="0" y="147"/>
                    <a:pt x="16" y="420"/>
                  </a:cubicBezTo>
                  <a:lnTo>
                    <a:pt x="1810" y="21819"/>
                  </a:lnTo>
                  <a:cubicBezTo>
                    <a:pt x="1992" y="24189"/>
                    <a:pt x="2235" y="27107"/>
                    <a:pt x="3785" y="29357"/>
                  </a:cubicBezTo>
                  <a:cubicBezTo>
                    <a:pt x="6430" y="33156"/>
                    <a:pt x="11567" y="33734"/>
                    <a:pt x="16157" y="33977"/>
                  </a:cubicBezTo>
                  <a:cubicBezTo>
                    <a:pt x="16552" y="34038"/>
                    <a:pt x="16977" y="34038"/>
                    <a:pt x="17372" y="34038"/>
                  </a:cubicBezTo>
                  <a:cubicBezTo>
                    <a:pt x="18649" y="34038"/>
                    <a:pt x="19834" y="33855"/>
                    <a:pt x="20837" y="33095"/>
                  </a:cubicBezTo>
                  <a:cubicBezTo>
                    <a:pt x="22874" y="31576"/>
                    <a:pt x="22692" y="28718"/>
                    <a:pt x="22357" y="26135"/>
                  </a:cubicBezTo>
                  <a:cubicBezTo>
                    <a:pt x="21293" y="17776"/>
                    <a:pt x="21537" y="9265"/>
                    <a:pt x="23117" y="967"/>
                  </a:cubicBezTo>
                  <a:cubicBezTo>
                    <a:pt x="23148" y="754"/>
                    <a:pt x="23026" y="572"/>
                    <a:pt x="22813" y="511"/>
                  </a:cubicBezTo>
                  <a:cubicBezTo>
                    <a:pt x="22791" y="508"/>
                    <a:pt x="22770" y="507"/>
                    <a:pt x="22749" y="507"/>
                  </a:cubicBezTo>
                  <a:cubicBezTo>
                    <a:pt x="22564" y="507"/>
                    <a:pt x="22412" y="624"/>
                    <a:pt x="22357" y="815"/>
                  </a:cubicBezTo>
                  <a:cubicBezTo>
                    <a:pt x="20777" y="9204"/>
                    <a:pt x="20533" y="17776"/>
                    <a:pt x="21597" y="26226"/>
                  </a:cubicBezTo>
                  <a:cubicBezTo>
                    <a:pt x="21901" y="28597"/>
                    <a:pt x="22084" y="31211"/>
                    <a:pt x="20382" y="32518"/>
                  </a:cubicBezTo>
                  <a:cubicBezTo>
                    <a:pt x="19584" y="33116"/>
                    <a:pt x="18577" y="33262"/>
                    <a:pt x="17478" y="33262"/>
                  </a:cubicBezTo>
                  <a:cubicBezTo>
                    <a:pt x="17068" y="33262"/>
                    <a:pt x="16646" y="33242"/>
                    <a:pt x="16217" y="33217"/>
                  </a:cubicBezTo>
                  <a:cubicBezTo>
                    <a:pt x="11780" y="33004"/>
                    <a:pt x="6886" y="32457"/>
                    <a:pt x="4424" y="28931"/>
                  </a:cubicBezTo>
                  <a:cubicBezTo>
                    <a:pt x="2995" y="26864"/>
                    <a:pt x="2752" y="24129"/>
                    <a:pt x="2570" y="21758"/>
                  </a:cubicBezTo>
                  <a:lnTo>
                    <a:pt x="776" y="359"/>
                  </a:lnTo>
                  <a:cubicBezTo>
                    <a:pt x="762" y="116"/>
                    <a:pt x="586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1"/>
            <p:cNvSpPr/>
            <p:nvPr/>
          </p:nvSpPr>
          <p:spPr>
            <a:xfrm>
              <a:off x="4607705" y="2127966"/>
              <a:ext cx="479345" cy="899635"/>
            </a:xfrm>
            <a:custGeom>
              <a:rect b="b" l="l" r="r" t="t"/>
              <a:pathLst>
                <a:path extrusionOk="0" h="58361" w="31096">
                  <a:moveTo>
                    <a:pt x="30579" y="1"/>
                  </a:moveTo>
                  <a:lnTo>
                    <a:pt x="1" y="1794"/>
                  </a:lnTo>
                  <a:lnTo>
                    <a:pt x="1" y="58361"/>
                  </a:lnTo>
                  <a:lnTo>
                    <a:pt x="31095" y="58361"/>
                  </a:lnTo>
                  <a:lnTo>
                    <a:pt x="30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1"/>
            <p:cNvSpPr/>
            <p:nvPr/>
          </p:nvSpPr>
          <p:spPr>
            <a:xfrm>
              <a:off x="4607705" y="2127966"/>
              <a:ext cx="474181" cy="692072"/>
            </a:xfrm>
            <a:custGeom>
              <a:rect b="b" l="l" r="r" t="t"/>
              <a:pathLst>
                <a:path extrusionOk="0" h="44896" w="30761">
                  <a:moveTo>
                    <a:pt x="30579" y="1"/>
                  </a:moveTo>
                  <a:lnTo>
                    <a:pt x="29728" y="62"/>
                  </a:lnTo>
                  <a:lnTo>
                    <a:pt x="1" y="21187"/>
                  </a:lnTo>
                  <a:lnTo>
                    <a:pt x="1" y="44895"/>
                  </a:lnTo>
                  <a:lnTo>
                    <a:pt x="30761" y="21035"/>
                  </a:lnTo>
                  <a:lnTo>
                    <a:pt x="30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1"/>
            <p:cNvSpPr/>
            <p:nvPr/>
          </p:nvSpPr>
          <p:spPr>
            <a:xfrm>
              <a:off x="4607705" y="2151877"/>
              <a:ext cx="59055" cy="41713"/>
            </a:xfrm>
            <a:custGeom>
              <a:rect b="b" l="l" r="r" t="t"/>
              <a:pathLst>
                <a:path extrusionOk="0" h="2706" w="3831">
                  <a:moveTo>
                    <a:pt x="3830" y="0"/>
                  </a:moveTo>
                  <a:lnTo>
                    <a:pt x="1" y="243"/>
                  </a:lnTo>
                  <a:lnTo>
                    <a:pt x="1" y="2705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1"/>
            <p:cNvSpPr/>
            <p:nvPr/>
          </p:nvSpPr>
          <p:spPr>
            <a:xfrm>
              <a:off x="4607705" y="2147190"/>
              <a:ext cx="142450" cy="99350"/>
            </a:xfrm>
            <a:custGeom>
              <a:rect b="b" l="l" r="r" t="t"/>
              <a:pathLst>
                <a:path extrusionOk="0" h="6445" w="9241">
                  <a:moveTo>
                    <a:pt x="9241" y="0"/>
                  </a:moveTo>
                  <a:lnTo>
                    <a:pt x="5958" y="183"/>
                  </a:lnTo>
                  <a:lnTo>
                    <a:pt x="1" y="4468"/>
                  </a:lnTo>
                  <a:lnTo>
                    <a:pt x="1" y="6444"/>
                  </a:lnTo>
                  <a:lnTo>
                    <a:pt x="9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1"/>
            <p:cNvSpPr/>
            <p:nvPr/>
          </p:nvSpPr>
          <p:spPr>
            <a:xfrm>
              <a:off x="4264227" y="2163115"/>
              <a:ext cx="194938" cy="384697"/>
            </a:xfrm>
            <a:custGeom>
              <a:rect b="b" l="l" r="r" t="t"/>
              <a:pathLst>
                <a:path extrusionOk="0" h="24956" w="12646">
                  <a:moveTo>
                    <a:pt x="12645" y="1"/>
                  </a:moveTo>
                  <a:lnTo>
                    <a:pt x="0" y="730"/>
                  </a:lnTo>
                  <a:lnTo>
                    <a:pt x="0" y="24955"/>
                  </a:lnTo>
                  <a:lnTo>
                    <a:pt x="12645" y="24560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1"/>
            <p:cNvSpPr/>
            <p:nvPr/>
          </p:nvSpPr>
          <p:spPr>
            <a:xfrm>
              <a:off x="4299839" y="2191697"/>
              <a:ext cx="156508" cy="206977"/>
            </a:xfrm>
            <a:custGeom>
              <a:rect b="b" l="l" r="r" t="t"/>
              <a:pathLst>
                <a:path extrusionOk="0" h="13427" w="10153">
                  <a:moveTo>
                    <a:pt x="10153" y="1"/>
                  </a:moveTo>
                  <a:cubicBezTo>
                    <a:pt x="8724" y="92"/>
                    <a:pt x="7326" y="518"/>
                    <a:pt x="6049" y="1217"/>
                  </a:cubicBezTo>
                  <a:cubicBezTo>
                    <a:pt x="4499" y="2128"/>
                    <a:pt x="3131" y="3375"/>
                    <a:pt x="2037" y="4834"/>
                  </a:cubicBezTo>
                  <a:cubicBezTo>
                    <a:pt x="1125" y="5958"/>
                    <a:pt x="487" y="7296"/>
                    <a:pt x="213" y="8724"/>
                  </a:cubicBezTo>
                  <a:cubicBezTo>
                    <a:pt x="1" y="10153"/>
                    <a:pt x="396" y="11673"/>
                    <a:pt x="1460" y="12585"/>
                  </a:cubicBezTo>
                  <a:cubicBezTo>
                    <a:pt x="2172" y="13125"/>
                    <a:pt x="3062" y="13427"/>
                    <a:pt x="3955" y="13427"/>
                  </a:cubicBezTo>
                  <a:cubicBezTo>
                    <a:pt x="4168" y="13427"/>
                    <a:pt x="4380" y="13410"/>
                    <a:pt x="4590" y="13375"/>
                  </a:cubicBezTo>
                  <a:cubicBezTo>
                    <a:pt x="5715" y="13223"/>
                    <a:pt x="6809" y="12828"/>
                    <a:pt x="7812" y="12250"/>
                  </a:cubicBezTo>
                  <a:cubicBezTo>
                    <a:pt x="8633" y="11764"/>
                    <a:pt x="9423" y="11217"/>
                    <a:pt x="10153" y="10609"/>
                  </a:cubicBezTo>
                  <a:lnTo>
                    <a:pt x="10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1"/>
            <p:cNvSpPr/>
            <p:nvPr/>
          </p:nvSpPr>
          <p:spPr>
            <a:xfrm>
              <a:off x="4266108" y="2196615"/>
              <a:ext cx="67949" cy="97253"/>
            </a:xfrm>
            <a:custGeom>
              <a:rect b="b" l="l" r="r" t="t"/>
              <a:pathLst>
                <a:path extrusionOk="0" h="6309" w="4408">
                  <a:moveTo>
                    <a:pt x="2410" y="1"/>
                  </a:moveTo>
                  <a:cubicBezTo>
                    <a:pt x="2158" y="1"/>
                    <a:pt x="1906" y="37"/>
                    <a:pt x="1672" y="107"/>
                  </a:cubicBezTo>
                  <a:cubicBezTo>
                    <a:pt x="1094" y="259"/>
                    <a:pt x="547" y="502"/>
                    <a:pt x="0" y="776"/>
                  </a:cubicBezTo>
                  <a:lnTo>
                    <a:pt x="0" y="6308"/>
                  </a:lnTo>
                  <a:cubicBezTo>
                    <a:pt x="1398" y="5548"/>
                    <a:pt x="2584" y="4515"/>
                    <a:pt x="3496" y="3238"/>
                  </a:cubicBezTo>
                  <a:cubicBezTo>
                    <a:pt x="3982" y="2569"/>
                    <a:pt x="4407" y="1688"/>
                    <a:pt x="4103" y="958"/>
                  </a:cubicBezTo>
                  <a:cubicBezTo>
                    <a:pt x="3855" y="303"/>
                    <a:pt x="3137" y="1"/>
                    <a:pt x="2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1"/>
            <p:cNvSpPr/>
            <p:nvPr/>
          </p:nvSpPr>
          <p:spPr>
            <a:xfrm>
              <a:off x="4276406" y="2424423"/>
              <a:ext cx="106841" cy="82563"/>
            </a:xfrm>
            <a:custGeom>
              <a:rect b="b" l="l" r="r" t="t"/>
              <a:pathLst>
                <a:path extrusionOk="0" h="5356" w="6931">
                  <a:moveTo>
                    <a:pt x="4768" y="1"/>
                  </a:moveTo>
                  <a:cubicBezTo>
                    <a:pt x="4387" y="1"/>
                    <a:pt x="4010" y="75"/>
                    <a:pt x="3648" y="224"/>
                  </a:cubicBezTo>
                  <a:cubicBezTo>
                    <a:pt x="2524" y="619"/>
                    <a:pt x="1551" y="1349"/>
                    <a:pt x="882" y="2291"/>
                  </a:cubicBezTo>
                  <a:cubicBezTo>
                    <a:pt x="335" y="3021"/>
                    <a:pt x="1" y="4054"/>
                    <a:pt x="517" y="4753"/>
                  </a:cubicBezTo>
                  <a:cubicBezTo>
                    <a:pt x="842" y="5193"/>
                    <a:pt x="1372" y="5356"/>
                    <a:pt x="1932" y="5356"/>
                  </a:cubicBezTo>
                  <a:cubicBezTo>
                    <a:pt x="2262" y="5356"/>
                    <a:pt x="2603" y="5299"/>
                    <a:pt x="2919" y="5209"/>
                  </a:cubicBezTo>
                  <a:cubicBezTo>
                    <a:pt x="4013" y="4875"/>
                    <a:pt x="4986" y="4267"/>
                    <a:pt x="5776" y="3446"/>
                  </a:cubicBezTo>
                  <a:cubicBezTo>
                    <a:pt x="6414" y="2747"/>
                    <a:pt x="6931" y="1744"/>
                    <a:pt x="6536" y="923"/>
                  </a:cubicBezTo>
                  <a:cubicBezTo>
                    <a:pt x="6293" y="437"/>
                    <a:pt x="5806" y="103"/>
                    <a:pt x="5259" y="42"/>
                  </a:cubicBezTo>
                  <a:cubicBezTo>
                    <a:pt x="5095" y="14"/>
                    <a:pt x="4931" y="1"/>
                    <a:pt x="4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1"/>
            <p:cNvSpPr/>
            <p:nvPr/>
          </p:nvSpPr>
          <p:spPr>
            <a:xfrm>
              <a:off x="5107689" y="3920800"/>
              <a:ext cx="799838" cy="113408"/>
            </a:xfrm>
            <a:custGeom>
              <a:rect b="b" l="l" r="r" t="t"/>
              <a:pathLst>
                <a:path extrusionOk="0" h="7357" w="51887">
                  <a:moveTo>
                    <a:pt x="28633" y="0"/>
                  </a:moveTo>
                  <a:lnTo>
                    <a:pt x="1" y="3192"/>
                  </a:lnTo>
                  <a:lnTo>
                    <a:pt x="30792" y="7356"/>
                  </a:lnTo>
                  <a:lnTo>
                    <a:pt x="51886" y="1399"/>
                  </a:lnTo>
                  <a:lnTo>
                    <a:pt x="28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1"/>
            <p:cNvSpPr/>
            <p:nvPr/>
          </p:nvSpPr>
          <p:spPr>
            <a:xfrm>
              <a:off x="5107689" y="3970009"/>
              <a:ext cx="468570" cy="495731"/>
            </a:xfrm>
            <a:custGeom>
              <a:rect b="b" l="l" r="r" t="t"/>
              <a:pathLst>
                <a:path extrusionOk="0" h="32159" w="30397">
                  <a:moveTo>
                    <a:pt x="1" y="0"/>
                  </a:moveTo>
                  <a:lnTo>
                    <a:pt x="1" y="29362"/>
                  </a:lnTo>
                  <a:lnTo>
                    <a:pt x="30396" y="32159"/>
                  </a:lnTo>
                  <a:lnTo>
                    <a:pt x="30396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1"/>
            <p:cNvSpPr/>
            <p:nvPr/>
          </p:nvSpPr>
          <p:spPr>
            <a:xfrm>
              <a:off x="5129719" y="3992964"/>
              <a:ext cx="424514" cy="449347"/>
            </a:xfrm>
            <a:custGeom>
              <a:rect b="b" l="l" r="r" t="t"/>
              <a:pathLst>
                <a:path extrusionOk="0" h="29150" w="27539">
                  <a:moveTo>
                    <a:pt x="0" y="0"/>
                  </a:moveTo>
                  <a:lnTo>
                    <a:pt x="0" y="26627"/>
                  </a:lnTo>
                  <a:lnTo>
                    <a:pt x="27539" y="29150"/>
                  </a:lnTo>
                  <a:lnTo>
                    <a:pt x="27539" y="1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1"/>
            <p:cNvSpPr/>
            <p:nvPr/>
          </p:nvSpPr>
          <p:spPr>
            <a:xfrm>
              <a:off x="5129719" y="3992964"/>
              <a:ext cx="424514" cy="449347"/>
            </a:xfrm>
            <a:custGeom>
              <a:rect b="b" l="l" r="r" t="t"/>
              <a:pathLst>
                <a:path extrusionOk="0" h="29150" w="27539">
                  <a:moveTo>
                    <a:pt x="0" y="0"/>
                  </a:moveTo>
                  <a:lnTo>
                    <a:pt x="0" y="26627"/>
                  </a:lnTo>
                  <a:lnTo>
                    <a:pt x="27539" y="29150"/>
                  </a:lnTo>
                  <a:lnTo>
                    <a:pt x="27539" y="16475"/>
                  </a:lnTo>
                  <a:lnTo>
                    <a:pt x="19970" y="16475"/>
                  </a:lnTo>
                  <a:lnTo>
                    <a:pt x="19970" y="1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1"/>
            <p:cNvSpPr/>
            <p:nvPr/>
          </p:nvSpPr>
          <p:spPr>
            <a:xfrm>
              <a:off x="5328868" y="4098397"/>
              <a:ext cx="216010" cy="234755"/>
            </a:xfrm>
            <a:custGeom>
              <a:rect b="b" l="l" r="r" t="t"/>
              <a:pathLst>
                <a:path extrusionOk="0" h="15229" w="14013">
                  <a:moveTo>
                    <a:pt x="3466" y="0"/>
                  </a:moveTo>
                  <a:cubicBezTo>
                    <a:pt x="2463" y="5076"/>
                    <a:pt x="1308" y="10153"/>
                    <a:pt x="0" y="15229"/>
                  </a:cubicBezTo>
                  <a:lnTo>
                    <a:pt x="11277" y="15229"/>
                  </a:lnTo>
                  <a:lnTo>
                    <a:pt x="12615" y="7052"/>
                  </a:lnTo>
                  <a:cubicBezTo>
                    <a:pt x="13071" y="4712"/>
                    <a:pt x="13557" y="2341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1"/>
            <p:cNvSpPr/>
            <p:nvPr/>
          </p:nvSpPr>
          <p:spPr>
            <a:xfrm>
              <a:off x="5316211" y="4098397"/>
              <a:ext cx="215085" cy="230069"/>
            </a:xfrm>
            <a:custGeom>
              <a:rect b="b" l="l" r="r" t="t"/>
              <a:pathLst>
                <a:path extrusionOk="0" h="14925" w="13953">
                  <a:moveTo>
                    <a:pt x="3405" y="0"/>
                  </a:moveTo>
                  <a:cubicBezTo>
                    <a:pt x="2432" y="4985"/>
                    <a:pt x="1277" y="9940"/>
                    <a:pt x="1" y="14925"/>
                  </a:cubicBezTo>
                  <a:lnTo>
                    <a:pt x="11247" y="14925"/>
                  </a:lnTo>
                  <a:lnTo>
                    <a:pt x="12524" y="7052"/>
                  </a:lnTo>
                  <a:cubicBezTo>
                    <a:pt x="13010" y="4712"/>
                    <a:pt x="13466" y="2341"/>
                    <a:pt x="13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1"/>
            <p:cNvSpPr/>
            <p:nvPr/>
          </p:nvSpPr>
          <p:spPr>
            <a:xfrm>
              <a:off x="5297002" y="4098397"/>
              <a:ext cx="216010" cy="234755"/>
            </a:xfrm>
            <a:custGeom>
              <a:rect b="b" l="l" r="r" t="t"/>
              <a:pathLst>
                <a:path extrusionOk="0" h="15229" w="14013">
                  <a:moveTo>
                    <a:pt x="3466" y="0"/>
                  </a:moveTo>
                  <a:cubicBezTo>
                    <a:pt x="2463" y="5076"/>
                    <a:pt x="1308" y="10153"/>
                    <a:pt x="1" y="15229"/>
                  </a:cubicBezTo>
                  <a:lnTo>
                    <a:pt x="11277" y="15229"/>
                  </a:lnTo>
                  <a:lnTo>
                    <a:pt x="12615" y="7052"/>
                  </a:lnTo>
                  <a:cubicBezTo>
                    <a:pt x="13071" y="4712"/>
                    <a:pt x="13527" y="2341"/>
                    <a:pt x="14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1"/>
            <p:cNvSpPr/>
            <p:nvPr/>
          </p:nvSpPr>
          <p:spPr>
            <a:xfrm>
              <a:off x="5283420" y="4098397"/>
              <a:ext cx="214608" cy="230069"/>
            </a:xfrm>
            <a:custGeom>
              <a:rect b="b" l="l" r="r" t="t"/>
              <a:pathLst>
                <a:path extrusionOk="0" h="14925" w="13922">
                  <a:moveTo>
                    <a:pt x="3404" y="0"/>
                  </a:moveTo>
                  <a:cubicBezTo>
                    <a:pt x="2401" y="4985"/>
                    <a:pt x="1277" y="9940"/>
                    <a:pt x="0" y="14925"/>
                  </a:cubicBezTo>
                  <a:lnTo>
                    <a:pt x="11216" y="14925"/>
                  </a:lnTo>
                  <a:lnTo>
                    <a:pt x="12462" y="7387"/>
                  </a:lnTo>
                  <a:lnTo>
                    <a:pt x="13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1"/>
            <p:cNvSpPr/>
            <p:nvPr/>
          </p:nvSpPr>
          <p:spPr>
            <a:xfrm>
              <a:off x="5576286" y="3942352"/>
              <a:ext cx="331284" cy="523385"/>
            </a:xfrm>
            <a:custGeom>
              <a:rect b="b" l="l" r="r" t="t"/>
              <a:pathLst>
                <a:path extrusionOk="0" h="33953" w="21491">
                  <a:moveTo>
                    <a:pt x="21490" y="1"/>
                  </a:moveTo>
                  <a:lnTo>
                    <a:pt x="0" y="3314"/>
                  </a:lnTo>
                  <a:lnTo>
                    <a:pt x="0" y="33953"/>
                  </a:lnTo>
                  <a:lnTo>
                    <a:pt x="21490" y="25533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1"/>
            <p:cNvSpPr/>
            <p:nvPr/>
          </p:nvSpPr>
          <p:spPr>
            <a:xfrm>
              <a:off x="5576286" y="3942352"/>
              <a:ext cx="331284" cy="523385"/>
            </a:xfrm>
            <a:custGeom>
              <a:rect b="b" l="l" r="r" t="t"/>
              <a:pathLst>
                <a:path extrusionOk="0" h="33953" w="21491">
                  <a:moveTo>
                    <a:pt x="21490" y="1"/>
                  </a:moveTo>
                  <a:lnTo>
                    <a:pt x="0" y="3314"/>
                  </a:lnTo>
                  <a:lnTo>
                    <a:pt x="0" y="33953"/>
                  </a:lnTo>
                  <a:lnTo>
                    <a:pt x="8055" y="30791"/>
                  </a:lnTo>
                  <a:cubicBezTo>
                    <a:pt x="9089" y="29120"/>
                    <a:pt x="10122" y="27448"/>
                    <a:pt x="11156" y="25776"/>
                  </a:cubicBezTo>
                  <a:cubicBezTo>
                    <a:pt x="10882" y="25685"/>
                    <a:pt x="10609" y="25563"/>
                    <a:pt x="10335" y="25411"/>
                  </a:cubicBezTo>
                  <a:cubicBezTo>
                    <a:pt x="8754" y="24469"/>
                    <a:pt x="7934" y="22098"/>
                    <a:pt x="9058" y="20487"/>
                  </a:cubicBezTo>
                  <a:cubicBezTo>
                    <a:pt x="13162" y="14560"/>
                    <a:pt x="17417" y="8694"/>
                    <a:pt x="21490" y="2736"/>
                  </a:cubicBezTo>
                  <a:lnTo>
                    <a:pt x="21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1"/>
            <p:cNvSpPr/>
            <p:nvPr/>
          </p:nvSpPr>
          <p:spPr>
            <a:xfrm>
              <a:off x="5872435" y="4291918"/>
              <a:ext cx="34684" cy="57652"/>
            </a:xfrm>
            <a:custGeom>
              <a:rect b="b" l="l" r="r" t="t"/>
              <a:pathLst>
                <a:path extrusionOk="0" h="3740" w="2250">
                  <a:moveTo>
                    <a:pt x="2250" y="1"/>
                  </a:moveTo>
                  <a:cubicBezTo>
                    <a:pt x="1520" y="1247"/>
                    <a:pt x="760" y="2493"/>
                    <a:pt x="1" y="3739"/>
                  </a:cubicBezTo>
                  <a:lnTo>
                    <a:pt x="2250" y="2858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1"/>
            <p:cNvSpPr/>
            <p:nvPr/>
          </p:nvSpPr>
          <p:spPr>
            <a:xfrm>
              <a:off x="3201930" y="2438652"/>
              <a:ext cx="644732" cy="1911691"/>
            </a:xfrm>
            <a:custGeom>
              <a:rect b="b" l="l" r="r" t="t"/>
              <a:pathLst>
                <a:path extrusionOk="0" h="124015" w="41825">
                  <a:moveTo>
                    <a:pt x="0" y="0"/>
                  </a:moveTo>
                  <a:lnTo>
                    <a:pt x="0" y="124014"/>
                  </a:lnTo>
                  <a:lnTo>
                    <a:pt x="41825" y="124014"/>
                  </a:lnTo>
                  <a:lnTo>
                    <a:pt x="41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1"/>
            <p:cNvSpPr/>
            <p:nvPr/>
          </p:nvSpPr>
          <p:spPr>
            <a:xfrm>
              <a:off x="3245034" y="2438652"/>
              <a:ext cx="644748" cy="1911691"/>
            </a:xfrm>
            <a:custGeom>
              <a:rect b="b" l="l" r="r" t="t"/>
              <a:pathLst>
                <a:path extrusionOk="0" h="124015" w="41826">
                  <a:moveTo>
                    <a:pt x="1" y="0"/>
                  </a:moveTo>
                  <a:lnTo>
                    <a:pt x="1" y="124014"/>
                  </a:lnTo>
                  <a:lnTo>
                    <a:pt x="41825" y="124014"/>
                  </a:lnTo>
                  <a:lnTo>
                    <a:pt x="41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1"/>
            <p:cNvSpPr/>
            <p:nvPr/>
          </p:nvSpPr>
          <p:spPr>
            <a:xfrm>
              <a:off x="3281124" y="2493936"/>
              <a:ext cx="580082" cy="439050"/>
            </a:xfrm>
            <a:custGeom>
              <a:rect b="b" l="l" r="r" t="t"/>
              <a:pathLst>
                <a:path extrusionOk="0" h="28482" w="37631">
                  <a:moveTo>
                    <a:pt x="37235" y="366"/>
                  </a:moveTo>
                  <a:lnTo>
                    <a:pt x="37235" y="28117"/>
                  </a:lnTo>
                  <a:lnTo>
                    <a:pt x="395" y="28117"/>
                  </a:lnTo>
                  <a:lnTo>
                    <a:pt x="395" y="366"/>
                  </a:lnTo>
                  <a:close/>
                  <a:moveTo>
                    <a:pt x="0" y="1"/>
                  </a:moveTo>
                  <a:lnTo>
                    <a:pt x="0" y="28482"/>
                  </a:lnTo>
                  <a:lnTo>
                    <a:pt x="37630" y="28482"/>
                  </a:lnTo>
                  <a:lnTo>
                    <a:pt x="37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1"/>
            <p:cNvSpPr/>
            <p:nvPr/>
          </p:nvSpPr>
          <p:spPr>
            <a:xfrm>
              <a:off x="3281124" y="2947532"/>
              <a:ext cx="580082" cy="439512"/>
            </a:xfrm>
            <a:custGeom>
              <a:rect b="b" l="l" r="r" t="t"/>
              <a:pathLst>
                <a:path extrusionOk="0" h="28512" w="37631">
                  <a:moveTo>
                    <a:pt x="37235" y="396"/>
                  </a:moveTo>
                  <a:lnTo>
                    <a:pt x="37235" y="28117"/>
                  </a:lnTo>
                  <a:lnTo>
                    <a:pt x="395" y="28117"/>
                  </a:lnTo>
                  <a:lnTo>
                    <a:pt x="395" y="396"/>
                  </a:lnTo>
                  <a:close/>
                  <a:moveTo>
                    <a:pt x="0" y="1"/>
                  </a:moveTo>
                  <a:lnTo>
                    <a:pt x="0" y="28512"/>
                  </a:lnTo>
                  <a:lnTo>
                    <a:pt x="37630" y="28512"/>
                  </a:lnTo>
                  <a:lnTo>
                    <a:pt x="37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1"/>
            <p:cNvSpPr/>
            <p:nvPr/>
          </p:nvSpPr>
          <p:spPr>
            <a:xfrm>
              <a:off x="3281124" y="3401606"/>
              <a:ext cx="580082" cy="439512"/>
            </a:xfrm>
            <a:custGeom>
              <a:rect b="b" l="l" r="r" t="t"/>
              <a:pathLst>
                <a:path extrusionOk="0" h="28512" w="37631">
                  <a:moveTo>
                    <a:pt x="37235" y="395"/>
                  </a:moveTo>
                  <a:lnTo>
                    <a:pt x="37235" y="28116"/>
                  </a:lnTo>
                  <a:lnTo>
                    <a:pt x="395" y="28116"/>
                  </a:lnTo>
                  <a:lnTo>
                    <a:pt x="395" y="395"/>
                  </a:lnTo>
                  <a:close/>
                  <a:moveTo>
                    <a:pt x="0" y="0"/>
                  </a:moveTo>
                  <a:lnTo>
                    <a:pt x="0" y="28511"/>
                  </a:lnTo>
                  <a:lnTo>
                    <a:pt x="37630" y="28511"/>
                  </a:lnTo>
                  <a:lnTo>
                    <a:pt x="37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1"/>
            <p:cNvSpPr/>
            <p:nvPr/>
          </p:nvSpPr>
          <p:spPr>
            <a:xfrm>
              <a:off x="3281124" y="3855665"/>
              <a:ext cx="580082" cy="439050"/>
            </a:xfrm>
            <a:custGeom>
              <a:rect b="b" l="l" r="r" t="t"/>
              <a:pathLst>
                <a:path extrusionOk="0" h="28482" w="37631">
                  <a:moveTo>
                    <a:pt x="37235" y="365"/>
                  </a:moveTo>
                  <a:lnTo>
                    <a:pt x="37235" y="28116"/>
                  </a:lnTo>
                  <a:lnTo>
                    <a:pt x="395" y="28116"/>
                  </a:lnTo>
                  <a:lnTo>
                    <a:pt x="395" y="365"/>
                  </a:lnTo>
                  <a:close/>
                  <a:moveTo>
                    <a:pt x="0" y="0"/>
                  </a:moveTo>
                  <a:lnTo>
                    <a:pt x="0" y="28481"/>
                  </a:lnTo>
                  <a:lnTo>
                    <a:pt x="37630" y="28481"/>
                  </a:lnTo>
                  <a:lnTo>
                    <a:pt x="37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1"/>
            <p:cNvSpPr/>
            <p:nvPr/>
          </p:nvSpPr>
          <p:spPr>
            <a:xfrm>
              <a:off x="3835929" y="2638264"/>
              <a:ext cx="24387" cy="160270"/>
            </a:xfrm>
            <a:custGeom>
              <a:rect b="b" l="l" r="r" t="t"/>
              <a:pathLst>
                <a:path extrusionOk="0" h="10397" w="1582">
                  <a:moveTo>
                    <a:pt x="1581" y="1"/>
                  </a:moveTo>
                  <a:lnTo>
                    <a:pt x="1" y="1855"/>
                  </a:lnTo>
                  <a:lnTo>
                    <a:pt x="31" y="10396"/>
                  </a:lnTo>
                  <a:lnTo>
                    <a:pt x="1581" y="10396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1"/>
            <p:cNvSpPr/>
            <p:nvPr/>
          </p:nvSpPr>
          <p:spPr>
            <a:xfrm>
              <a:off x="3835929" y="3100771"/>
              <a:ext cx="24387" cy="160254"/>
            </a:xfrm>
            <a:custGeom>
              <a:rect b="b" l="l" r="r" t="t"/>
              <a:pathLst>
                <a:path extrusionOk="0" h="10396" w="1582">
                  <a:moveTo>
                    <a:pt x="1581" y="0"/>
                  </a:moveTo>
                  <a:lnTo>
                    <a:pt x="1" y="1854"/>
                  </a:lnTo>
                  <a:lnTo>
                    <a:pt x="31" y="10396"/>
                  </a:lnTo>
                  <a:lnTo>
                    <a:pt x="1581" y="103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1"/>
            <p:cNvSpPr/>
            <p:nvPr/>
          </p:nvSpPr>
          <p:spPr>
            <a:xfrm>
              <a:off x="3835929" y="3559979"/>
              <a:ext cx="24387" cy="159792"/>
            </a:xfrm>
            <a:custGeom>
              <a:rect b="b" l="l" r="r" t="t"/>
              <a:pathLst>
                <a:path extrusionOk="0" h="10366" w="1582">
                  <a:moveTo>
                    <a:pt x="1581" y="1"/>
                  </a:moveTo>
                  <a:lnTo>
                    <a:pt x="1" y="1855"/>
                  </a:lnTo>
                  <a:lnTo>
                    <a:pt x="31" y="10366"/>
                  </a:lnTo>
                  <a:lnTo>
                    <a:pt x="1581" y="10366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1"/>
            <p:cNvSpPr/>
            <p:nvPr/>
          </p:nvSpPr>
          <p:spPr>
            <a:xfrm>
              <a:off x="3835929" y="4028576"/>
              <a:ext cx="24387" cy="159792"/>
            </a:xfrm>
            <a:custGeom>
              <a:rect b="b" l="l" r="r" t="t"/>
              <a:pathLst>
                <a:path extrusionOk="0" h="10366" w="1582">
                  <a:moveTo>
                    <a:pt x="1581" y="0"/>
                  </a:moveTo>
                  <a:lnTo>
                    <a:pt x="1" y="1855"/>
                  </a:lnTo>
                  <a:lnTo>
                    <a:pt x="31" y="10365"/>
                  </a:lnTo>
                  <a:lnTo>
                    <a:pt x="1581" y="10365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1"/>
            <p:cNvSpPr/>
            <p:nvPr/>
          </p:nvSpPr>
          <p:spPr>
            <a:xfrm>
              <a:off x="3631153" y="2512805"/>
              <a:ext cx="188849" cy="183916"/>
            </a:xfrm>
            <a:custGeom>
              <a:rect b="b" l="l" r="r" t="t"/>
              <a:pathLst>
                <a:path extrusionOk="0" h="11931" w="12251">
                  <a:moveTo>
                    <a:pt x="6126" y="0"/>
                  </a:moveTo>
                  <a:cubicBezTo>
                    <a:pt x="5829" y="0"/>
                    <a:pt x="5533" y="160"/>
                    <a:pt x="5411" y="479"/>
                  </a:cubicBezTo>
                  <a:lnTo>
                    <a:pt x="5320" y="692"/>
                  </a:lnTo>
                  <a:cubicBezTo>
                    <a:pt x="5183" y="986"/>
                    <a:pt x="4906" y="1154"/>
                    <a:pt x="4621" y="1154"/>
                  </a:cubicBezTo>
                  <a:cubicBezTo>
                    <a:pt x="4464" y="1154"/>
                    <a:pt x="4305" y="1103"/>
                    <a:pt x="4165" y="996"/>
                  </a:cubicBezTo>
                  <a:lnTo>
                    <a:pt x="3983" y="874"/>
                  </a:lnTo>
                  <a:cubicBezTo>
                    <a:pt x="3836" y="760"/>
                    <a:pt x="3673" y="709"/>
                    <a:pt x="3516" y="709"/>
                  </a:cubicBezTo>
                  <a:cubicBezTo>
                    <a:pt x="3089" y="709"/>
                    <a:pt x="2700" y="1084"/>
                    <a:pt x="2767" y="1573"/>
                  </a:cubicBezTo>
                  <a:lnTo>
                    <a:pt x="2797" y="1817"/>
                  </a:lnTo>
                  <a:cubicBezTo>
                    <a:pt x="2881" y="2261"/>
                    <a:pt x="2533" y="2679"/>
                    <a:pt x="2079" y="2679"/>
                  </a:cubicBezTo>
                  <a:cubicBezTo>
                    <a:pt x="2035" y="2679"/>
                    <a:pt x="1991" y="2676"/>
                    <a:pt x="1946" y="2668"/>
                  </a:cubicBezTo>
                  <a:lnTo>
                    <a:pt x="1703" y="2668"/>
                  </a:lnTo>
                  <a:cubicBezTo>
                    <a:pt x="1666" y="2663"/>
                    <a:pt x="1629" y="2660"/>
                    <a:pt x="1594" y="2660"/>
                  </a:cubicBezTo>
                  <a:cubicBezTo>
                    <a:pt x="990" y="2660"/>
                    <a:pt x="631" y="3365"/>
                    <a:pt x="1004" y="3853"/>
                  </a:cubicBezTo>
                  <a:lnTo>
                    <a:pt x="1156" y="4066"/>
                  </a:lnTo>
                  <a:cubicBezTo>
                    <a:pt x="1429" y="4461"/>
                    <a:pt x="1277" y="5008"/>
                    <a:pt x="852" y="5190"/>
                  </a:cubicBezTo>
                  <a:lnTo>
                    <a:pt x="639" y="5312"/>
                  </a:lnTo>
                  <a:cubicBezTo>
                    <a:pt x="1" y="5555"/>
                    <a:pt x="1" y="6437"/>
                    <a:pt x="639" y="6710"/>
                  </a:cubicBezTo>
                  <a:lnTo>
                    <a:pt x="852" y="6801"/>
                  </a:lnTo>
                  <a:cubicBezTo>
                    <a:pt x="1277" y="6984"/>
                    <a:pt x="1429" y="7531"/>
                    <a:pt x="1156" y="7926"/>
                  </a:cubicBezTo>
                  <a:lnTo>
                    <a:pt x="1004" y="8139"/>
                  </a:lnTo>
                  <a:cubicBezTo>
                    <a:pt x="624" y="8636"/>
                    <a:pt x="1003" y="9358"/>
                    <a:pt x="1628" y="9358"/>
                  </a:cubicBezTo>
                  <a:cubicBezTo>
                    <a:pt x="1653" y="9358"/>
                    <a:pt x="1678" y="9357"/>
                    <a:pt x="1703" y="9355"/>
                  </a:cubicBezTo>
                  <a:lnTo>
                    <a:pt x="1946" y="9324"/>
                  </a:lnTo>
                  <a:cubicBezTo>
                    <a:pt x="1979" y="9320"/>
                    <a:pt x="2012" y="9318"/>
                    <a:pt x="2045" y="9318"/>
                  </a:cubicBezTo>
                  <a:cubicBezTo>
                    <a:pt x="2488" y="9318"/>
                    <a:pt x="2854" y="9694"/>
                    <a:pt x="2797" y="10175"/>
                  </a:cubicBezTo>
                  <a:lnTo>
                    <a:pt x="2797" y="10388"/>
                  </a:lnTo>
                  <a:cubicBezTo>
                    <a:pt x="2730" y="10861"/>
                    <a:pt x="3130" y="11235"/>
                    <a:pt x="3565" y="11235"/>
                  </a:cubicBezTo>
                  <a:cubicBezTo>
                    <a:pt x="3716" y="11235"/>
                    <a:pt x="3872" y="11189"/>
                    <a:pt x="4013" y="11087"/>
                  </a:cubicBezTo>
                  <a:lnTo>
                    <a:pt x="4195" y="10935"/>
                  </a:lnTo>
                  <a:cubicBezTo>
                    <a:pt x="4335" y="10828"/>
                    <a:pt x="4494" y="10777"/>
                    <a:pt x="4651" y="10777"/>
                  </a:cubicBezTo>
                  <a:cubicBezTo>
                    <a:pt x="4936" y="10777"/>
                    <a:pt x="5213" y="10945"/>
                    <a:pt x="5350" y="11239"/>
                  </a:cubicBezTo>
                  <a:lnTo>
                    <a:pt x="5442" y="11452"/>
                  </a:lnTo>
                  <a:cubicBezTo>
                    <a:pt x="5563" y="11771"/>
                    <a:pt x="5844" y="11931"/>
                    <a:pt x="6129" y="11931"/>
                  </a:cubicBezTo>
                  <a:cubicBezTo>
                    <a:pt x="6414" y="11931"/>
                    <a:pt x="6703" y="11771"/>
                    <a:pt x="6840" y="11452"/>
                  </a:cubicBezTo>
                  <a:lnTo>
                    <a:pt x="6931" y="11239"/>
                  </a:lnTo>
                  <a:cubicBezTo>
                    <a:pt x="7049" y="10945"/>
                    <a:pt x="7331" y="10777"/>
                    <a:pt x="7623" y="10777"/>
                  </a:cubicBezTo>
                  <a:cubicBezTo>
                    <a:pt x="7783" y="10777"/>
                    <a:pt x="7946" y="10828"/>
                    <a:pt x="8086" y="10935"/>
                  </a:cubicBezTo>
                  <a:lnTo>
                    <a:pt x="8268" y="11087"/>
                  </a:lnTo>
                  <a:cubicBezTo>
                    <a:pt x="8402" y="11189"/>
                    <a:pt x="8552" y="11235"/>
                    <a:pt x="8699" y="11235"/>
                  </a:cubicBezTo>
                  <a:cubicBezTo>
                    <a:pt x="9123" y="11235"/>
                    <a:pt x="9529" y="10861"/>
                    <a:pt x="9484" y="10388"/>
                  </a:cubicBezTo>
                  <a:lnTo>
                    <a:pt x="9454" y="10145"/>
                  </a:lnTo>
                  <a:cubicBezTo>
                    <a:pt x="9397" y="9664"/>
                    <a:pt x="9763" y="9288"/>
                    <a:pt x="10206" y="9288"/>
                  </a:cubicBezTo>
                  <a:cubicBezTo>
                    <a:pt x="10239" y="9288"/>
                    <a:pt x="10272" y="9290"/>
                    <a:pt x="10305" y="9294"/>
                  </a:cubicBezTo>
                  <a:lnTo>
                    <a:pt x="10548" y="9324"/>
                  </a:lnTo>
                  <a:cubicBezTo>
                    <a:pt x="10572" y="9327"/>
                    <a:pt x="10596" y="9328"/>
                    <a:pt x="10620" y="9328"/>
                  </a:cubicBezTo>
                  <a:cubicBezTo>
                    <a:pt x="11220" y="9328"/>
                    <a:pt x="11627" y="8605"/>
                    <a:pt x="11247" y="8108"/>
                  </a:cubicBezTo>
                  <a:lnTo>
                    <a:pt x="11095" y="7896"/>
                  </a:lnTo>
                  <a:cubicBezTo>
                    <a:pt x="10822" y="7500"/>
                    <a:pt x="10943" y="6953"/>
                    <a:pt x="11399" y="6771"/>
                  </a:cubicBezTo>
                  <a:lnTo>
                    <a:pt x="11612" y="6680"/>
                  </a:lnTo>
                  <a:cubicBezTo>
                    <a:pt x="12250" y="6406"/>
                    <a:pt x="12250" y="5525"/>
                    <a:pt x="11612" y="5282"/>
                  </a:cubicBezTo>
                  <a:lnTo>
                    <a:pt x="11399" y="5160"/>
                  </a:lnTo>
                  <a:cubicBezTo>
                    <a:pt x="10943" y="4978"/>
                    <a:pt x="10822" y="4431"/>
                    <a:pt x="11095" y="4035"/>
                  </a:cubicBezTo>
                  <a:lnTo>
                    <a:pt x="11247" y="3853"/>
                  </a:lnTo>
                  <a:cubicBezTo>
                    <a:pt x="11620" y="3336"/>
                    <a:pt x="11234" y="2630"/>
                    <a:pt x="10653" y="2630"/>
                  </a:cubicBezTo>
                  <a:cubicBezTo>
                    <a:pt x="10618" y="2630"/>
                    <a:pt x="10584" y="2632"/>
                    <a:pt x="10548" y="2637"/>
                  </a:cubicBezTo>
                  <a:lnTo>
                    <a:pt x="10305" y="2668"/>
                  </a:lnTo>
                  <a:cubicBezTo>
                    <a:pt x="10287" y="2669"/>
                    <a:pt x="10270" y="2669"/>
                    <a:pt x="10252" y="2669"/>
                  </a:cubicBezTo>
                  <a:cubicBezTo>
                    <a:pt x="9788" y="2669"/>
                    <a:pt x="9395" y="2285"/>
                    <a:pt x="9454" y="1817"/>
                  </a:cubicBezTo>
                  <a:lnTo>
                    <a:pt x="9484" y="1573"/>
                  </a:lnTo>
                  <a:cubicBezTo>
                    <a:pt x="9529" y="1082"/>
                    <a:pt x="9131" y="722"/>
                    <a:pt x="8712" y="722"/>
                  </a:cubicBezTo>
                  <a:cubicBezTo>
                    <a:pt x="8560" y="722"/>
                    <a:pt x="8406" y="769"/>
                    <a:pt x="8268" y="874"/>
                  </a:cubicBezTo>
                  <a:lnTo>
                    <a:pt x="8086" y="1026"/>
                  </a:lnTo>
                  <a:cubicBezTo>
                    <a:pt x="7953" y="1119"/>
                    <a:pt x="7798" y="1162"/>
                    <a:pt x="7646" y="1162"/>
                  </a:cubicBezTo>
                  <a:cubicBezTo>
                    <a:pt x="7346" y="1162"/>
                    <a:pt x="7052" y="994"/>
                    <a:pt x="6931" y="692"/>
                  </a:cubicBezTo>
                  <a:lnTo>
                    <a:pt x="6840" y="479"/>
                  </a:lnTo>
                  <a:cubicBezTo>
                    <a:pt x="6718" y="160"/>
                    <a:pt x="6422" y="0"/>
                    <a:pt x="6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1"/>
            <p:cNvSpPr/>
            <p:nvPr/>
          </p:nvSpPr>
          <p:spPr>
            <a:xfrm>
              <a:off x="3640865" y="2560488"/>
              <a:ext cx="177257" cy="96652"/>
            </a:xfrm>
            <a:custGeom>
              <a:rect b="b" l="l" r="r" t="t"/>
              <a:pathLst>
                <a:path extrusionOk="0" h="6270" w="11499">
                  <a:moveTo>
                    <a:pt x="10678" y="0"/>
                  </a:moveTo>
                  <a:lnTo>
                    <a:pt x="10678" y="0"/>
                  </a:lnTo>
                  <a:cubicBezTo>
                    <a:pt x="7243" y="1277"/>
                    <a:pt x="3809" y="2553"/>
                    <a:pt x="344" y="3769"/>
                  </a:cubicBezTo>
                  <a:cubicBezTo>
                    <a:pt x="708" y="4012"/>
                    <a:pt x="799" y="4499"/>
                    <a:pt x="526" y="4833"/>
                  </a:cubicBezTo>
                  <a:lnTo>
                    <a:pt x="374" y="5046"/>
                  </a:lnTo>
                  <a:cubicBezTo>
                    <a:pt x="1" y="5563"/>
                    <a:pt x="387" y="6269"/>
                    <a:pt x="994" y="6269"/>
                  </a:cubicBezTo>
                  <a:cubicBezTo>
                    <a:pt x="1030" y="6269"/>
                    <a:pt x="1066" y="6267"/>
                    <a:pt x="1103" y="6262"/>
                  </a:cubicBezTo>
                  <a:lnTo>
                    <a:pt x="1316" y="6231"/>
                  </a:lnTo>
                  <a:lnTo>
                    <a:pt x="1377" y="6231"/>
                  </a:lnTo>
                  <a:cubicBezTo>
                    <a:pt x="3930" y="5350"/>
                    <a:pt x="6514" y="4499"/>
                    <a:pt x="9097" y="3678"/>
                  </a:cubicBezTo>
                  <a:lnTo>
                    <a:pt x="11438" y="2948"/>
                  </a:lnTo>
                  <a:cubicBezTo>
                    <a:pt x="11499" y="2645"/>
                    <a:pt x="11316" y="2310"/>
                    <a:pt x="11012" y="2189"/>
                  </a:cubicBezTo>
                  <a:lnTo>
                    <a:pt x="10769" y="2097"/>
                  </a:lnTo>
                  <a:cubicBezTo>
                    <a:pt x="10344" y="1885"/>
                    <a:pt x="10192" y="1338"/>
                    <a:pt x="10465" y="942"/>
                  </a:cubicBezTo>
                  <a:lnTo>
                    <a:pt x="10617" y="760"/>
                  </a:lnTo>
                  <a:cubicBezTo>
                    <a:pt x="10769" y="547"/>
                    <a:pt x="10800" y="243"/>
                    <a:pt x="10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1"/>
            <p:cNvSpPr/>
            <p:nvPr/>
          </p:nvSpPr>
          <p:spPr>
            <a:xfrm>
              <a:off x="3327049" y="3880039"/>
              <a:ext cx="242247" cy="201012"/>
            </a:xfrm>
            <a:custGeom>
              <a:rect b="b" l="l" r="r" t="t"/>
              <a:pathLst>
                <a:path extrusionOk="0" h="13040" w="15715">
                  <a:moveTo>
                    <a:pt x="2280" y="0"/>
                  </a:moveTo>
                  <a:cubicBezTo>
                    <a:pt x="1033" y="0"/>
                    <a:pt x="0" y="1003"/>
                    <a:pt x="0" y="2280"/>
                  </a:cubicBezTo>
                  <a:lnTo>
                    <a:pt x="0" y="10760"/>
                  </a:lnTo>
                  <a:cubicBezTo>
                    <a:pt x="0" y="12037"/>
                    <a:pt x="1033" y="13040"/>
                    <a:pt x="2280" y="13040"/>
                  </a:cubicBezTo>
                  <a:lnTo>
                    <a:pt x="13435" y="13040"/>
                  </a:lnTo>
                  <a:cubicBezTo>
                    <a:pt x="14681" y="13040"/>
                    <a:pt x="15715" y="12037"/>
                    <a:pt x="15715" y="10760"/>
                  </a:cubicBezTo>
                  <a:lnTo>
                    <a:pt x="15715" y="2280"/>
                  </a:lnTo>
                  <a:cubicBezTo>
                    <a:pt x="15715" y="1003"/>
                    <a:pt x="14681" y="0"/>
                    <a:pt x="13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1"/>
            <p:cNvSpPr/>
            <p:nvPr/>
          </p:nvSpPr>
          <p:spPr>
            <a:xfrm>
              <a:off x="3350004" y="3899248"/>
              <a:ext cx="196341" cy="162597"/>
            </a:xfrm>
            <a:custGeom>
              <a:rect b="b" l="l" r="r" t="t"/>
              <a:pathLst>
                <a:path extrusionOk="0" h="10548" w="12737">
                  <a:moveTo>
                    <a:pt x="1855" y="0"/>
                  </a:moveTo>
                  <a:cubicBezTo>
                    <a:pt x="821" y="0"/>
                    <a:pt x="0" y="821"/>
                    <a:pt x="0" y="1824"/>
                  </a:cubicBezTo>
                  <a:lnTo>
                    <a:pt x="0" y="8724"/>
                  </a:lnTo>
                  <a:cubicBezTo>
                    <a:pt x="0" y="9727"/>
                    <a:pt x="821" y="10548"/>
                    <a:pt x="1855" y="10548"/>
                  </a:cubicBezTo>
                  <a:lnTo>
                    <a:pt x="10882" y="10548"/>
                  </a:lnTo>
                  <a:cubicBezTo>
                    <a:pt x="11916" y="10548"/>
                    <a:pt x="12736" y="9727"/>
                    <a:pt x="12736" y="8724"/>
                  </a:cubicBezTo>
                  <a:lnTo>
                    <a:pt x="12736" y="1824"/>
                  </a:lnTo>
                  <a:cubicBezTo>
                    <a:pt x="12736" y="821"/>
                    <a:pt x="11916" y="0"/>
                    <a:pt x="10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1"/>
            <p:cNvSpPr/>
            <p:nvPr/>
          </p:nvSpPr>
          <p:spPr>
            <a:xfrm>
              <a:off x="3371094" y="3912367"/>
              <a:ext cx="166821" cy="131675"/>
            </a:xfrm>
            <a:custGeom>
              <a:rect b="b" l="l" r="r" t="t"/>
              <a:pathLst>
                <a:path extrusionOk="0" h="8542" w="10822">
                  <a:moveTo>
                    <a:pt x="9028" y="0"/>
                  </a:moveTo>
                  <a:cubicBezTo>
                    <a:pt x="5867" y="1368"/>
                    <a:pt x="2857" y="3010"/>
                    <a:pt x="0" y="4924"/>
                  </a:cubicBezTo>
                  <a:lnTo>
                    <a:pt x="3405" y="8542"/>
                  </a:lnTo>
                  <a:cubicBezTo>
                    <a:pt x="5958" y="6718"/>
                    <a:pt x="8420" y="4803"/>
                    <a:pt x="10821" y="2797"/>
                  </a:cubicBezTo>
                  <a:lnTo>
                    <a:pt x="9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1"/>
            <p:cNvSpPr/>
            <p:nvPr/>
          </p:nvSpPr>
          <p:spPr>
            <a:xfrm>
              <a:off x="3306422" y="2498144"/>
              <a:ext cx="220712" cy="232397"/>
            </a:xfrm>
            <a:custGeom>
              <a:rect b="b" l="l" r="r" t="t"/>
              <a:pathLst>
                <a:path extrusionOk="0" h="15076" w="14318">
                  <a:moveTo>
                    <a:pt x="7712" y="1"/>
                  </a:moveTo>
                  <a:cubicBezTo>
                    <a:pt x="6348" y="1"/>
                    <a:pt x="4974" y="382"/>
                    <a:pt x="3830" y="1126"/>
                  </a:cubicBezTo>
                  <a:cubicBezTo>
                    <a:pt x="1308" y="2768"/>
                    <a:pt x="1" y="5929"/>
                    <a:pt x="213" y="8938"/>
                  </a:cubicBezTo>
                  <a:cubicBezTo>
                    <a:pt x="365" y="10792"/>
                    <a:pt x="1095" y="12676"/>
                    <a:pt x="2554" y="13831"/>
                  </a:cubicBezTo>
                  <a:cubicBezTo>
                    <a:pt x="3620" y="14648"/>
                    <a:pt x="4923" y="15075"/>
                    <a:pt x="6249" y="15075"/>
                  </a:cubicBezTo>
                  <a:cubicBezTo>
                    <a:pt x="6699" y="15075"/>
                    <a:pt x="7152" y="15026"/>
                    <a:pt x="7600" y="14926"/>
                  </a:cubicBezTo>
                  <a:cubicBezTo>
                    <a:pt x="9332" y="14531"/>
                    <a:pt x="10882" y="13558"/>
                    <a:pt x="12037" y="12190"/>
                  </a:cubicBezTo>
                  <a:cubicBezTo>
                    <a:pt x="13314" y="10731"/>
                    <a:pt x="14074" y="8877"/>
                    <a:pt x="14226" y="6932"/>
                  </a:cubicBezTo>
                  <a:cubicBezTo>
                    <a:pt x="14317" y="4986"/>
                    <a:pt x="13588" y="3071"/>
                    <a:pt x="12189" y="1704"/>
                  </a:cubicBezTo>
                  <a:cubicBezTo>
                    <a:pt x="10992" y="557"/>
                    <a:pt x="9359" y="1"/>
                    <a:pt x="7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1"/>
            <p:cNvSpPr/>
            <p:nvPr/>
          </p:nvSpPr>
          <p:spPr>
            <a:xfrm>
              <a:off x="3322825" y="2515411"/>
              <a:ext cx="187909" cy="197913"/>
            </a:xfrm>
            <a:custGeom>
              <a:rect b="b" l="l" r="r" t="t"/>
              <a:pathLst>
                <a:path extrusionOk="0" h="12839" w="12190">
                  <a:moveTo>
                    <a:pt x="6606" y="0"/>
                  </a:moveTo>
                  <a:cubicBezTo>
                    <a:pt x="5441" y="0"/>
                    <a:pt x="4265" y="329"/>
                    <a:pt x="3283" y="979"/>
                  </a:cubicBezTo>
                  <a:cubicBezTo>
                    <a:pt x="1156" y="2377"/>
                    <a:pt x="0" y="5052"/>
                    <a:pt x="183" y="7605"/>
                  </a:cubicBezTo>
                  <a:cubicBezTo>
                    <a:pt x="304" y="9186"/>
                    <a:pt x="943" y="10797"/>
                    <a:pt x="2189" y="11800"/>
                  </a:cubicBezTo>
                  <a:cubicBezTo>
                    <a:pt x="3095" y="12480"/>
                    <a:pt x="4188" y="12838"/>
                    <a:pt x="5315" y="12838"/>
                  </a:cubicBezTo>
                  <a:cubicBezTo>
                    <a:pt x="5699" y="12838"/>
                    <a:pt x="6088" y="12797"/>
                    <a:pt x="6475" y="12711"/>
                  </a:cubicBezTo>
                  <a:cubicBezTo>
                    <a:pt x="7934" y="12377"/>
                    <a:pt x="9271" y="11556"/>
                    <a:pt x="10274" y="10371"/>
                  </a:cubicBezTo>
                  <a:cubicBezTo>
                    <a:pt x="11368" y="9125"/>
                    <a:pt x="12007" y="7544"/>
                    <a:pt x="12128" y="5903"/>
                  </a:cubicBezTo>
                  <a:cubicBezTo>
                    <a:pt x="12189" y="4231"/>
                    <a:pt x="11581" y="2620"/>
                    <a:pt x="10396" y="1435"/>
                  </a:cubicBezTo>
                  <a:cubicBezTo>
                    <a:pt x="9385" y="473"/>
                    <a:pt x="8003" y="0"/>
                    <a:pt x="6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1"/>
            <p:cNvSpPr/>
            <p:nvPr/>
          </p:nvSpPr>
          <p:spPr>
            <a:xfrm>
              <a:off x="3323766" y="2522533"/>
              <a:ext cx="186969" cy="166806"/>
            </a:xfrm>
            <a:custGeom>
              <a:rect b="b" l="l" r="r" t="t"/>
              <a:pathLst>
                <a:path extrusionOk="0" h="10821" w="12129">
                  <a:moveTo>
                    <a:pt x="8785" y="0"/>
                  </a:moveTo>
                  <a:cubicBezTo>
                    <a:pt x="6292" y="760"/>
                    <a:pt x="3830" y="1550"/>
                    <a:pt x="1368" y="2401"/>
                  </a:cubicBezTo>
                  <a:cubicBezTo>
                    <a:pt x="456" y="3800"/>
                    <a:pt x="0" y="5471"/>
                    <a:pt x="152" y="7173"/>
                  </a:cubicBezTo>
                  <a:cubicBezTo>
                    <a:pt x="213" y="8511"/>
                    <a:pt x="730" y="9787"/>
                    <a:pt x="1581" y="10821"/>
                  </a:cubicBezTo>
                  <a:cubicBezTo>
                    <a:pt x="4833" y="9666"/>
                    <a:pt x="8055" y="8511"/>
                    <a:pt x="11277" y="7386"/>
                  </a:cubicBezTo>
                  <a:lnTo>
                    <a:pt x="11733" y="7265"/>
                  </a:lnTo>
                  <a:cubicBezTo>
                    <a:pt x="11915" y="6657"/>
                    <a:pt x="12007" y="6049"/>
                    <a:pt x="12037" y="5441"/>
                  </a:cubicBezTo>
                  <a:cubicBezTo>
                    <a:pt x="12128" y="3800"/>
                    <a:pt x="11520" y="2158"/>
                    <a:pt x="10335" y="1003"/>
                  </a:cubicBezTo>
                  <a:cubicBezTo>
                    <a:pt x="9879" y="578"/>
                    <a:pt x="9362" y="243"/>
                    <a:pt x="8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1"/>
            <p:cNvSpPr/>
            <p:nvPr/>
          </p:nvSpPr>
          <p:spPr>
            <a:xfrm>
              <a:off x="3318139" y="2987707"/>
              <a:ext cx="370638" cy="324594"/>
            </a:xfrm>
            <a:custGeom>
              <a:rect b="b" l="l" r="r" t="t"/>
              <a:pathLst>
                <a:path extrusionOk="0" h="21057" w="24044">
                  <a:moveTo>
                    <a:pt x="12349" y="0"/>
                  </a:moveTo>
                  <a:cubicBezTo>
                    <a:pt x="9416" y="0"/>
                    <a:pt x="6517" y="833"/>
                    <a:pt x="4347" y="2775"/>
                  </a:cubicBezTo>
                  <a:cubicBezTo>
                    <a:pt x="821" y="5875"/>
                    <a:pt x="1" y="11529"/>
                    <a:pt x="2341" y="15602"/>
                  </a:cubicBezTo>
                  <a:cubicBezTo>
                    <a:pt x="4289" y="18993"/>
                    <a:pt x="8197" y="21056"/>
                    <a:pt x="12099" y="21056"/>
                  </a:cubicBezTo>
                  <a:cubicBezTo>
                    <a:pt x="12885" y="21056"/>
                    <a:pt x="13670" y="20973"/>
                    <a:pt x="14438" y="20799"/>
                  </a:cubicBezTo>
                  <a:cubicBezTo>
                    <a:pt x="19028" y="19766"/>
                    <a:pt x="22737" y="15754"/>
                    <a:pt x="23588" y="11164"/>
                  </a:cubicBezTo>
                  <a:cubicBezTo>
                    <a:pt x="24044" y="8520"/>
                    <a:pt x="23618" y="5632"/>
                    <a:pt x="21916" y="3596"/>
                  </a:cubicBezTo>
                  <a:cubicBezTo>
                    <a:pt x="20548" y="1985"/>
                    <a:pt x="18481" y="1073"/>
                    <a:pt x="16445" y="526"/>
                  </a:cubicBezTo>
                  <a:cubicBezTo>
                    <a:pt x="15121" y="185"/>
                    <a:pt x="13731" y="0"/>
                    <a:pt x="1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1"/>
            <p:cNvSpPr/>
            <p:nvPr/>
          </p:nvSpPr>
          <p:spPr>
            <a:xfrm>
              <a:off x="3320482" y="3040323"/>
              <a:ext cx="368295" cy="218816"/>
            </a:xfrm>
            <a:custGeom>
              <a:rect b="b" l="l" r="r" t="t"/>
              <a:pathLst>
                <a:path extrusionOk="0" h="14195" w="23892">
                  <a:moveTo>
                    <a:pt x="3526" y="0"/>
                  </a:moveTo>
                  <a:cubicBezTo>
                    <a:pt x="578" y="3192"/>
                    <a:pt x="1" y="8389"/>
                    <a:pt x="2189" y="12189"/>
                  </a:cubicBezTo>
                  <a:cubicBezTo>
                    <a:pt x="2615" y="12918"/>
                    <a:pt x="3131" y="13587"/>
                    <a:pt x="3709" y="14195"/>
                  </a:cubicBezTo>
                  <a:lnTo>
                    <a:pt x="19970" y="14195"/>
                  </a:lnTo>
                  <a:cubicBezTo>
                    <a:pt x="21733" y="12432"/>
                    <a:pt x="22949" y="10183"/>
                    <a:pt x="23436" y="7721"/>
                  </a:cubicBezTo>
                  <a:cubicBezTo>
                    <a:pt x="23892" y="5107"/>
                    <a:pt x="23466" y="2219"/>
                    <a:pt x="21764" y="183"/>
                  </a:cubicBezTo>
                  <a:cubicBezTo>
                    <a:pt x="21703" y="122"/>
                    <a:pt x="21642" y="61"/>
                    <a:pt x="21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1"/>
            <p:cNvSpPr/>
            <p:nvPr/>
          </p:nvSpPr>
          <p:spPr>
            <a:xfrm>
              <a:off x="3323766" y="3417532"/>
              <a:ext cx="417022" cy="176193"/>
            </a:xfrm>
            <a:custGeom>
              <a:rect b="b" l="l" r="r" t="t"/>
              <a:pathLst>
                <a:path extrusionOk="0" h="11430" w="27053">
                  <a:moveTo>
                    <a:pt x="27052" y="1"/>
                  </a:moveTo>
                  <a:lnTo>
                    <a:pt x="27052" y="1"/>
                  </a:lnTo>
                  <a:cubicBezTo>
                    <a:pt x="17995" y="761"/>
                    <a:pt x="8997" y="1824"/>
                    <a:pt x="0" y="3253"/>
                  </a:cubicBezTo>
                  <a:lnTo>
                    <a:pt x="1277" y="11429"/>
                  </a:lnTo>
                  <a:lnTo>
                    <a:pt x="26566" y="8207"/>
                  </a:lnTo>
                  <a:cubicBezTo>
                    <a:pt x="26718" y="5472"/>
                    <a:pt x="26900" y="2736"/>
                    <a:pt x="27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1"/>
            <p:cNvSpPr/>
            <p:nvPr/>
          </p:nvSpPr>
          <p:spPr>
            <a:xfrm>
              <a:off x="3343437" y="3433287"/>
              <a:ext cx="378608" cy="144531"/>
            </a:xfrm>
            <a:custGeom>
              <a:rect b="b" l="l" r="r" t="t"/>
              <a:pathLst>
                <a:path extrusionOk="0" h="9376" w="24561">
                  <a:moveTo>
                    <a:pt x="23041" y="346"/>
                  </a:moveTo>
                  <a:cubicBezTo>
                    <a:pt x="23375" y="346"/>
                    <a:pt x="23710" y="468"/>
                    <a:pt x="23953" y="711"/>
                  </a:cubicBezTo>
                  <a:cubicBezTo>
                    <a:pt x="24105" y="894"/>
                    <a:pt x="24196" y="1137"/>
                    <a:pt x="24196" y="1410"/>
                  </a:cubicBezTo>
                  <a:lnTo>
                    <a:pt x="23892" y="5726"/>
                  </a:lnTo>
                  <a:cubicBezTo>
                    <a:pt x="23831" y="6213"/>
                    <a:pt x="23436" y="6608"/>
                    <a:pt x="22919" y="6638"/>
                  </a:cubicBezTo>
                  <a:lnTo>
                    <a:pt x="2463" y="8979"/>
                  </a:lnTo>
                  <a:cubicBezTo>
                    <a:pt x="2406" y="8988"/>
                    <a:pt x="2350" y="8993"/>
                    <a:pt x="2294" y="8993"/>
                  </a:cubicBezTo>
                  <a:cubicBezTo>
                    <a:pt x="1807" y="8993"/>
                    <a:pt x="1353" y="8649"/>
                    <a:pt x="1217" y="8158"/>
                  </a:cubicBezTo>
                  <a:lnTo>
                    <a:pt x="457" y="3812"/>
                  </a:lnTo>
                  <a:cubicBezTo>
                    <a:pt x="426" y="3568"/>
                    <a:pt x="487" y="3325"/>
                    <a:pt x="639" y="3143"/>
                  </a:cubicBezTo>
                  <a:cubicBezTo>
                    <a:pt x="822" y="2900"/>
                    <a:pt x="1095" y="2717"/>
                    <a:pt x="1399" y="2687"/>
                  </a:cubicBezTo>
                  <a:cubicBezTo>
                    <a:pt x="8512" y="1714"/>
                    <a:pt x="15776" y="924"/>
                    <a:pt x="22950" y="346"/>
                  </a:cubicBezTo>
                  <a:close/>
                  <a:moveTo>
                    <a:pt x="23096" y="0"/>
                  </a:moveTo>
                  <a:cubicBezTo>
                    <a:pt x="23037" y="0"/>
                    <a:pt x="22978" y="4"/>
                    <a:pt x="22919" y="12"/>
                  </a:cubicBezTo>
                  <a:cubicBezTo>
                    <a:pt x="15715" y="559"/>
                    <a:pt x="8451" y="1349"/>
                    <a:pt x="1308" y="2322"/>
                  </a:cubicBezTo>
                  <a:cubicBezTo>
                    <a:pt x="913" y="2383"/>
                    <a:pt x="548" y="2596"/>
                    <a:pt x="305" y="2930"/>
                  </a:cubicBezTo>
                  <a:cubicBezTo>
                    <a:pt x="92" y="3204"/>
                    <a:pt x="1" y="3568"/>
                    <a:pt x="62" y="3903"/>
                  </a:cubicBezTo>
                  <a:lnTo>
                    <a:pt x="822" y="8249"/>
                  </a:lnTo>
                  <a:cubicBezTo>
                    <a:pt x="969" y="8898"/>
                    <a:pt x="1574" y="9375"/>
                    <a:pt x="2249" y="9375"/>
                  </a:cubicBezTo>
                  <a:cubicBezTo>
                    <a:pt x="2269" y="9375"/>
                    <a:pt x="2290" y="9375"/>
                    <a:pt x="2311" y="9374"/>
                  </a:cubicBezTo>
                  <a:lnTo>
                    <a:pt x="2493" y="9374"/>
                  </a:lnTo>
                  <a:lnTo>
                    <a:pt x="22950" y="7033"/>
                  </a:lnTo>
                  <a:cubicBezTo>
                    <a:pt x="23618" y="6973"/>
                    <a:pt x="24165" y="6456"/>
                    <a:pt x="24257" y="5757"/>
                  </a:cubicBezTo>
                  <a:lnTo>
                    <a:pt x="24530" y="1441"/>
                  </a:lnTo>
                  <a:cubicBezTo>
                    <a:pt x="24561" y="1076"/>
                    <a:pt x="24439" y="742"/>
                    <a:pt x="24196" y="468"/>
                  </a:cubicBezTo>
                  <a:cubicBezTo>
                    <a:pt x="23904" y="176"/>
                    <a:pt x="23497" y="0"/>
                    <a:pt x="23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1"/>
            <p:cNvSpPr/>
            <p:nvPr/>
          </p:nvSpPr>
          <p:spPr>
            <a:xfrm>
              <a:off x="3318601" y="2747443"/>
              <a:ext cx="506521" cy="240859"/>
            </a:xfrm>
            <a:custGeom>
              <a:rect b="b" l="l" r="r" t="t"/>
              <a:pathLst>
                <a:path extrusionOk="0" h="15625" w="32859">
                  <a:moveTo>
                    <a:pt x="1581" y="1"/>
                  </a:moveTo>
                  <a:cubicBezTo>
                    <a:pt x="1034" y="2341"/>
                    <a:pt x="518" y="4712"/>
                    <a:pt x="1" y="7053"/>
                  </a:cubicBezTo>
                  <a:lnTo>
                    <a:pt x="29576" y="15624"/>
                  </a:lnTo>
                  <a:cubicBezTo>
                    <a:pt x="30670" y="12372"/>
                    <a:pt x="31764" y="9089"/>
                    <a:pt x="32859" y="5807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1"/>
            <p:cNvSpPr/>
            <p:nvPr/>
          </p:nvSpPr>
          <p:spPr>
            <a:xfrm>
              <a:off x="3540258" y="2816339"/>
              <a:ext cx="268961" cy="131675"/>
            </a:xfrm>
            <a:custGeom>
              <a:rect b="b" l="l" r="r" t="t"/>
              <a:pathLst>
                <a:path extrusionOk="0" h="8542" w="17448">
                  <a:moveTo>
                    <a:pt x="11307" y="0"/>
                  </a:moveTo>
                  <a:cubicBezTo>
                    <a:pt x="7508" y="2189"/>
                    <a:pt x="3739" y="4468"/>
                    <a:pt x="0" y="6778"/>
                  </a:cubicBezTo>
                  <a:lnTo>
                    <a:pt x="6140" y="8541"/>
                  </a:lnTo>
                  <a:cubicBezTo>
                    <a:pt x="8146" y="7113"/>
                    <a:pt x="10243" y="5806"/>
                    <a:pt x="12189" y="4529"/>
                  </a:cubicBezTo>
                  <a:cubicBezTo>
                    <a:pt x="13921" y="3374"/>
                    <a:pt x="15654" y="2249"/>
                    <a:pt x="17447" y="1125"/>
                  </a:cubicBezTo>
                  <a:lnTo>
                    <a:pt x="113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1"/>
            <p:cNvSpPr/>
            <p:nvPr/>
          </p:nvSpPr>
          <p:spPr>
            <a:xfrm>
              <a:off x="3322363" y="2769010"/>
              <a:ext cx="225845" cy="110125"/>
            </a:xfrm>
            <a:custGeom>
              <a:rect b="b" l="l" r="r" t="t"/>
              <a:pathLst>
                <a:path extrusionOk="0" h="7144" w="14651">
                  <a:moveTo>
                    <a:pt x="8876" y="0"/>
                  </a:moveTo>
                  <a:cubicBezTo>
                    <a:pt x="6748" y="1246"/>
                    <a:pt x="4681" y="2553"/>
                    <a:pt x="2645" y="3921"/>
                  </a:cubicBezTo>
                  <a:cubicBezTo>
                    <a:pt x="1763" y="4499"/>
                    <a:pt x="851" y="5107"/>
                    <a:pt x="0" y="5745"/>
                  </a:cubicBezTo>
                  <a:lnTo>
                    <a:pt x="4863" y="7143"/>
                  </a:lnTo>
                  <a:cubicBezTo>
                    <a:pt x="8085" y="5076"/>
                    <a:pt x="11368" y="3070"/>
                    <a:pt x="14651" y="1064"/>
                  </a:cubicBezTo>
                  <a:lnTo>
                    <a:pt x="88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1"/>
            <p:cNvSpPr/>
            <p:nvPr/>
          </p:nvSpPr>
          <p:spPr>
            <a:xfrm>
              <a:off x="5207973" y="2099862"/>
              <a:ext cx="1221993" cy="1303045"/>
            </a:xfrm>
            <a:custGeom>
              <a:rect b="b" l="l" r="r" t="t"/>
              <a:pathLst>
                <a:path extrusionOk="0" h="84531" w="79273">
                  <a:moveTo>
                    <a:pt x="79272" y="0"/>
                  </a:moveTo>
                  <a:lnTo>
                    <a:pt x="0" y="2310"/>
                  </a:lnTo>
                  <a:lnTo>
                    <a:pt x="0" y="80822"/>
                  </a:lnTo>
                  <a:lnTo>
                    <a:pt x="79272" y="84530"/>
                  </a:lnTo>
                  <a:lnTo>
                    <a:pt x="79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1"/>
            <p:cNvSpPr/>
            <p:nvPr/>
          </p:nvSpPr>
          <p:spPr>
            <a:xfrm>
              <a:off x="5239360" y="2072683"/>
              <a:ext cx="1190608" cy="1303045"/>
            </a:xfrm>
            <a:custGeom>
              <a:rect b="b" l="l" r="r" t="t"/>
              <a:pathLst>
                <a:path extrusionOk="0" h="84531" w="77237">
                  <a:moveTo>
                    <a:pt x="77236" y="0"/>
                  </a:moveTo>
                  <a:lnTo>
                    <a:pt x="1" y="2310"/>
                  </a:lnTo>
                  <a:lnTo>
                    <a:pt x="1" y="80822"/>
                  </a:lnTo>
                  <a:lnTo>
                    <a:pt x="77236" y="84530"/>
                  </a:lnTo>
                  <a:lnTo>
                    <a:pt x="77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1"/>
            <p:cNvSpPr/>
            <p:nvPr/>
          </p:nvSpPr>
          <p:spPr>
            <a:xfrm>
              <a:off x="5178450" y="2044563"/>
              <a:ext cx="1303986" cy="106379"/>
            </a:xfrm>
            <a:custGeom>
              <a:rect b="b" l="l" r="r" t="t"/>
              <a:pathLst>
                <a:path extrusionOk="0" h="6901" w="84592">
                  <a:moveTo>
                    <a:pt x="84592" y="1"/>
                  </a:moveTo>
                  <a:lnTo>
                    <a:pt x="0" y="2675"/>
                  </a:lnTo>
                  <a:lnTo>
                    <a:pt x="0" y="6900"/>
                  </a:lnTo>
                  <a:lnTo>
                    <a:pt x="84592" y="4590"/>
                  </a:lnTo>
                  <a:lnTo>
                    <a:pt x="84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1"/>
            <p:cNvSpPr/>
            <p:nvPr/>
          </p:nvSpPr>
          <p:spPr>
            <a:xfrm>
              <a:off x="5283420" y="2130309"/>
              <a:ext cx="1043935" cy="74516"/>
            </a:xfrm>
            <a:custGeom>
              <a:rect b="b" l="l" r="r" t="t"/>
              <a:pathLst>
                <a:path extrusionOk="0" h="4834" w="67722">
                  <a:moveTo>
                    <a:pt x="67722" y="1"/>
                  </a:moveTo>
                  <a:lnTo>
                    <a:pt x="0" y="1794"/>
                  </a:lnTo>
                  <a:lnTo>
                    <a:pt x="0" y="4834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1"/>
            <p:cNvSpPr/>
            <p:nvPr/>
          </p:nvSpPr>
          <p:spPr>
            <a:xfrm>
              <a:off x="5283420" y="2205295"/>
              <a:ext cx="1043935" cy="70292"/>
            </a:xfrm>
            <a:custGeom>
              <a:rect b="b" l="l" r="r" t="t"/>
              <a:pathLst>
                <a:path extrusionOk="0" h="4560" w="67722">
                  <a:moveTo>
                    <a:pt x="67722" y="0"/>
                  </a:moveTo>
                  <a:lnTo>
                    <a:pt x="0" y="1490"/>
                  </a:lnTo>
                  <a:lnTo>
                    <a:pt x="0" y="4560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1"/>
            <p:cNvSpPr/>
            <p:nvPr/>
          </p:nvSpPr>
          <p:spPr>
            <a:xfrm>
              <a:off x="5283420" y="2280727"/>
              <a:ext cx="1043935" cy="65144"/>
            </a:xfrm>
            <a:custGeom>
              <a:rect b="b" l="l" r="r" t="t"/>
              <a:pathLst>
                <a:path extrusionOk="0" h="4226" w="67722">
                  <a:moveTo>
                    <a:pt x="67722" y="1"/>
                  </a:moveTo>
                  <a:lnTo>
                    <a:pt x="0" y="1186"/>
                  </a:lnTo>
                  <a:lnTo>
                    <a:pt x="0" y="4226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1"/>
            <p:cNvSpPr/>
            <p:nvPr/>
          </p:nvSpPr>
          <p:spPr>
            <a:xfrm>
              <a:off x="5283420" y="2355712"/>
              <a:ext cx="1043935" cy="60458"/>
            </a:xfrm>
            <a:custGeom>
              <a:rect b="b" l="l" r="r" t="t"/>
              <a:pathLst>
                <a:path extrusionOk="0" h="3922" w="67722">
                  <a:moveTo>
                    <a:pt x="67722" y="0"/>
                  </a:moveTo>
                  <a:lnTo>
                    <a:pt x="0" y="882"/>
                  </a:lnTo>
                  <a:lnTo>
                    <a:pt x="0" y="3921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1"/>
            <p:cNvSpPr/>
            <p:nvPr/>
          </p:nvSpPr>
          <p:spPr>
            <a:xfrm>
              <a:off x="5283420" y="2431145"/>
              <a:ext cx="1043935" cy="55787"/>
            </a:xfrm>
            <a:custGeom>
              <a:rect b="b" l="l" r="r" t="t"/>
              <a:pathLst>
                <a:path extrusionOk="0" h="3619" w="67722">
                  <a:moveTo>
                    <a:pt x="67722" y="1"/>
                  </a:moveTo>
                  <a:lnTo>
                    <a:pt x="0" y="578"/>
                  </a:lnTo>
                  <a:lnTo>
                    <a:pt x="0" y="3618"/>
                  </a:ln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1"/>
            <p:cNvSpPr/>
            <p:nvPr/>
          </p:nvSpPr>
          <p:spPr>
            <a:xfrm>
              <a:off x="5283420" y="2506130"/>
              <a:ext cx="1043935" cy="51085"/>
            </a:xfrm>
            <a:custGeom>
              <a:rect b="b" l="l" r="r" t="t"/>
              <a:pathLst>
                <a:path extrusionOk="0" h="3314" w="67722">
                  <a:moveTo>
                    <a:pt x="67722" y="0"/>
                  </a:moveTo>
                  <a:lnTo>
                    <a:pt x="0" y="274"/>
                  </a:lnTo>
                  <a:lnTo>
                    <a:pt x="0" y="3313"/>
                  </a:lnTo>
                  <a:lnTo>
                    <a:pt x="67722" y="3253"/>
                  </a:lnTo>
                  <a:lnTo>
                    <a:pt x="67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1"/>
            <p:cNvSpPr/>
            <p:nvPr/>
          </p:nvSpPr>
          <p:spPr>
            <a:xfrm>
              <a:off x="5283420" y="2580637"/>
              <a:ext cx="1043935" cy="51085"/>
            </a:xfrm>
            <a:custGeom>
              <a:rect b="b" l="l" r="r" t="t"/>
              <a:pathLst>
                <a:path extrusionOk="0" h="3314" w="67722">
                  <a:moveTo>
                    <a:pt x="0" y="0"/>
                  </a:moveTo>
                  <a:lnTo>
                    <a:pt x="0" y="3070"/>
                  </a:lnTo>
                  <a:lnTo>
                    <a:pt x="67722" y="3313"/>
                  </a:lnTo>
                  <a:lnTo>
                    <a:pt x="67722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1"/>
            <p:cNvSpPr/>
            <p:nvPr/>
          </p:nvSpPr>
          <p:spPr>
            <a:xfrm>
              <a:off x="5283420" y="2651383"/>
              <a:ext cx="1043935" cy="55771"/>
            </a:xfrm>
            <a:custGeom>
              <a:rect b="b" l="l" r="r" t="t"/>
              <a:pathLst>
                <a:path extrusionOk="0" h="3618" w="67722">
                  <a:moveTo>
                    <a:pt x="0" y="1"/>
                  </a:moveTo>
                  <a:lnTo>
                    <a:pt x="0" y="3040"/>
                  </a:lnTo>
                  <a:lnTo>
                    <a:pt x="67722" y="3618"/>
                  </a:lnTo>
                  <a:lnTo>
                    <a:pt x="67722" y="3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1"/>
            <p:cNvSpPr/>
            <p:nvPr/>
          </p:nvSpPr>
          <p:spPr>
            <a:xfrm>
              <a:off x="5283420" y="2721682"/>
              <a:ext cx="1043935" cy="60458"/>
            </a:xfrm>
            <a:custGeom>
              <a:rect b="b" l="l" r="r" t="t"/>
              <a:pathLst>
                <a:path extrusionOk="0" h="3922" w="67722">
                  <a:moveTo>
                    <a:pt x="0" y="0"/>
                  </a:moveTo>
                  <a:lnTo>
                    <a:pt x="0" y="3070"/>
                  </a:lnTo>
                  <a:lnTo>
                    <a:pt x="67722" y="3921"/>
                  </a:lnTo>
                  <a:lnTo>
                    <a:pt x="67722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1"/>
            <p:cNvSpPr/>
            <p:nvPr/>
          </p:nvSpPr>
          <p:spPr>
            <a:xfrm>
              <a:off x="5283420" y="2792428"/>
              <a:ext cx="1043935" cy="65144"/>
            </a:xfrm>
            <a:custGeom>
              <a:rect b="b" l="l" r="r" t="t"/>
              <a:pathLst>
                <a:path extrusionOk="0" h="4226" w="67722">
                  <a:moveTo>
                    <a:pt x="0" y="1"/>
                  </a:moveTo>
                  <a:lnTo>
                    <a:pt x="0" y="3040"/>
                  </a:lnTo>
                  <a:lnTo>
                    <a:pt x="67722" y="4226"/>
                  </a:lnTo>
                  <a:lnTo>
                    <a:pt x="67722" y="9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1"/>
            <p:cNvSpPr/>
            <p:nvPr/>
          </p:nvSpPr>
          <p:spPr>
            <a:xfrm>
              <a:off x="5283420" y="2862727"/>
              <a:ext cx="1043935" cy="69830"/>
            </a:xfrm>
            <a:custGeom>
              <a:rect b="b" l="l" r="r" t="t"/>
              <a:pathLst>
                <a:path extrusionOk="0" h="4530" w="67722">
                  <a:moveTo>
                    <a:pt x="0" y="0"/>
                  </a:moveTo>
                  <a:lnTo>
                    <a:pt x="0" y="3070"/>
                  </a:lnTo>
                  <a:lnTo>
                    <a:pt x="67722" y="4529"/>
                  </a:lnTo>
                  <a:lnTo>
                    <a:pt x="67722" y="1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1"/>
            <p:cNvSpPr/>
            <p:nvPr/>
          </p:nvSpPr>
          <p:spPr>
            <a:xfrm>
              <a:off x="5283420" y="2933472"/>
              <a:ext cx="1043935" cy="74516"/>
            </a:xfrm>
            <a:custGeom>
              <a:rect b="b" l="l" r="r" t="t"/>
              <a:pathLst>
                <a:path extrusionOk="0" h="4834" w="67722">
                  <a:moveTo>
                    <a:pt x="0" y="1"/>
                  </a:moveTo>
                  <a:lnTo>
                    <a:pt x="0" y="3041"/>
                  </a:lnTo>
                  <a:lnTo>
                    <a:pt x="67722" y="4834"/>
                  </a:lnTo>
                  <a:lnTo>
                    <a:pt x="67722" y="1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1"/>
            <p:cNvSpPr/>
            <p:nvPr/>
          </p:nvSpPr>
          <p:spPr>
            <a:xfrm>
              <a:off x="5283420" y="3003771"/>
              <a:ext cx="1043935" cy="295197"/>
            </a:xfrm>
            <a:custGeom>
              <a:rect b="b" l="l" r="r" t="t"/>
              <a:pathLst>
                <a:path extrusionOk="0" h="19150" w="67722">
                  <a:moveTo>
                    <a:pt x="0" y="0"/>
                  </a:moveTo>
                  <a:lnTo>
                    <a:pt x="0" y="17083"/>
                  </a:lnTo>
                  <a:lnTo>
                    <a:pt x="67722" y="19150"/>
                  </a:lnTo>
                  <a:lnTo>
                    <a:pt x="67722" y="1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1"/>
            <p:cNvSpPr/>
            <p:nvPr/>
          </p:nvSpPr>
          <p:spPr>
            <a:xfrm>
              <a:off x="5283420" y="2130309"/>
              <a:ext cx="1043935" cy="73591"/>
            </a:xfrm>
            <a:custGeom>
              <a:rect b="b" l="l" r="r" t="t"/>
              <a:pathLst>
                <a:path extrusionOk="0" h="4774" w="67722">
                  <a:moveTo>
                    <a:pt x="67722" y="1"/>
                  </a:moveTo>
                  <a:lnTo>
                    <a:pt x="0" y="1794"/>
                  </a:lnTo>
                  <a:lnTo>
                    <a:pt x="0" y="2524"/>
                  </a:lnTo>
                  <a:cubicBezTo>
                    <a:pt x="912" y="3253"/>
                    <a:pt x="1824" y="4013"/>
                    <a:pt x="2705" y="4773"/>
                  </a:cubicBezTo>
                  <a:lnTo>
                    <a:pt x="67722" y="3253"/>
                  </a:lnTo>
                  <a:lnTo>
                    <a:pt x="6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1"/>
            <p:cNvSpPr/>
            <p:nvPr/>
          </p:nvSpPr>
          <p:spPr>
            <a:xfrm>
              <a:off x="5351360" y="2205295"/>
              <a:ext cx="975538" cy="67949"/>
            </a:xfrm>
            <a:custGeom>
              <a:rect b="b" l="l" r="r" t="t"/>
              <a:pathLst>
                <a:path extrusionOk="0" h="4408" w="63285">
                  <a:moveTo>
                    <a:pt x="63284" y="0"/>
                  </a:moveTo>
                  <a:lnTo>
                    <a:pt x="0" y="1398"/>
                  </a:lnTo>
                  <a:cubicBezTo>
                    <a:pt x="517" y="1854"/>
                    <a:pt x="1034" y="2280"/>
                    <a:pt x="1551" y="2675"/>
                  </a:cubicBezTo>
                  <a:cubicBezTo>
                    <a:pt x="2250" y="3253"/>
                    <a:pt x="2949" y="3830"/>
                    <a:pt x="3648" y="4408"/>
                  </a:cubicBezTo>
                  <a:lnTo>
                    <a:pt x="63284" y="3253"/>
                  </a:lnTo>
                  <a:lnTo>
                    <a:pt x="63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71"/>
            <p:cNvSpPr/>
            <p:nvPr/>
          </p:nvSpPr>
          <p:spPr>
            <a:xfrm>
              <a:off x="5436181" y="2280727"/>
              <a:ext cx="891187" cy="61876"/>
            </a:xfrm>
            <a:custGeom>
              <a:rect b="b" l="l" r="r" t="t"/>
              <a:pathLst>
                <a:path extrusionOk="0" h="4014" w="57813">
                  <a:moveTo>
                    <a:pt x="57813" y="1"/>
                  </a:moveTo>
                  <a:lnTo>
                    <a:pt x="0" y="1004"/>
                  </a:lnTo>
                  <a:cubicBezTo>
                    <a:pt x="1246" y="2007"/>
                    <a:pt x="2493" y="3041"/>
                    <a:pt x="3769" y="4013"/>
                  </a:cubicBezTo>
                  <a:lnTo>
                    <a:pt x="57813" y="3253"/>
                  </a:lnTo>
                  <a:lnTo>
                    <a:pt x="578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71"/>
            <p:cNvSpPr/>
            <p:nvPr/>
          </p:nvSpPr>
          <p:spPr>
            <a:xfrm>
              <a:off x="5523808" y="2355712"/>
              <a:ext cx="803569" cy="57637"/>
            </a:xfrm>
            <a:custGeom>
              <a:rect b="b" l="l" r="r" t="t"/>
              <a:pathLst>
                <a:path extrusionOk="0" h="3739" w="52129">
                  <a:moveTo>
                    <a:pt x="52129" y="0"/>
                  </a:moveTo>
                  <a:lnTo>
                    <a:pt x="0" y="669"/>
                  </a:lnTo>
                  <a:cubicBezTo>
                    <a:pt x="1307" y="1702"/>
                    <a:pt x="2584" y="2736"/>
                    <a:pt x="3891" y="3739"/>
                  </a:cubicBezTo>
                  <a:lnTo>
                    <a:pt x="52129" y="3253"/>
                  </a:lnTo>
                  <a:lnTo>
                    <a:pt x="52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71"/>
            <p:cNvSpPr/>
            <p:nvPr/>
          </p:nvSpPr>
          <p:spPr>
            <a:xfrm>
              <a:off x="5614241" y="2431145"/>
              <a:ext cx="713144" cy="53444"/>
            </a:xfrm>
            <a:custGeom>
              <a:rect b="b" l="l" r="r" t="t"/>
              <a:pathLst>
                <a:path extrusionOk="0" h="3467" w="46263">
                  <a:moveTo>
                    <a:pt x="46263" y="1"/>
                  </a:moveTo>
                  <a:lnTo>
                    <a:pt x="0" y="366"/>
                  </a:lnTo>
                  <a:cubicBezTo>
                    <a:pt x="1338" y="1430"/>
                    <a:pt x="2675" y="2463"/>
                    <a:pt x="4043" y="3466"/>
                  </a:cubicBezTo>
                  <a:lnTo>
                    <a:pt x="46263" y="3253"/>
                  </a:lnTo>
                  <a:lnTo>
                    <a:pt x="46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71"/>
            <p:cNvSpPr/>
            <p:nvPr/>
          </p:nvSpPr>
          <p:spPr>
            <a:xfrm>
              <a:off x="5707957" y="2506130"/>
              <a:ext cx="619436" cy="50607"/>
            </a:xfrm>
            <a:custGeom>
              <a:rect b="b" l="l" r="r" t="t"/>
              <a:pathLst>
                <a:path extrusionOk="0" h="3283" w="40184">
                  <a:moveTo>
                    <a:pt x="40184" y="0"/>
                  </a:moveTo>
                  <a:lnTo>
                    <a:pt x="1" y="183"/>
                  </a:lnTo>
                  <a:cubicBezTo>
                    <a:pt x="1399" y="1216"/>
                    <a:pt x="2797" y="2250"/>
                    <a:pt x="4195" y="3283"/>
                  </a:cubicBezTo>
                  <a:lnTo>
                    <a:pt x="40184" y="3253"/>
                  </a:lnTo>
                  <a:lnTo>
                    <a:pt x="40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71"/>
            <p:cNvSpPr/>
            <p:nvPr/>
          </p:nvSpPr>
          <p:spPr>
            <a:xfrm>
              <a:off x="5805420" y="2581100"/>
              <a:ext cx="521983" cy="50623"/>
            </a:xfrm>
            <a:custGeom>
              <a:rect b="b" l="l" r="r" t="t"/>
              <a:pathLst>
                <a:path extrusionOk="0" h="3284" w="33862">
                  <a:moveTo>
                    <a:pt x="1" y="1"/>
                  </a:moveTo>
                  <a:lnTo>
                    <a:pt x="1" y="1"/>
                  </a:lnTo>
                  <a:cubicBezTo>
                    <a:pt x="1430" y="1064"/>
                    <a:pt x="2889" y="2128"/>
                    <a:pt x="4348" y="3162"/>
                  </a:cubicBezTo>
                  <a:lnTo>
                    <a:pt x="33862" y="3283"/>
                  </a:lnTo>
                  <a:lnTo>
                    <a:pt x="3386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71"/>
            <p:cNvSpPr/>
            <p:nvPr/>
          </p:nvSpPr>
          <p:spPr>
            <a:xfrm>
              <a:off x="5906166" y="2654667"/>
              <a:ext cx="421246" cy="52488"/>
            </a:xfrm>
            <a:custGeom>
              <a:rect b="b" l="l" r="r" t="t"/>
              <a:pathLst>
                <a:path extrusionOk="0" h="3405" w="27327">
                  <a:moveTo>
                    <a:pt x="1" y="1"/>
                  </a:moveTo>
                  <a:lnTo>
                    <a:pt x="1" y="1"/>
                  </a:lnTo>
                  <a:cubicBezTo>
                    <a:pt x="1490" y="1064"/>
                    <a:pt x="2980" y="2128"/>
                    <a:pt x="4469" y="3192"/>
                  </a:cubicBezTo>
                  <a:lnTo>
                    <a:pt x="27327" y="3405"/>
                  </a:lnTo>
                  <a:lnTo>
                    <a:pt x="27327" y="1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71"/>
            <p:cNvSpPr/>
            <p:nvPr/>
          </p:nvSpPr>
          <p:spPr>
            <a:xfrm>
              <a:off x="6009733" y="2728712"/>
              <a:ext cx="317688" cy="53428"/>
            </a:xfrm>
            <a:custGeom>
              <a:rect b="b" l="l" r="r" t="t"/>
              <a:pathLst>
                <a:path extrusionOk="0" h="3466" w="20609">
                  <a:moveTo>
                    <a:pt x="0" y="0"/>
                  </a:moveTo>
                  <a:lnTo>
                    <a:pt x="0" y="0"/>
                  </a:lnTo>
                  <a:cubicBezTo>
                    <a:pt x="1520" y="1094"/>
                    <a:pt x="3070" y="2189"/>
                    <a:pt x="4590" y="3252"/>
                  </a:cubicBezTo>
                  <a:lnTo>
                    <a:pt x="20609" y="3465"/>
                  </a:lnTo>
                  <a:lnTo>
                    <a:pt x="20609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71"/>
            <p:cNvSpPr/>
            <p:nvPr/>
          </p:nvSpPr>
          <p:spPr>
            <a:xfrm>
              <a:off x="6116569" y="2804144"/>
              <a:ext cx="210862" cy="52966"/>
            </a:xfrm>
            <a:custGeom>
              <a:rect b="b" l="l" r="r" t="t"/>
              <a:pathLst>
                <a:path extrusionOk="0" h="3436" w="13679">
                  <a:moveTo>
                    <a:pt x="1" y="1"/>
                  </a:moveTo>
                  <a:lnTo>
                    <a:pt x="1" y="1"/>
                  </a:lnTo>
                  <a:cubicBezTo>
                    <a:pt x="1520" y="1095"/>
                    <a:pt x="3071" y="2189"/>
                    <a:pt x="4651" y="3284"/>
                  </a:cubicBezTo>
                  <a:lnTo>
                    <a:pt x="13679" y="3436"/>
                  </a:lnTo>
                  <a:lnTo>
                    <a:pt x="1367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71"/>
            <p:cNvSpPr/>
            <p:nvPr/>
          </p:nvSpPr>
          <p:spPr>
            <a:xfrm>
              <a:off x="6224823" y="2880532"/>
              <a:ext cx="102155" cy="52026"/>
            </a:xfrm>
            <a:custGeom>
              <a:rect b="b" l="l" r="r" t="t"/>
              <a:pathLst>
                <a:path extrusionOk="0" h="3375" w="6627">
                  <a:moveTo>
                    <a:pt x="0" y="0"/>
                  </a:moveTo>
                  <a:lnTo>
                    <a:pt x="4742" y="3344"/>
                  </a:lnTo>
                  <a:lnTo>
                    <a:pt x="6626" y="3374"/>
                  </a:lnTo>
                  <a:lnTo>
                    <a:pt x="6626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1"/>
            <p:cNvSpPr/>
            <p:nvPr/>
          </p:nvSpPr>
          <p:spPr>
            <a:xfrm>
              <a:off x="4901988" y="3121614"/>
              <a:ext cx="124646" cy="237345"/>
            </a:xfrm>
            <a:custGeom>
              <a:rect b="b" l="l" r="r" t="t"/>
              <a:pathLst>
                <a:path extrusionOk="0" h="15397" w="8086">
                  <a:moveTo>
                    <a:pt x="2885" y="1"/>
                  </a:moveTo>
                  <a:cubicBezTo>
                    <a:pt x="1917" y="1"/>
                    <a:pt x="937" y="127"/>
                    <a:pt x="0" y="381"/>
                  </a:cubicBezTo>
                  <a:cubicBezTo>
                    <a:pt x="1368" y="958"/>
                    <a:pt x="1702" y="2721"/>
                    <a:pt x="1854" y="4180"/>
                  </a:cubicBezTo>
                  <a:cubicBezTo>
                    <a:pt x="2219" y="7919"/>
                    <a:pt x="2614" y="11506"/>
                    <a:pt x="2523" y="15396"/>
                  </a:cubicBezTo>
                  <a:lnTo>
                    <a:pt x="8085" y="15305"/>
                  </a:lnTo>
                  <a:cubicBezTo>
                    <a:pt x="7781" y="11718"/>
                    <a:pt x="7508" y="8132"/>
                    <a:pt x="7204" y="4545"/>
                  </a:cubicBezTo>
                  <a:cubicBezTo>
                    <a:pt x="7113" y="3512"/>
                    <a:pt x="7021" y="2417"/>
                    <a:pt x="6444" y="1566"/>
                  </a:cubicBezTo>
                  <a:cubicBezTo>
                    <a:pt x="5745" y="654"/>
                    <a:pt x="4651" y="77"/>
                    <a:pt x="3465" y="16"/>
                  </a:cubicBezTo>
                  <a:cubicBezTo>
                    <a:pt x="3273" y="6"/>
                    <a:pt x="3079" y="1"/>
                    <a:pt x="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1"/>
            <p:cNvSpPr/>
            <p:nvPr/>
          </p:nvSpPr>
          <p:spPr>
            <a:xfrm>
              <a:off x="4148959" y="3363158"/>
              <a:ext cx="320971" cy="1043025"/>
            </a:xfrm>
            <a:custGeom>
              <a:rect b="b" l="l" r="r" t="t"/>
              <a:pathLst>
                <a:path extrusionOk="0" h="67663" w="20822">
                  <a:moveTo>
                    <a:pt x="19748" y="0"/>
                  </a:moveTo>
                  <a:cubicBezTo>
                    <a:pt x="19731" y="0"/>
                    <a:pt x="19714" y="1"/>
                    <a:pt x="19697" y="2"/>
                  </a:cubicBezTo>
                  <a:cubicBezTo>
                    <a:pt x="19058" y="2"/>
                    <a:pt x="18541" y="488"/>
                    <a:pt x="18541" y="1126"/>
                  </a:cubicBezTo>
                  <a:lnTo>
                    <a:pt x="18450" y="59759"/>
                  </a:lnTo>
                  <a:lnTo>
                    <a:pt x="2280" y="65687"/>
                  </a:lnTo>
                  <a:lnTo>
                    <a:pt x="2280" y="2129"/>
                  </a:lnTo>
                  <a:cubicBezTo>
                    <a:pt x="2280" y="1370"/>
                    <a:pt x="1710" y="990"/>
                    <a:pt x="1140" y="990"/>
                  </a:cubicBezTo>
                  <a:cubicBezTo>
                    <a:pt x="570" y="990"/>
                    <a:pt x="0" y="1370"/>
                    <a:pt x="0" y="2129"/>
                  </a:cubicBezTo>
                  <a:lnTo>
                    <a:pt x="0" y="67662"/>
                  </a:lnTo>
                  <a:lnTo>
                    <a:pt x="3526" y="67662"/>
                  </a:lnTo>
                  <a:lnTo>
                    <a:pt x="20730" y="61340"/>
                  </a:lnTo>
                  <a:lnTo>
                    <a:pt x="20821" y="1126"/>
                  </a:lnTo>
                  <a:cubicBezTo>
                    <a:pt x="20821" y="506"/>
                    <a:pt x="20333" y="0"/>
                    <a:pt x="19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1"/>
            <p:cNvSpPr/>
            <p:nvPr/>
          </p:nvSpPr>
          <p:spPr>
            <a:xfrm>
              <a:off x="5536928" y="3488277"/>
              <a:ext cx="449825" cy="1028967"/>
            </a:xfrm>
            <a:custGeom>
              <a:rect b="b" l="l" r="r" t="t"/>
              <a:pathLst>
                <a:path extrusionOk="0" h="66751" w="29181">
                  <a:moveTo>
                    <a:pt x="28079" y="0"/>
                  </a:moveTo>
                  <a:cubicBezTo>
                    <a:pt x="28061" y="0"/>
                    <a:pt x="28043" y="1"/>
                    <a:pt x="28025" y="1"/>
                  </a:cubicBezTo>
                  <a:cubicBezTo>
                    <a:pt x="27387" y="1"/>
                    <a:pt x="26900" y="518"/>
                    <a:pt x="26900" y="1126"/>
                  </a:cubicBezTo>
                  <a:lnTo>
                    <a:pt x="26900" y="56355"/>
                  </a:lnTo>
                  <a:lnTo>
                    <a:pt x="2280" y="64926"/>
                  </a:lnTo>
                  <a:lnTo>
                    <a:pt x="2280" y="2129"/>
                  </a:lnTo>
                  <a:cubicBezTo>
                    <a:pt x="2280" y="1369"/>
                    <a:pt x="1710" y="989"/>
                    <a:pt x="1140" y="989"/>
                  </a:cubicBezTo>
                  <a:cubicBezTo>
                    <a:pt x="570" y="989"/>
                    <a:pt x="0" y="1369"/>
                    <a:pt x="0" y="2129"/>
                  </a:cubicBezTo>
                  <a:lnTo>
                    <a:pt x="0" y="66750"/>
                  </a:lnTo>
                  <a:lnTo>
                    <a:pt x="3982" y="66750"/>
                  </a:lnTo>
                  <a:lnTo>
                    <a:pt x="29180" y="57966"/>
                  </a:lnTo>
                  <a:lnTo>
                    <a:pt x="29180" y="1126"/>
                  </a:lnTo>
                  <a:cubicBezTo>
                    <a:pt x="29180" y="506"/>
                    <a:pt x="28692" y="0"/>
                    <a:pt x="28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1"/>
            <p:cNvSpPr/>
            <p:nvPr/>
          </p:nvSpPr>
          <p:spPr>
            <a:xfrm>
              <a:off x="3722541" y="3292505"/>
              <a:ext cx="2392886" cy="295521"/>
            </a:xfrm>
            <a:custGeom>
              <a:rect b="b" l="l" r="r" t="t"/>
              <a:pathLst>
                <a:path extrusionOk="0" h="19171" w="155231">
                  <a:moveTo>
                    <a:pt x="58324" y="1"/>
                  </a:moveTo>
                  <a:cubicBezTo>
                    <a:pt x="39837" y="1"/>
                    <a:pt x="21488" y="1350"/>
                    <a:pt x="3708" y="4372"/>
                  </a:cubicBezTo>
                  <a:lnTo>
                    <a:pt x="0" y="11272"/>
                  </a:lnTo>
                  <a:cubicBezTo>
                    <a:pt x="9329" y="9736"/>
                    <a:pt x="19288" y="9097"/>
                    <a:pt x="29506" y="9097"/>
                  </a:cubicBezTo>
                  <a:cubicBezTo>
                    <a:pt x="54076" y="9097"/>
                    <a:pt x="80142" y="12791"/>
                    <a:pt x="102555" y="16591"/>
                  </a:cubicBezTo>
                  <a:cubicBezTo>
                    <a:pt x="108270" y="17564"/>
                    <a:pt x="113923" y="18688"/>
                    <a:pt x="119698" y="19083"/>
                  </a:cubicBezTo>
                  <a:cubicBezTo>
                    <a:pt x="120602" y="19143"/>
                    <a:pt x="121521" y="19170"/>
                    <a:pt x="122451" y="19170"/>
                  </a:cubicBezTo>
                  <a:cubicBezTo>
                    <a:pt x="133005" y="19170"/>
                    <a:pt x="145117" y="15598"/>
                    <a:pt x="155200" y="13643"/>
                  </a:cubicBezTo>
                  <a:cubicBezTo>
                    <a:pt x="154988" y="12244"/>
                    <a:pt x="155231" y="11728"/>
                    <a:pt x="155200" y="10846"/>
                  </a:cubicBezTo>
                  <a:cubicBezTo>
                    <a:pt x="124053" y="4209"/>
                    <a:pt x="90972" y="1"/>
                    <a:pt x="58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1"/>
            <p:cNvSpPr/>
            <p:nvPr/>
          </p:nvSpPr>
          <p:spPr>
            <a:xfrm>
              <a:off x="3723944" y="3292489"/>
              <a:ext cx="2391021" cy="251958"/>
            </a:xfrm>
            <a:custGeom>
              <a:rect b="b" l="l" r="r" t="t"/>
              <a:pathLst>
                <a:path extrusionOk="0" h="16345" w="155110">
                  <a:moveTo>
                    <a:pt x="58262" y="0"/>
                  </a:moveTo>
                  <a:cubicBezTo>
                    <a:pt x="39765" y="0"/>
                    <a:pt x="21407" y="1349"/>
                    <a:pt x="3617" y="4373"/>
                  </a:cubicBezTo>
                  <a:lnTo>
                    <a:pt x="0" y="9783"/>
                  </a:lnTo>
                  <a:lnTo>
                    <a:pt x="1094" y="9601"/>
                  </a:lnTo>
                  <a:cubicBezTo>
                    <a:pt x="11368" y="7965"/>
                    <a:pt x="22389" y="7276"/>
                    <a:pt x="33666" y="7276"/>
                  </a:cubicBezTo>
                  <a:cubicBezTo>
                    <a:pt x="56953" y="7276"/>
                    <a:pt x="81330" y="10212"/>
                    <a:pt x="102464" y="13796"/>
                  </a:cubicBezTo>
                  <a:cubicBezTo>
                    <a:pt x="108179" y="14768"/>
                    <a:pt x="113832" y="15893"/>
                    <a:pt x="119607" y="16258"/>
                  </a:cubicBezTo>
                  <a:cubicBezTo>
                    <a:pt x="120511" y="16317"/>
                    <a:pt x="121430" y="16345"/>
                    <a:pt x="122360" y="16345"/>
                  </a:cubicBezTo>
                  <a:cubicBezTo>
                    <a:pt x="132914" y="16345"/>
                    <a:pt x="145026" y="12772"/>
                    <a:pt x="155109" y="10817"/>
                  </a:cubicBezTo>
                  <a:cubicBezTo>
                    <a:pt x="123971" y="4201"/>
                    <a:pt x="90901" y="0"/>
                    <a:pt x="58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1"/>
            <p:cNvSpPr/>
            <p:nvPr/>
          </p:nvSpPr>
          <p:spPr>
            <a:xfrm>
              <a:off x="5130181" y="3375029"/>
              <a:ext cx="178537" cy="104051"/>
            </a:xfrm>
            <a:custGeom>
              <a:rect b="b" l="l" r="r" t="t"/>
              <a:pathLst>
                <a:path extrusionOk="0" h="6750" w="11582">
                  <a:moveTo>
                    <a:pt x="5412" y="0"/>
                  </a:moveTo>
                  <a:cubicBezTo>
                    <a:pt x="4723" y="0"/>
                    <a:pt x="4027" y="97"/>
                    <a:pt x="3344" y="296"/>
                  </a:cubicBezTo>
                  <a:cubicBezTo>
                    <a:pt x="2220" y="569"/>
                    <a:pt x="1247" y="1299"/>
                    <a:pt x="578" y="2271"/>
                  </a:cubicBezTo>
                  <a:cubicBezTo>
                    <a:pt x="1" y="3274"/>
                    <a:pt x="1" y="4642"/>
                    <a:pt x="761" y="5493"/>
                  </a:cubicBezTo>
                  <a:cubicBezTo>
                    <a:pt x="1429" y="6253"/>
                    <a:pt x="2524" y="6496"/>
                    <a:pt x="3527" y="6587"/>
                  </a:cubicBezTo>
                  <a:cubicBezTo>
                    <a:pt x="4411" y="6680"/>
                    <a:pt x="4771" y="6749"/>
                    <a:pt x="5242" y="6749"/>
                  </a:cubicBezTo>
                  <a:cubicBezTo>
                    <a:pt x="5548" y="6749"/>
                    <a:pt x="5901" y="6720"/>
                    <a:pt x="6475" y="6648"/>
                  </a:cubicBezTo>
                  <a:cubicBezTo>
                    <a:pt x="7326" y="6557"/>
                    <a:pt x="9028" y="5676"/>
                    <a:pt x="9758" y="5220"/>
                  </a:cubicBezTo>
                  <a:cubicBezTo>
                    <a:pt x="10487" y="4733"/>
                    <a:pt x="11581" y="4521"/>
                    <a:pt x="11460" y="3700"/>
                  </a:cubicBezTo>
                  <a:cubicBezTo>
                    <a:pt x="11338" y="3122"/>
                    <a:pt x="11065" y="2606"/>
                    <a:pt x="10639" y="2211"/>
                  </a:cubicBezTo>
                  <a:cubicBezTo>
                    <a:pt x="9247" y="774"/>
                    <a:pt x="7358" y="0"/>
                    <a:pt x="5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1"/>
            <p:cNvSpPr/>
            <p:nvPr/>
          </p:nvSpPr>
          <p:spPr>
            <a:xfrm>
              <a:off x="5127838" y="3354402"/>
              <a:ext cx="178999" cy="104175"/>
            </a:xfrm>
            <a:custGeom>
              <a:rect b="b" l="l" r="r" t="t"/>
              <a:pathLst>
                <a:path extrusionOk="0" h="6758" w="11612">
                  <a:moveTo>
                    <a:pt x="5429" y="1"/>
                  </a:moveTo>
                  <a:cubicBezTo>
                    <a:pt x="4742" y="1"/>
                    <a:pt x="4050" y="98"/>
                    <a:pt x="3375" y="296"/>
                  </a:cubicBezTo>
                  <a:cubicBezTo>
                    <a:pt x="2220" y="600"/>
                    <a:pt x="1247" y="1299"/>
                    <a:pt x="609" y="2272"/>
                  </a:cubicBezTo>
                  <a:cubicBezTo>
                    <a:pt x="1" y="3275"/>
                    <a:pt x="1" y="4643"/>
                    <a:pt x="791" y="5524"/>
                  </a:cubicBezTo>
                  <a:cubicBezTo>
                    <a:pt x="1460" y="6284"/>
                    <a:pt x="2524" y="6497"/>
                    <a:pt x="3527" y="6588"/>
                  </a:cubicBezTo>
                  <a:cubicBezTo>
                    <a:pt x="4458" y="6685"/>
                    <a:pt x="4807" y="6757"/>
                    <a:pt x="5318" y="6757"/>
                  </a:cubicBezTo>
                  <a:cubicBezTo>
                    <a:pt x="5607" y="6757"/>
                    <a:pt x="5948" y="6734"/>
                    <a:pt x="6475" y="6679"/>
                  </a:cubicBezTo>
                  <a:cubicBezTo>
                    <a:pt x="7326" y="6588"/>
                    <a:pt x="9059" y="5676"/>
                    <a:pt x="9758" y="5220"/>
                  </a:cubicBezTo>
                  <a:cubicBezTo>
                    <a:pt x="10487" y="4764"/>
                    <a:pt x="11612" y="4521"/>
                    <a:pt x="11490" y="3700"/>
                  </a:cubicBezTo>
                  <a:cubicBezTo>
                    <a:pt x="11369" y="3123"/>
                    <a:pt x="11065" y="2606"/>
                    <a:pt x="10670" y="2211"/>
                  </a:cubicBezTo>
                  <a:cubicBezTo>
                    <a:pt x="9278" y="774"/>
                    <a:pt x="7372" y="1"/>
                    <a:pt x="5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1"/>
            <p:cNvSpPr/>
            <p:nvPr/>
          </p:nvSpPr>
          <p:spPr>
            <a:xfrm>
              <a:off x="4514929" y="3324802"/>
              <a:ext cx="598811" cy="95573"/>
            </a:xfrm>
            <a:custGeom>
              <a:rect b="b" l="l" r="r" t="t"/>
              <a:pathLst>
                <a:path extrusionOk="0" h="6200" w="38846">
                  <a:moveTo>
                    <a:pt x="15647" y="1"/>
                  </a:moveTo>
                  <a:cubicBezTo>
                    <a:pt x="11036" y="1"/>
                    <a:pt x="6463" y="363"/>
                    <a:pt x="1976" y="1456"/>
                  </a:cubicBezTo>
                  <a:cubicBezTo>
                    <a:pt x="1064" y="1669"/>
                    <a:pt x="0" y="2155"/>
                    <a:pt x="61" y="3098"/>
                  </a:cubicBezTo>
                  <a:cubicBezTo>
                    <a:pt x="122" y="3584"/>
                    <a:pt x="486" y="4010"/>
                    <a:pt x="1003" y="4192"/>
                  </a:cubicBezTo>
                  <a:cubicBezTo>
                    <a:pt x="1359" y="4281"/>
                    <a:pt x="1732" y="4337"/>
                    <a:pt x="2108" y="4337"/>
                  </a:cubicBezTo>
                  <a:cubicBezTo>
                    <a:pt x="2246" y="4337"/>
                    <a:pt x="2385" y="4330"/>
                    <a:pt x="2523" y="4313"/>
                  </a:cubicBezTo>
                  <a:cubicBezTo>
                    <a:pt x="4502" y="4259"/>
                    <a:pt x="6484" y="4224"/>
                    <a:pt x="8468" y="4224"/>
                  </a:cubicBezTo>
                  <a:cubicBezTo>
                    <a:pt x="14194" y="4224"/>
                    <a:pt x="19927" y="4513"/>
                    <a:pt x="25593" y="5438"/>
                  </a:cubicBezTo>
                  <a:cubicBezTo>
                    <a:pt x="27569" y="5742"/>
                    <a:pt x="29545" y="6168"/>
                    <a:pt x="31581" y="6198"/>
                  </a:cubicBezTo>
                  <a:cubicBezTo>
                    <a:pt x="31663" y="6199"/>
                    <a:pt x="31745" y="6200"/>
                    <a:pt x="31828" y="6200"/>
                  </a:cubicBezTo>
                  <a:cubicBezTo>
                    <a:pt x="33756" y="6200"/>
                    <a:pt x="35725" y="5852"/>
                    <a:pt x="37387" y="4861"/>
                  </a:cubicBezTo>
                  <a:cubicBezTo>
                    <a:pt x="38147" y="4405"/>
                    <a:pt x="38846" y="3675"/>
                    <a:pt x="38724" y="2824"/>
                  </a:cubicBezTo>
                  <a:cubicBezTo>
                    <a:pt x="38603" y="2186"/>
                    <a:pt x="38177" y="1669"/>
                    <a:pt x="37569" y="1456"/>
                  </a:cubicBezTo>
                  <a:cubicBezTo>
                    <a:pt x="36992" y="1244"/>
                    <a:pt x="36353" y="1152"/>
                    <a:pt x="35746" y="1152"/>
                  </a:cubicBezTo>
                  <a:cubicBezTo>
                    <a:pt x="29062" y="757"/>
                    <a:pt x="22314" y="1"/>
                    <a:pt x="15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1"/>
            <p:cNvSpPr/>
            <p:nvPr/>
          </p:nvSpPr>
          <p:spPr>
            <a:xfrm>
              <a:off x="4478376" y="3328887"/>
              <a:ext cx="598811" cy="95712"/>
            </a:xfrm>
            <a:custGeom>
              <a:rect b="b" l="l" r="r" t="t"/>
              <a:pathLst>
                <a:path extrusionOk="0" h="6209" w="38846">
                  <a:moveTo>
                    <a:pt x="15604" y="1"/>
                  </a:moveTo>
                  <a:cubicBezTo>
                    <a:pt x="11007" y="1"/>
                    <a:pt x="6448" y="357"/>
                    <a:pt x="1976" y="1434"/>
                  </a:cubicBezTo>
                  <a:cubicBezTo>
                    <a:pt x="1064" y="1678"/>
                    <a:pt x="0" y="2194"/>
                    <a:pt x="61" y="3076"/>
                  </a:cubicBezTo>
                  <a:cubicBezTo>
                    <a:pt x="122" y="3593"/>
                    <a:pt x="487" y="4018"/>
                    <a:pt x="1003" y="4170"/>
                  </a:cubicBezTo>
                  <a:cubicBezTo>
                    <a:pt x="1364" y="4283"/>
                    <a:pt x="1741" y="4345"/>
                    <a:pt x="2123" y="4345"/>
                  </a:cubicBezTo>
                  <a:cubicBezTo>
                    <a:pt x="2256" y="4345"/>
                    <a:pt x="2390" y="4338"/>
                    <a:pt x="2523" y="4322"/>
                  </a:cubicBezTo>
                  <a:cubicBezTo>
                    <a:pt x="4502" y="4267"/>
                    <a:pt x="6485" y="4233"/>
                    <a:pt x="8468" y="4233"/>
                  </a:cubicBezTo>
                  <a:cubicBezTo>
                    <a:pt x="14194" y="4233"/>
                    <a:pt x="19927" y="4521"/>
                    <a:pt x="25593" y="5447"/>
                  </a:cubicBezTo>
                  <a:cubicBezTo>
                    <a:pt x="27569" y="5751"/>
                    <a:pt x="29545" y="6176"/>
                    <a:pt x="31551" y="6207"/>
                  </a:cubicBezTo>
                  <a:cubicBezTo>
                    <a:pt x="31634" y="6208"/>
                    <a:pt x="31718" y="6208"/>
                    <a:pt x="31801" y="6208"/>
                  </a:cubicBezTo>
                  <a:cubicBezTo>
                    <a:pt x="33756" y="6208"/>
                    <a:pt x="35724" y="5860"/>
                    <a:pt x="37357" y="4869"/>
                  </a:cubicBezTo>
                  <a:cubicBezTo>
                    <a:pt x="38117" y="4413"/>
                    <a:pt x="38846" y="3684"/>
                    <a:pt x="38724" y="2802"/>
                  </a:cubicBezTo>
                  <a:cubicBezTo>
                    <a:pt x="38603" y="2194"/>
                    <a:pt x="38177" y="1678"/>
                    <a:pt x="37569" y="1465"/>
                  </a:cubicBezTo>
                  <a:cubicBezTo>
                    <a:pt x="36992" y="1252"/>
                    <a:pt x="36354" y="1130"/>
                    <a:pt x="35746" y="1130"/>
                  </a:cubicBezTo>
                  <a:cubicBezTo>
                    <a:pt x="29047" y="752"/>
                    <a:pt x="22285" y="1"/>
                    <a:pt x="15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1"/>
            <p:cNvSpPr/>
            <p:nvPr/>
          </p:nvSpPr>
          <p:spPr>
            <a:xfrm>
              <a:off x="4239391" y="2585925"/>
              <a:ext cx="1171386" cy="664279"/>
            </a:xfrm>
            <a:custGeom>
              <a:rect b="b" l="l" r="r" t="t"/>
              <a:pathLst>
                <a:path extrusionOk="0" h="43093" w="75990">
                  <a:moveTo>
                    <a:pt x="61609" y="1"/>
                  </a:moveTo>
                  <a:cubicBezTo>
                    <a:pt x="40776" y="1"/>
                    <a:pt x="20017" y="3003"/>
                    <a:pt x="0" y="8958"/>
                  </a:cubicBezTo>
                  <a:lnTo>
                    <a:pt x="61" y="43092"/>
                  </a:lnTo>
                  <a:cubicBezTo>
                    <a:pt x="13325" y="41177"/>
                    <a:pt x="26684" y="40224"/>
                    <a:pt x="40045" y="40224"/>
                  </a:cubicBezTo>
                  <a:cubicBezTo>
                    <a:pt x="51701" y="40224"/>
                    <a:pt x="63358" y="40949"/>
                    <a:pt x="74956" y="42393"/>
                  </a:cubicBezTo>
                  <a:lnTo>
                    <a:pt x="75990" y="478"/>
                  </a:lnTo>
                  <a:cubicBezTo>
                    <a:pt x="71198" y="159"/>
                    <a:pt x="66401" y="1"/>
                    <a:pt x="6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1"/>
            <p:cNvSpPr/>
            <p:nvPr/>
          </p:nvSpPr>
          <p:spPr>
            <a:xfrm>
              <a:off x="4255317" y="2599153"/>
              <a:ext cx="1119391" cy="626219"/>
            </a:xfrm>
            <a:custGeom>
              <a:rect b="b" l="l" r="r" t="t"/>
              <a:pathLst>
                <a:path extrusionOk="0" h="40624" w="72617">
                  <a:moveTo>
                    <a:pt x="58206" y="0"/>
                  </a:moveTo>
                  <a:cubicBezTo>
                    <a:pt x="38566" y="0"/>
                    <a:pt x="18990" y="2787"/>
                    <a:pt x="62" y="8283"/>
                  </a:cubicBezTo>
                  <a:lnTo>
                    <a:pt x="1" y="40623"/>
                  </a:lnTo>
                  <a:cubicBezTo>
                    <a:pt x="12394" y="38876"/>
                    <a:pt x="24879" y="38008"/>
                    <a:pt x="37364" y="38008"/>
                  </a:cubicBezTo>
                  <a:cubicBezTo>
                    <a:pt x="48763" y="38008"/>
                    <a:pt x="60162" y="38731"/>
                    <a:pt x="71492" y="40168"/>
                  </a:cubicBezTo>
                  <a:lnTo>
                    <a:pt x="72616" y="501"/>
                  </a:lnTo>
                  <a:cubicBezTo>
                    <a:pt x="67815" y="167"/>
                    <a:pt x="63008" y="0"/>
                    <a:pt x="58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1"/>
            <p:cNvSpPr/>
            <p:nvPr/>
          </p:nvSpPr>
          <p:spPr>
            <a:xfrm>
              <a:off x="4256257" y="2599153"/>
              <a:ext cx="1118451" cy="178290"/>
            </a:xfrm>
            <a:custGeom>
              <a:rect b="b" l="l" r="r" t="t"/>
              <a:pathLst>
                <a:path extrusionOk="0" h="11566" w="72556">
                  <a:moveTo>
                    <a:pt x="58131" y="0"/>
                  </a:moveTo>
                  <a:cubicBezTo>
                    <a:pt x="38476" y="0"/>
                    <a:pt x="18905" y="2787"/>
                    <a:pt x="1" y="8283"/>
                  </a:cubicBezTo>
                  <a:lnTo>
                    <a:pt x="1" y="11565"/>
                  </a:lnTo>
                  <a:cubicBezTo>
                    <a:pt x="16717" y="4954"/>
                    <a:pt x="34624" y="2598"/>
                    <a:pt x="52670" y="2598"/>
                  </a:cubicBezTo>
                  <a:cubicBezTo>
                    <a:pt x="59267" y="2598"/>
                    <a:pt x="65882" y="2913"/>
                    <a:pt x="72464" y="3450"/>
                  </a:cubicBezTo>
                  <a:lnTo>
                    <a:pt x="72555" y="501"/>
                  </a:lnTo>
                  <a:cubicBezTo>
                    <a:pt x="67748" y="167"/>
                    <a:pt x="62937" y="0"/>
                    <a:pt x="58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1"/>
            <p:cNvSpPr/>
            <p:nvPr/>
          </p:nvSpPr>
          <p:spPr>
            <a:xfrm>
              <a:off x="4255317" y="2735264"/>
              <a:ext cx="1116108" cy="497149"/>
            </a:xfrm>
            <a:custGeom>
              <a:rect b="b" l="l" r="r" t="t"/>
              <a:pathLst>
                <a:path extrusionOk="0" h="32251" w="72404">
                  <a:moveTo>
                    <a:pt x="72403" y="1"/>
                  </a:moveTo>
                  <a:cubicBezTo>
                    <a:pt x="55868" y="5958"/>
                    <a:pt x="39181" y="11703"/>
                    <a:pt x="21916" y="16597"/>
                  </a:cubicBezTo>
                  <a:cubicBezTo>
                    <a:pt x="19439" y="17310"/>
                    <a:pt x="17014" y="17626"/>
                    <a:pt x="14641" y="17626"/>
                  </a:cubicBezTo>
                  <a:cubicBezTo>
                    <a:pt x="9530" y="17626"/>
                    <a:pt x="4660" y="16161"/>
                    <a:pt x="31" y="14043"/>
                  </a:cubicBezTo>
                  <a:lnTo>
                    <a:pt x="1" y="32250"/>
                  </a:lnTo>
                  <a:cubicBezTo>
                    <a:pt x="12394" y="30519"/>
                    <a:pt x="24878" y="29650"/>
                    <a:pt x="37363" y="29650"/>
                  </a:cubicBezTo>
                  <a:cubicBezTo>
                    <a:pt x="48762" y="29650"/>
                    <a:pt x="60162" y="30374"/>
                    <a:pt x="71492" y="31825"/>
                  </a:cubicBezTo>
                  <a:lnTo>
                    <a:pt x="72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1"/>
            <p:cNvSpPr/>
            <p:nvPr/>
          </p:nvSpPr>
          <p:spPr>
            <a:xfrm>
              <a:off x="4255794" y="3155206"/>
              <a:ext cx="1102512" cy="68335"/>
            </a:xfrm>
            <a:custGeom>
              <a:rect b="b" l="l" r="r" t="t"/>
              <a:pathLst>
                <a:path extrusionOk="0" h="4433" w="71522">
                  <a:moveTo>
                    <a:pt x="42155" y="0"/>
                  </a:moveTo>
                  <a:cubicBezTo>
                    <a:pt x="28084" y="0"/>
                    <a:pt x="13979" y="943"/>
                    <a:pt x="0" y="2518"/>
                  </a:cubicBezTo>
                  <a:lnTo>
                    <a:pt x="0" y="4433"/>
                  </a:lnTo>
                  <a:cubicBezTo>
                    <a:pt x="12378" y="2701"/>
                    <a:pt x="24854" y="1833"/>
                    <a:pt x="37335" y="1833"/>
                  </a:cubicBezTo>
                  <a:cubicBezTo>
                    <a:pt x="48731" y="1833"/>
                    <a:pt x="60131" y="2557"/>
                    <a:pt x="71461" y="4007"/>
                  </a:cubicBezTo>
                  <a:lnTo>
                    <a:pt x="71521" y="1484"/>
                  </a:lnTo>
                  <a:cubicBezTo>
                    <a:pt x="61786" y="460"/>
                    <a:pt x="51979" y="0"/>
                    <a:pt x="4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1"/>
            <p:cNvSpPr/>
            <p:nvPr/>
          </p:nvSpPr>
          <p:spPr>
            <a:xfrm>
              <a:off x="4256257" y="2608048"/>
              <a:ext cx="1118451" cy="178290"/>
            </a:xfrm>
            <a:custGeom>
              <a:rect b="b" l="l" r="r" t="t"/>
              <a:pathLst>
                <a:path extrusionOk="0" h="11566" w="72556">
                  <a:moveTo>
                    <a:pt x="58131" y="1"/>
                  </a:moveTo>
                  <a:cubicBezTo>
                    <a:pt x="38476" y="1"/>
                    <a:pt x="18905" y="2788"/>
                    <a:pt x="1" y="8283"/>
                  </a:cubicBezTo>
                  <a:lnTo>
                    <a:pt x="1" y="11566"/>
                  </a:lnTo>
                  <a:cubicBezTo>
                    <a:pt x="16717" y="4955"/>
                    <a:pt x="34624" y="2598"/>
                    <a:pt x="52670" y="2598"/>
                  </a:cubicBezTo>
                  <a:cubicBezTo>
                    <a:pt x="59267" y="2598"/>
                    <a:pt x="65882" y="2913"/>
                    <a:pt x="72464" y="3450"/>
                  </a:cubicBezTo>
                  <a:lnTo>
                    <a:pt x="72555" y="502"/>
                  </a:lnTo>
                  <a:cubicBezTo>
                    <a:pt x="67748" y="167"/>
                    <a:pt x="62937" y="1"/>
                    <a:pt x="58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1"/>
            <p:cNvSpPr/>
            <p:nvPr/>
          </p:nvSpPr>
          <p:spPr>
            <a:xfrm>
              <a:off x="4444167" y="2703398"/>
              <a:ext cx="752977" cy="331746"/>
            </a:xfrm>
            <a:custGeom>
              <a:rect b="b" l="l" r="r" t="t"/>
              <a:pathLst>
                <a:path extrusionOk="0" h="21521" w="48847">
                  <a:moveTo>
                    <a:pt x="28086" y="1"/>
                  </a:moveTo>
                  <a:lnTo>
                    <a:pt x="18451" y="7934"/>
                  </a:lnTo>
                  <a:lnTo>
                    <a:pt x="14286" y="4986"/>
                  </a:lnTo>
                  <a:lnTo>
                    <a:pt x="0" y="19454"/>
                  </a:lnTo>
                  <a:lnTo>
                    <a:pt x="4134" y="20883"/>
                  </a:lnTo>
                  <a:cubicBezTo>
                    <a:pt x="4134" y="20883"/>
                    <a:pt x="28876" y="21004"/>
                    <a:pt x="44348" y="21521"/>
                  </a:cubicBezTo>
                  <a:lnTo>
                    <a:pt x="48846" y="15290"/>
                  </a:lnTo>
                  <a:lnTo>
                    <a:pt x="280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1"/>
            <p:cNvSpPr/>
            <p:nvPr/>
          </p:nvSpPr>
          <p:spPr>
            <a:xfrm>
              <a:off x="4655495" y="2873857"/>
              <a:ext cx="508402" cy="172078"/>
            </a:xfrm>
            <a:custGeom>
              <a:rect b="b" l="l" r="r" t="t"/>
              <a:pathLst>
                <a:path extrusionOk="0" h="11163" w="32981">
                  <a:moveTo>
                    <a:pt x="13542" y="0"/>
                  </a:moveTo>
                  <a:cubicBezTo>
                    <a:pt x="12291" y="0"/>
                    <a:pt x="11127" y="688"/>
                    <a:pt x="10153" y="1376"/>
                  </a:cubicBezTo>
                  <a:cubicBezTo>
                    <a:pt x="6354" y="3929"/>
                    <a:pt x="2949" y="6999"/>
                    <a:pt x="1" y="10494"/>
                  </a:cubicBezTo>
                  <a:lnTo>
                    <a:pt x="274" y="10737"/>
                  </a:lnTo>
                  <a:cubicBezTo>
                    <a:pt x="3223" y="7272"/>
                    <a:pt x="6597" y="4233"/>
                    <a:pt x="10366" y="1710"/>
                  </a:cubicBezTo>
                  <a:cubicBezTo>
                    <a:pt x="11283" y="1080"/>
                    <a:pt x="12416" y="395"/>
                    <a:pt x="13536" y="395"/>
                  </a:cubicBezTo>
                  <a:cubicBezTo>
                    <a:pt x="13604" y="395"/>
                    <a:pt x="13672" y="398"/>
                    <a:pt x="13740" y="403"/>
                  </a:cubicBezTo>
                  <a:cubicBezTo>
                    <a:pt x="14925" y="494"/>
                    <a:pt x="15928" y="1315"/>
                    <a:pt x="16901" y="2075"/>
                  </a:cubicBezTo>
                  <a:lnTo>
                    <a:pt x="17083" y="2196"/>
                  </a:lnTo>
                  <a:cubicBezTo>
                    <a:pt x="18694" y="3473"/>
                    <a:pt x="20427" y="4628"/>
                    <a:pt x="22251" y="5601"/>
                  </a:cubicBezTo>
                  <a:cubicBezTo>
                    <a:pt x="22884" y="5950"/>
                    <a:pt x="23643" y="6299"/>
                    <a:pt x="24392" y="6299"/>
                  </a:cubicBezTo>
                  <a:cubicBezTo>
                    <a:pt x="24685" y="6299"/>
                    <a:pt x="24977" y="6246"/>
                    <a:pt x="25260" y="6117"/>
                  </a:cubicBezTo>
                  <a:cubicBezTo>
                    <a:pt x="25381" y="6056"/>
                    <a:pt x="25503" y="5996"/>
                    <a:pt x="25624" y="5904"/>
                  </a:cubicBezTo>
                  <a:cubicBezTo>
                    <a:pt x="25807" y="5753"/>
                    <a:pt x="26050" y="5661"/>
                    <a:pt x="26293" y="5601"/>
                  </a:cubicBezTo>
                  <a:cubicBezTo>
                    <a:pt x="26658" y="5601"/>
                    <a:pt x="27023" y="5874"/>
                    <a:pt x="27357" y="6208"/>
                  </a:cubicBezTo>
                  <a:lnTo>
                    <a:pt x="32707" y="11163"/>
                  </a:lnTo>
                  <a:lnTo>
                    <a:pt x="32980" y="10859"/>
                  </a:lnTo>
                  <a:lnTo>
                    <a:pt x="27631" y="5904"/>
                  </a:lnTo>
                  <a:cubicBezTo>
                    <a:pt x="27280" y="5554"/>
                    <a:pt x="26846" y="5204"/>
                    <a:pt x="26327" y="5204"/>
                  </a:cubicBezTo>
                  <a:cubicBezTo>
                    <a:pt x="26306" y="5204"/>
                    <a:pt x="26284" y="5204"/>
                    <a:pt x="26263" y="5205"/>
                  </a:cubicBezTo>
                  <a:cubicBezTo>
                    <a:pt x="25959" y="5266"/>
                    <a:pt x="25685" y="5388"/>
                    <a:pt x="25442" y="5540"/>
                  </a:cubicBezTo>
                  <a:cubicBezTo>
                    <a:pt x="25320" y="5631"/>
                    <a:pt x="25199" y="5692"/>
                    <a:pt x="25077" y="5753"/>
                  </a:cubicBezTo>
                  <a:cubicBezTo>
                    <a:pt x="24857" y="5858"/>
                    <a:pt x="24622" y="5903"/>
                    <a:pt x="24380" y="5903"/>
                  </a:cubicBezTo>
                  <a:cubicBezTo>
                    <a:pt x="23720" y="5903"/>
                    <a:pt x="23011" y="5570"/>
                    <a:pt x="22433" y="5236"/>
                  </a:cubicBezTo>
                  <a:cubicBezTo>
                    <a:pt x="20640" y="4263"/>
                    <a:pt x="18907" y="3139"/>
                    <a:pt x="17326" y="1862"/>
                  </a:cubicBezTo>
                  <a:lnTo>
                    <a:pt x="17144" y="1740"/>
                  </a:lnTo>
                  <a:cubicBezTo>
                    <a:pt x="16141" y="950"/>
                    <a:pt x="15108" y="99"/>
                    <a:pt x="13770" y="8"/>
                  </a:cubicBezTo>
                  <a:cubicBezTo>
                    <a:pt x="13694" y="3"/>
                    <a:pt x="13617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1"/>
            <p:cNvSpPr/>
            <p:nvPr/>
          </p:nvSpPr>
          <p:spPr>
            <a:xfrm>
              <a:off x="4397779" y="3066285"/>
              <a:ext cx="850893" cy="33589"/>
            </a:xfrm>
            <a:custGeom>
              <a:rect b="b" l="l" r="r" t="t"/>
              <a:pathLst>
                <a:path extrusionOk="0" h="2179" w="55199">
                  <a:moveTo>
                    <a:pt x="26306" y="1"/>
                  </a:moveTo>
                  <a:cubicBezTo>
                    <a:pt x="17704" y="1"/>
                    <a:pt x="9100" y="290"/>
                    <a:pt x="517" y="869"/>
                  </a:cubicBezTo>
                  <a:cubicBezTo>
                    <a:pt x="213" y="869"/>
                    <a:pt x="0" y="1143"/>
                    <a:pt x="0" y="1477"/>
                  </a:cubicBezTo>
                  <a:cubicBezTo>
                    <a:pt x="29" y="1764"/>
                    <a:pt x="274" y="1997"/>
                    <a:pt x="557" y="1997"/>
                  </a:cubicBezTo>
                  <a:cubicBezTo>
                    <a:pt x="574" y="1997"/>
                    <a:pt x="591" y="1996"/>
                    <a:pt x="608" y="1994"/>
                  </a:cubicBezTo>
                  <a:cubicBezTo>
                    <a:pt x="9162" y="1415"/>
                    <a:pt x="17737" y="1126"/>
                    <a:pt x="26310" y="1126"/>
                  </a:cubicBezTo>
                  <a:cubicBezTo>
                    <a:pt x="35740" y="1126"/>
                    <a:pt x="45167" y="1476"/>
                    <a:pt x="54561" y="2176"/>
                  </a:cubicBezTo>
                  <a:cubicBezTo>
                    <a:pt x="54580" y="2178"/>
                    <a:pt x="54598" y="2179"/>
                    <a:pt x="54617" y="2179"/>
                  </a:cubicBezTo>
                  <a:cubicBezTo>
                    <a:pt x="54925" y="2179"/>
                    <a:pt x="55170" y="1946"/>
                    <a:pt x="55199" y="1660"/>
                  </a:cubicBezTo>
                  <a:cubicBezTo>
                    <a:pt x="55199" y="1325"/>
                    <a:pt x="54986" y="1052"/>
                    <a:pt x="54652" y="1052"/>
                  </a:cubicBezTo>
                  <a:cubicBezTo>
                    <a:pt x="45226" y="351"/>
                    <a:pt x="35767" y="1"/>
                    <a:pt x="26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1"/>
            <p:cNvSpPr/>
            <p:nvPr/>
          </p:nvSpPr>
          <p:spPr>
            <a:xfrm>
              <a:off x="4397302" y="3074070"/>
              <a:ext cx="657388" cy="14999"/>
            </a:xfrm>
            <a:custGeom>
              <a:rect b="b" l="l" r="r" t="t"/>
              <a:pathLst>
                <a:path extrusionOk="0" h="973" w="42646">
                  <a:moveTo>
                    <a:pt x="24844" y="0"/>
                  </a:moveTo>
                  <a:cubicBezTo>
                    <a:pt x="16756" y="0"/>
                    <a:pt x="8667" y="132"/>
                    <a:pt x="548" y="395"/>
                  </a:cubicBezTo>
                  <a:cubicBezTo>
                    <a:pt x="244" y="395"/>
                    <a:pt x="1" y="547"/>
                    <a:pt x="31" y="699"/>
                  </a:cubicBezTo>
                  <a:cubicBezTo>
                    <a:pt x="62" y="851"/>
                    <a:pt x="335" y="972"/>
                    <a:pt x="639" y="972"/>
                  </a:cubicBezTo>
                  <a:cubicBezTo>
                    <a:pt x="8911" y="703"/>
                    <a:pt x="17172" y="572"/>
                    <a:pt x="25436" y="572"/>
                  </a:cubicBezTo>
                  <a:cubicBezTo>
                    <a:pt x="31170" y="572"/>
                    <a:pt x="36905" y="635"/>
                    <a:pt x="42646" y="760"/>
                  </a:cubicBezTo>
                  <a:lnTo>
                    <a:pt x="42646" y="212"/>
                  </a:lnTo>
                  <a:cubicBezTo>
                    <a:pt x="36705" y="71"/>
                    <a:pt x="30775" y="0"/>
                    <a:pt x="24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1"/>
            <p:cNvSpPr/>
            <p:nvPr/>
          </p:nvSpPr>
          <p:spPr>
            <a:xfrm>
              <a:off x="5096450" y="2725875"/>
              <a:ext cx="149001" cy="38013"/>
            </a:xfrm>
            <a:custGeom>
              <a:rect b="b" l="l" r="r" t="t"/>
              <a:pathLst>
                <a:path extrusionOk="0" h="2466" w="9666">
                  <a:moveTo>
                    <a:pt x="8718" y="0"/>
                  </a:moveTo>
                  <a:cubicBezTo>
                    <a:pt x="8700" y="0"/>
                    <a:pt x="8681" y="1"/>
                    <a:pt x="8663" y="2"/>
                  </a:cubicBezTo>
                  <a:lnTo>
                    <a:pt x="882" y="367"/>
                  </a:lnTo>
                  <a:cubicBezTo>
                    <a:pt x="365" y="397"/>
                    <a:pt x="0" y="822"/>
                    <a:pt x="0" y="1339"/>
                  </a:cubicBezTo>
                  <a:lnTo>
                    <a:pt x="0" y="1552"/>
                  </a:lnTo>
                  <a:cubicBezTo>
                    <a:pt x="30" y="2079"/>
                    <a:pt x="454" y="2465"/>
                    <a:pt x="975" y="2465"/>
                  </a:cubicBezTo>
                  <a:cubicBezTo>
                    <a:pt x="994" y="2465"/>
                    <a:pt x="1014" y="2465"/>
                    <a:pt x="1034" y="2464"/>
                  </a:cubicBezTo>
                  <a:cubicBezTo>
                    <a:pt x="2663" y="2346"/>
                    <a:pt x="4305" y="2279"/>
                    <a:pt x="5951" y="2279"/>
                  </a:cubicBezTo>
                  <a:cubicBezTo>
                    <a:pt x="6854" y="2279"/>
                    <a:pt x="7759" y="2299"/>
                    <a:pt x="8663" y="2342"/>
                  </a:cubicBezTo>
                  <a:cubicBezTo>
                    <a:pt x="8680" y="2343"/>
                    <a:pt x="8698" y="2344"/>
                    <a:pt x="8715" y="2344"/>
                  </a:cubicBezTo>
                  <a:cubicBezTo>
                    <a:pt x="9210" y="2344"/>
                    <a:pt x="9636" y="1930"/>
                    <a:pt x="9636" y="1430"/>
                  </a:cubicBezTo>
                  <a:lnTo>
                    <a:pt x="9636" y="974"/>
                  </a:lnTo>
                  <a:cubicBezTo>
                    <a:pt x="9665" y="416"/>
                    <a:pt x="9240" y="0"/>
                    <a:pt x="8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1"/>
            <p:cNvSpPr/>
            <p:nvPr/>
          </p:nvSpPr>
          <p:spPr>
            <a:xfrm>
              <a:off x="5095973" y="2772726"/>
              <a:ext cx="149479" cy="38013"/>
            </a:xfrm>
            <a:custGeom>
              <a:rect b="b" l="l" r="r" t="t"/>
              <a:pathLst>
                <a:path extrusionOk="0" h="2466" w="9697">
                  <a:moveTo>
                    <a:pt x="8746" y="1"/>
                  </a:moveTo>
                  <a:cubicBezTo>
                    <a:pt x="8729" y="1"/>
                    <a:pt x="8711" y="1"/>
                    <a:pt x="8694" y="2"/>
                  </a:cubicBezTo>
                  <a:lnTo>
                    <a:pt x="913" y="367"/>
                  </a:lnTo>
                  <a:cubicBezTo>
                    <a:pt x="396" y="397"/>
                    <a:pt x="1" y="823"/>
                    <a:pt x="31" y="1340"/>
                  </a:cubicBezTo>
                  <a:lnTo>
                    <a:pt x="31" y="1552"/>
                  </a:lnTo>
                  <a:cubicBezTo>
                    <a:pt x="31" y="2080"/>
                    <a:pt x="483" y="2466"/>
                    <a:pt x="978" y="2466"/>
                  </a:cubicBezTo>
                  <a:cubicBezTo>
                    <a:pt x="997" y="2466"/>
                    <a:pt x="1016" y="2465"/>
                    <a:pt x="1034" y="2464"/>
                  </a:cubicBezTo>
                  <a:cubicBezTo>
                    <a:pt x="2671" y="2347"/>
                    <a:pt x="4308" y="2293"/>
                    <a:pt x="5945" y="2293"/>
                  </a:cubicBezTo>
                  <a:cubicBezTo>
                    <a:pt x="6861" y="2293"/>
                    <a:pt x="7778" y="2310"/>
                    <a:pt x="8694" y="2343"/>
                  </a:cubicBezTo>
                  <a:cubicBezTo>
                    <a:pt x="8711" y="2344"/>
                    <a:pt x="8729" y="2344"/>
                    <a:pt x="8746" y="2344"/>
                  </a:cubicBezTo>
                  <a:cubicBezTo>
                    <a:pt x="9241" y="2344"/>
                    <a:pt x="9667" y="1930"/>
                    <a:pt x="9667" y="1431"/>
                  </a:cubicBezTo>
                  <a:lnTo>
                    <a:pt x="9667" y="975"/>
                  </a:lnTo>
                  <a:cubicBezTo>
                    <a:pt x="9696" y="445"/>
                    <a:pt x="9269" y="1"/>
                    <a:pt x="87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1"/>
            <p:cNvSpPr/>
            <p:nvPr/>
          </p:nvSpPr>
          <p:spPr>
            <a:xfrm>
              <a:off x="5095973" y="2819591"/>
              <a:ext cx="149001" cy="38013"/>
            </a:xfrm>
            <a:custGeom>
              <a:rect b="b" l="l" r="r" t="t"/>
              <a:pathLst>
                <a:path extrusionOk="0" h="2466" w="9666">
                  <a:moveTo>
                    <a:pt x="8743" y="0"/>
                  </a:moveTo>
                  <a:cubicBezTo>
                    <a:pt x="8727" y="0"/>
                    <a:pt x="8710" y="1"/>
                    <a:pt x="8694" y="2"/>
                  </a:cubicBezTo>
                  <a:lnTo>
                    <a:pt x="882" y="367"/>
                  </a:lnTo>
                  <a:cubicBezTo>
                    <a:pt x="396" y="397"/>
                    <a:pt x="1" y="823"/>
                    <a:pt x="31" y="1339"/>
                  </a:cubicBezTo>
                  <a:lnTo>
                    <a:pt x="31" y="1552"/>
                  </a:lnTo>
                  <a:cubicBezTo>
                    <a:pt x="31" y="2079"/>
                    <a:pt x="455" y="2466"/>
                    <a:pt x="975" y="2466"/>
                  </a:cubicBezTo>
                  <a:cubicBezTo>
                    <a:pt x="995" y="2466"/>
                    <a:pt x="1015" y="2465"/>
                    <a:pt x="1034" y="2464"/>
                  </a:cubicBezTo>
                  <a:cubicBezTo>
                    <a:pt x="2683" y="2346"/>
                    <a:pt x="4332" y="2279"/>
                    <a:pt x="5981" y="2279"/>
                  </a:cubicBezTo>
                  <a:cubicBezTo>
                    <a:pt x="6885" y="2279"/>
                    <a:pt x="7790" y="2299"/>
                    <a:pt x="8694" y="2342"/>
                  </a:cubicBezTo>
                  <a:cubicBezTo>
                    <a:pt x="8711" y="2343"/>
                    <a:pt x="8729" y="2344"/>
                    <a:pt x="8746" y="2344"/>
                  </a:cubicBezTo>
                  <a:cubicBezTo>
                    <a:pt x="9239" y="2344"/>
                    <a:pt x="9636" y="1930"/>
                    <a:pt x="9636" y="1430"/>
                  </a:cubicBezTo>
                  <a:lnTo>
                    <a:pt x="9636" y="975"/>
                  </a:lnTo>
                  <a:cubicBezTo>
                    <a:pt x="9666" y="445"/>
                    <a:pt x="9239" y="0"/>
                    <a:pt x="87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1"/>
            <p:cNvSpPr/>
            <p:nvPr/>
          </p:nvSpPr>
          <p:spPr>
            <a:xfrm>
              <a:off x="5095973" y="2866442"/>
              <a:ext cx="149001" cy="38029"/>
            </a:xfrm>
            <a:custGeom>
              <a:rect b="b" l="l" r="r" t="t"/>
              <a:pathLst>
                <a:path extrusionOk="0" h="2467" w="9666">
                  <a:moveTo>
                    <a:pt x="8719" y="1"/>
                  </a:moveTo>
                  <a:cubicBezTo>
                    <a:pt x="8700" y="1"/>
                    <a:pt x="8682" y="1"/>
                    <a:pt x="8664" y="2"/>
                  </a:cubicBezTo>
                  <a:lnTo>
                    <a:pt x="882" y="367"/>
                  </a:lnTo>
                  <a:cubicBezTo>
                    <a:pt x="366" y="398"/>
                    <a:pt x="1" y="823"/>
                    <a:pt x="1" y="1340"/>
                  </a:cubicBezTo>
                  <a:lnTo>
                    <a:pt x="1" y="1553"/>
                  </a:lnTo>
                  <a:cubicBezTo>
                    <a:pt x="1" y="2080"/>
                    <a:pt x="453" y="2466"/>
                    <a:pt x="975" y="2466"/>
                  </a:cubicBezTo>
                  <a:cubicBezTo>
                    <a:pt x="995" y="2466"/>
                    <a:pt x="1015" y="2466"/>
                    <a:pt x="1034" y="2464"/>
                  </a:cubicBezTo>
                  <a:cubicBezTo>
                    <a:pt x="2663" y="2347"/>
                    <a:pt x="4305" y="2280"/>
                    <a:pt x="5952" y="2280"/>
                  </a:cubicBezTo>
                  <a:cubicBezTo>
                    <a:pt x="6855" y="2280"/>
                    <a:pt x="7759" y="2300"/>
                    <a:pt x="8664" y="2343"/>
                  </a:cubicBezTo>
                  <a:cubicBezTo>
                    <a:pt x="8681" y="2344"/>
                    <a:pt x="8698" y="2344"/>
                    <a:pt x="8716" y="2344"/>
                  </a:cubicBezTo>
                  <a:cubicBezTo>
                    <a:pt x="9211" y="2344"/>
                    <a:pt x="9636" y="1930"/>
                    <a:pt x="9636" y="1431"/>
                  </a:cubicBezTo>
                  <a:lnTo>
                    <a:pt x="9636" y="975"/>
                  </a:lnTo>
                  <a:cubicBezTo>
                    <a:pt x="9666" y="417"/>
                    <a:pt x="9241" y="1"/>
                    <a:pt x="8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1"/>
            <p:cNvSpPr/>
            <p:nvPr/>
          </p:nvSpPr>
          <p:spPr>
            <a:xfrm>
              <a:off x="5095510" y="2913308"/>
              <a:ext cx="149464" cy="38013"/>
            </a:xfrm>
            <a:custGeom>
              <a:rect b="b" l="l" r="r" t="t"/>
              <a:pathLst>
                <a:path extrusionOk="0" h="2466" w="9696">
                  <a:moveTo>
                    <a:pt x="8745" y="1"/>
                  </a:moveTo>
                  <a:cubicBezTo>
                    <a:pt x="8728" y="1"/>
                    <a:pt x="8711" y="1"/>
                    <a:pt x="8694" y="2"/>
                  </a:cubicBezTo>
                  <a:lnTo>
                    <a:pt x="912" y="367"/>
                  </a:lnTo>
                  <a:cubicBezTo>
                    <a:pt x="396" y="397"/>
                    <a:pt x="0" y="823"/>
                    <a:pt x="31" y="1339"/>
                  </a:cubicBezTo>
                  <a:lnTo>
                    <a:pt x="31" y="1552"/>
                  </a:lnTo>
                  <a:cubicBezTo>
                    <a:pt x="31" y="2080"/>
                    <a:pt x="483" y="2466"/>
                    <a:pt x="978" y="2466"/>
                  </a:cubicBezTo>
                  <a:cubicBezTo>
                    <a:pt x="997" y="2466"/>
                    <a:pt x="1015" y="2465"/>
                    <a:pt x="1034" y="2464"/>
                  </a:cubicBezTo>
                  <a:cubicBezTo>
                    <a:pt x="2671" y="2347"/>
                    <a:pt x="4308" y="2293"/>
                    <a:pt x="5945" y="2293"/>
                  </a:cubicBezTo>
                  <a:cubicBezTo>
                    <a:pt x="6861" y="2293"/>
                    <a:pt x="7777" y="2310"/>
                    <a:pt x="8694" y="2342"/>
                  </a:cubicBezTo>
                  <a:cubicBezTo>
                    <a:pt x="8711" y="2343"/>
                    <a:pt x="8728" y="2344"/>
                    <a:pt x="8746" y="2344"/>
                  </a:cubicBezTo>
                  <a:cubicBezTo>
                    <a:pt x="9241" y="2344"/>
                    <a:pt x="9666" y="1930"/>
                    <a:pt x="9666" y="1431"/>
                  </a:cubicBezTo>
                  <a:lnTo>
                    <a:pt x="9666" y="975"/>
                  </a:lnTo>
                  <a:cubicBezTo>
                    <a:pt x="9696" y="445"/>
                    <a:pt x="9269" y="1"/>
                    <a:pt x="87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1"/>
            <p:cNvSpPr/>
            <p:nvPr/>
          </p:nvSpPr>
          <p:spPr>
            <a:xfrm>
              <a:off x="5095510" y="2960174"/>
              <a:ext cx="149001" cy="38013"/>
            </a:xfrm>
            <a:custGeom>
              <a:rect b="b" l="l" r="r" t="t"/>
              <a:pathLst>
                <a:path extrusionOk="0" h="2466" w="9666">
                  <a:moveTo>
                    <a:pt x="8715" y="0"/>
                  </a:moveTo>
                  <a:cubicBezTo>
                    <a:pt x="8698" y="0"/>
                    <a:pt x="8681" y="1"/>
                    <a:pt x="8663" y="2"/>
                  </a:cubicBezTo>
                  <a:lnTo>
                    <a:pt x="882" y="366"/>
                  </a:lnTo>
                  <a:cubicBezTo>
                    <a:pt x="365" y="397"/>
                    <a:pt x="0" y="822"/>
                    <a:pt x="0" y="1339"/>
                  </a:cubicBezTo>
                  <a:lnTo>
                    <a:pt x="0" y="1552"/>
                  </a:lnTo>
                  <a:cubicBezTo>
                    <a:pt x="30" y="2079"/>
                    <a:pt x="454" y="2465"/>
                    <a:pt x="975" y="2465"/>
                  </a:cubicBezTo>
                  <a:cubicBezTo>
                    <a:pt x="994" y="2465"/>
                    <a:pt x="1014" y="2465"/>
                    <a:pt x="1034" y="2464"/>
                  </a:cubicBezTo>
                  <a:cubicBezTo>
                    <a:pt x="2683" y="2346"/>
                    <a:pt x="4331" y="2279"/>
                    <a:pt x="5980" y="2279"/>
                  </a:cubicBezTo>
                  <a:cubicBezTo>
                    <a:pt x="6885" y="2279"/>
                    <a:pt x="7789" y="2299"/>
                    <a:pt x="8694" y="2342"/>
                  </a:cubicBezTo>
                  <a:cubicBezTo>
                    <a:pt x="8711" y="2343"/>
                    <a:pt x="8728" y="2344"/>
                    <a:pt x="8746" y="2344"/>
                  </a:cubicBezTo>
                  <a:cubicBezTo>
                    <a:pt x="9239" y="2344"/>
                    <a:pt x="9636" y="1929"/>
                    <a:pt x="9636" y="1430"/>
                  </a:cubicBezTo>
                  <a:lnTo>
                    <a:pt x="9636" y="974"/>
                  </a:lnTo>
                  <a:cubicBezTo>
                    <a:pt x="9665" y="444"/>
                    <a:pt x="9239" y="0"/>
                    <a:pt x="8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1"/>
            <p:cNvSpPr/>
            <p:nvPr/>
          </p:nvSpPr>
          <p:spPr>
            <a:xfrm>
              <a:off x="3865128" y="4586664"/>
              <a:ext cx="136685" cy="117154"/>
            </a:xfrm>
            <a:custGeom>
              <a:rect b="b" l="l" r="r" t="t"/>
              <a:pathLst>
                <a:path extrusionOk="0" h="7600" w="8867">
                  <a:moveTo>
                    <a:pt x="5060" y="0"/>
                  </a:moveTo>
                  <a:cubicBezTo>
                    <a:pt x="1681" y="0"/>
                    <a:pt x="0" y="4082"/>
                    <a:pt x="2362" y="6475"/>
                  </a:cubicBezTo>
                  <a:cubicBezTo>
                    <a:pt x="3139" y="7252"/>
                    <a:pt x="4095" y="7599"/>
                    <a:pt x="5032" y="7599"/>
                  </a:cubicBezTo>
                  <a:cubicBezTo>
                    <a:pt x="6990" y="7599"/>
                    <a:pt x="8867" y="6082"/>
                    <a:pt x="8867" y="3800"/>
                  </a:cubicBezTo>
                  <a:cubicBezTo>
                    <a:pt x="8867" y="1703"/>
                    <a:pt x="7195" y="1"/>
                    <a:pt x="5098" y="1"/>
                  </a:cubicBezTo>
                  <a:cubicBezTo>
                    <a:pt x="5085" y="0"/>
                    <a:pt x="5073" y="0"/>
                    <a:pt x="5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1"/>
            <p:cNvSpPr/>
            <p:nvPr/>
          </p:nvSpPr>
          <p:spPr>
            <a:xfrm>
              <a:off x="4928365" y="4588545"/>
              <a:ext cx="137163" cy="117139"/>
            </a:xfrm>
            <a:custGeom>
              <a:rect b="b" l="l" r="r" t="t"/>
              <a:pathLst>
                <a:path extrusionOk="0" h="7599" w="8898">
                  <a:moveTo>
                    <a:pt x="5060" y="0"/>
                  </a:moveTo>
                  <a:cubicBezTo>
                    <a:pt x="1711" y="0"/>
                    <a:pt x="0" y="4082"/>
                    <a:pt x="2392" y="6474"/>
                  </a:cubicBezTo>
                  <a:cubicBezTo>
                    <a:pt x="3170" y="7252"/>
                    <a:pt x="4125" y="7599"/>
                    <a:pt x="5062" y="7599"/>
                  </a:cubicBezTo>
                  <a:cubicBezTo>
                    <a:pt x="7020" y="7599"/>
                    <a:pt x="8897" y="6082"/>
                    <a:pt x="8897" y="3800"/>
                  </a:cubicBezTo>
                  <a:cubicBezTo>
                    <a:pt x="8897" y="1702"/>
                    <a:pt x="7195" y="0"/>
                    <a:pt x="5098" y="0"/>
                  </a:cubicBezTo>
                  <a:cubicBezTo>
                    <a:pt x="5085" y="0"/>
                    <a:pt x="5073" y="0"/>
                    <a:pt x="5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1"/>
            <p:cNvSpPr/>
            <p:nvPr/>
          </p:nvSpPr>
          <p:spPr>
            <a:xfrm>
              <a:off x="4963839" y="4614784"/>
              <a:ext cx="75441" cy="64311"/>
            </a:xfrm>
            <a:custGeom>
              <a:rect b="b" l="l" r="r" t="t"/>
              <a:pathLst>
                <a:path extrusionOk="0" h="4172" w="4894">
                  <a:moveTo>
                    <a:pt x="2797" y="0"/>
                  </a:moveTo>
                  <a:cubicBezTo>
                    <a:pt x="943" y="0"/>
                    <a:pt x="0" y="2250"/>
                    <a:pt x="1307" y="3557"/>
                  </a:cubicBezTo>
                  <a:cubicBezTo>
                    <a:pt x="1732" y="3981"/>
                    <a:pt x="2256" y="4172"/>
                    <a:pt x="2770" y="4172"/>
                  </a:cubicBezTo>
                  <a:cubicBezTo>
                    <a:pt x="3838" y="4172"/>
                    <a:pt x="4864" y="3349"/>
                    <a:pt x="4864" y="2098"/>
                  </a:cubicBezTo>
                  <a:cubicBezTo>
                    <a:pt x="4894" y="943"/>
                    <a:pt x="3952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1"/>
            <p:cNvSpPr/>
            <p:nvPr/>
          </p:nvSpPr>
          <p:spPr>
            <a:xfrm>
              <a:off x="3909496" y="4614784"/>
              <a:ext cx="37967" cy="64203"/>
            </a:xfrm>
            <a:custGeom>
              <a:rect b="b" l="l" r="r" t="t"/>
              <a:pathLst>
                <a:path extrusionOk="0" h="4165" w="2463">
                  <a:moveTo>
                    <a:pt x="1217" y="0"/>
                  </a:moveTo>
                  <a:cubicBezTo>
                    <a:pt x="548" y="0"/>
                    <a:pt x="1" y="943"/>
                    <a:pt x="1" y="2098"/>
                  </a:cubicBezTo>
                  <a:cubicBezTo>
                    <a:pt x="1" y="3253"/>
                    <a:pt x="548" y="4165"/>
                    <a:pt x="1217" y="4165"/>
                  </a:cubicBezTo>
                  <a:cubicBezTo>
                    <a:pt x="1885" y="4165"/>
                    <a:pt x="2463" y="3253"/>
                    <a:pt x="2463" y="2098"/>
                  </a:cubicBezTo>
                  <a:cubicBezTo>
                    <a:pt x="2463" y="943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1"/>
            <p:cNvSpPr/>
            <p:nvPr/>
          </p:nvSpPr>
          <p:spPr>
            <a:xfrm>
              <a:off x="3921213" y="3955471"/>
              <a:ext cx="1104855" cy="764214"/>
            </a:xfrm>
            <a:custGeom>
              <a:rect b="b" l="l" r="r" t="t"/>
              <a:pathLst>
                <a:path extrusionOk="0" h="49576" w="71674">
                  <a:moveTo>
                    <a:pt x="34348" y="1"/>
                  </a:moveTo>
                  <a:lnTo>
                    <a:pt x="34348" y="12068"/>
                  </a:lnTo>
                  <a:lnTo>
                    <a:pt x="33527" y="12068"/>
                  </a:lnTo>
                  <a:lnTo>
                    <a:pt x="33527" y="33132"/>
                  </a:lnTo>
                  <a:lnTo>
                    <a:pt x="32737" y="33132"/>
                  </a:lnTo>
                  <a:cubicBezTo>
                    <a:pt x="32737" y="33132"/>
                    <a:pt x="30214" y="36384"/>
                    <a:pt x="24105" y="37114"/>
                  </a:cubicBezTo>
                  <a:cubicBezTo>
                    <a:pt x="19059" y="37691"/>
                    <a:pt x="5958" y="38786"/>
                    <a:pt x="1521" y="39150"/>
                  </a:cubicBezTo>
                  <a:cubicBezTo>
                    <a:pt x="670" y="39211"/>
                    <a:pt x="1" y="39941"/>
                    <a:pt x="1" y="40792"/>
                  </a:cubicBezTo>
                  <a:lnTo>
                    <a:pt x="1" y="41703"/>
                  </a:lnTo>
                  <a:lnTo>
                    <a:pt x="31400" y="39120"/>
                  </a:lnTo>
                  <a:lnTo>
                    <a:pt x="31400" y="39120"/>
                  </a:lnTo>
                  <a:cubicBezTo>
                    <a:pt x="30822" y="39637"/>
                    <a:pt x="30245" y="40093"/>
                    <a:pt x="29606" y="40518"/>
                  </a:cubicBezTo>
                  <a:cubicBezTo>
                    <a:pt x="29059" y="40822"/>
                    <a:pt x="28573" y="41217"/>
                    <a:pt x="28178" y="41703"/>
                  </a:cubicBezTo>
                  <a:cubicBezTo>
                    <a:pt x="27995" y="41947"/>
                    <a:pt x="27874" y="42220"/>
                    <a:pt x="27782" y="42494"/>
                  </a:cubicBezTo>
                  <a:lnTo>
                    <a:pt x="25928" y="42494"/>
                  </a:lnTo>
                  <a:lnTo>
                    <a:pt x="25928" y="49576"/>
                  </a:lnTo>
                  <a:lnTo>
                    <a:pt x="32159" y="49576"/>
                  </a:lnTo>
                  <a:lnTo>
                    <a:pt x="32159" y="42494"/>
                  </a:lnTo>
                  <a:lnTo>
                    <a:pt x="30184" y="42494"/>
                  </a:lnTo>
                  <a:cubicBezTo>
                    <a:pt x="30214" y="42311"/>
                    <a:pt x="30245" y="42129"/>
                    <a:pt x="30245" y="41947"/>
                  </a:cubicBezTo>
                  <a:cubicBezTo>
                    <a:pt x="32707" y="41582"/>
                    <a:pt x="35017" y="40488"/>
                    <a:pt x="36901" y="38877"/>
                  </a:cubicBezTo>
                  <a:lnTo>
                    <a:pt x="71674" y="41703"/>
                  </a:lnTo>
                  <a:lnTo>
                    <a:pt x="71674" y="40792"/>
                  </a:lnTo>
                  <a:cubicBezTo>
                    <a:pt x="71674" y="39941"/>
                    <a:pt x="71005" y="39241"/>
                    <a:pt x="70154" y="39150"/>
                  </a:cubicBezTo>
                  <a:cubicBezTo>
                    <a:pt x="65716" y="38786"/>
                    <a:pt x="52616" y="37691"/>
                    <a:pt x="47570" y="37114"/>
                  </a:cubicBezTo>
                  <a:cubicBezTo>
                    <a:pt x="41461" y="36384"/>
                    <a:pt x="38938" y="33132"/>
                    <a:pt x="38938" y="33132"/>
                  </a:cubicBezTo>
                  <a:lnTo>
                    <a:pt x="38147" y="33132"/>
                  </a:lnTo>
                  <a:lnTo>
                    <a:pt x="38147" y="12098"/>
                  </a:lnTo>
                  <a:lnTo>
                    <a:pt x="37357" y="12098"/>
                  </a:lnTo>
                  <a:lnTo>
                    <a:pt x="37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1"/>
            <p:cNvSpPr/>
            <p:nvPr/>
          </p:nvSpPr>
          <p:spPr>
            <a:xfrm>
              <a:off x="4438078" y="3867844"/>
              <a:ext cx="71233" cy="431558"/>
            </a:xfrm>
            <a:custGeom>
              <a:rect b="b" l="l" r="r" t="t"/>
              <a:pathLst>
                <a:path extrusionOk="0" h="27996" w="4621">
                  <a:moveTo>
                    <a:pt x="821" y="1"/>
                  </a:moveTo>
                  <a:lnTo>
                    <a:pt x="821" y="12098"/>
                  </a:lnTo>
                  <a:lnTo>
                    <a:pt x="0" y="12098"/>
                  </a:lnTo>
                  <a:lnTo>
                    <a:pt x="0" y="27995"/>
                  </a:lnTo>
                  <a:lnTo>
                    <a:pt x="4620" y="27995"/>
                  </a:lnTo>
                  <a:lnTo>
                    <a:pt x="4620" y="12098"/>
                  </a:lnTo>
                  <a:lnTo>
                    <a:pt x="3830" y="12098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1"/>
            <p:cNvSpPr/>
            <p:nvPr/>
          </p:nvSpPr>
          <p:spPr>
            <a:xfrm>
              <a:off x="4429645" y="3638032"/>
              <a:ext cx="657388" cy="212773"/>
            </a:xfrm>
            <a:custGeom>
              <a:rect b="b" l="l" r="r" t="t"/>
              <a:pathLst>
                <a:path extrusionOk="0" h="13803" w="42646">
                  <a:moveTo>
                    <a:pt x="29285" y="1"/>
                  </a:moveTo>
                  <a:cubicBezTo>
                    <a:pt x="20007" y="1"/>
                    <a:pt x="10805" y="2206"/>
                    <a:pt x="1520" y="2294"/>
                  </a:cubicBezTo>
                  <a:lnTo>
                    <a:pt x="0" y="13510"/>
                  </a:lnTo>
                  <a:cubicBezTo>
                    <a:pt x="2179" y="13352"/>
                    <a:pt x="4361" y="13294"/>
                    <a:pt x="6547" y="13294"/>
                  </a:cubicBezTo>
                  <a:cubicBezTo>
                    <a:pt x="12982" y="13294"/>
                    <a:pt x="19438" y="13803"/>
                    <a:pt x="25871" y="13803"/>
                  </a:cubicBezTo>
                  <a:cubicBezTo>
                    <a:pt x="29079" y="13803"/>
                    <a:pt x="32281" y="13676"/>
                    <a:pt x="35472" y="13297"/>
                  </a:cubicBezTo>
                  <a:cubicBezTo>
                    <a:pt x="37508" y="13054"/>
                    <a:pt x="39697" y="12628"/>
                    <a:pt x="41065" y="11108"/>
                  </a:cubicBezTo>
                  <a:cubicBezTo>
                    <a:pt x="42524" y="9497"/>
                    <a:pt x="42645" y="6975"/>
                    <a:pt x="41703" y="5060"/>
                  </a:cubicBezTo>
                  <a:cubicBezTo>
                    <a:pt x="40730" y="3114"/>
                    <a:pt x="38876" y="1777"/>
                    <a:pt x="36870" y="1017"/>
                  </a:cubicBezTo>
                  <a:cubicBezTo>
                    <a:pt x="34864" y="257"/>
                    <a:pt x="32706" y="75"/>
                    <a:pt x="30517" y="14"/>
                  </a:cubicBezTo>
                  <a:cubicBezTo>
                    <a:pt x="30106" y="5"/>
                    <a:pt x="29696" y="1"/>
                    <a:pt x="29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1"/>
            <p:cNvSpPr/>
            <p:nvPr/>
          </p:nvSpPr>
          <p:spPr>
            <a:xfrm>
              <a:off x="4246884" y="3645062"/>
              <a:ext cx="853714" cy="453463"/>
            </a:xfrm>
            <a:custGeom>
              <a:rect b="b" l="l" r="r" t="t"/>
              <a:pathLst>
                <a:path extrusionOk="0" h="29417" w="55382">
                  <a:moveTo>
                    <a:pt x="44862" y="0"/>
                  </a:moveTo>
                  <a:cubicBezTo>
                    <a:pt x="43956" y="0"/>
                    <a:pt x="43049" y="63"/>
                    <a:pt x="42160" y="166"/>
                  </a:cubicBezTo>
                  <a:cubicBezTo>
                    <a:pt x="34834" y="956"/>
                    <a:pt x="27965" y="4056"/>
                    <a:pt x="21247" y="7126"/>
                  </a:cubicBezTo>
                  <a:lnTo>
                    <a:pt x="17205" y="1230"/>
                  </a:lnTo>
                  <a:lnTo>
                    <a:pt x="2280" y="4208"/>
                  </a:lnTo>
                  <a:cubicBezTo>
                    <a:pt x="1703" y="4300"/>
                    <a:pt x="1186" y="4512"/>
                    <a:pt x="730" y="4847"/>
                  </a:cubicBezTo>
                  <a:cubicBezTo>
                    <a:pt x="1" y="5546"/>
                    <a:pt x="122" y="6671"/>
                    <a:pt x="335" y="7643"/>
                  </a:cubicBezTo>
                  <a:cubicBezTo>
                    <a:pt x="1977" y="14817"/>
                    <a:pt x="5715" y="21321"/>
                    <a:pt x="11095" y="26336"/>
                  </a:cubicBezTo>
                  <a:cubicBezTo>
                    <a:pt x="12706" y="27826"/>
                    <a:pt x="14591" y="29254"/>
                    <a:pt x="16779" y="29406"/>
                  </a:cubicBezTo>
                  <a:cubicBezTo>
                    <a:pt x="16897" y="29413"/>
                    <a:pt x="17014" y="29416"/>
                    <a:pt x="17131" y="29416"/>
                  </a:cubicBezTo>
                  <a:cubicBezTo>
                    <a:pt x="18585" y="29416"/>
                    <a:pt x="19988" y="28912"/>
                    <a:pt x="21339" y="28434"/>
                  </a:cubicBezTo>
                  <a:cubicBezTo>
                    <a:pt x="31217" y="24847"/>
                    <a:pt x="41248" y="21169"/>
                    <a:pt x="49850" y="15120"/>
                  </a:cubicBezTo>
                  <a:cubicBezTo>
                    <a:pt x="52281" y="13388"/>
                    <a:pt x="54804" y="11169"/>
                    <a:pt x="55108" y="8190"/>
                  </a:cubicBezTo>
                  <a:cubicBezTo>
                    <a:pt x="55382" y="5303"/>
                    <a:pt x="53345" y="2506"/>
                    <a:pt x="50731" y="1199"/>
                  </a:cubicBezTo>
                  <a:cubicBezTo>
                    <a:pt x="48923" y="316"/>
                    <a:pt x="46896" y="0"/>
                    <a:pt x="44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1"/>
            <p:cNvSpPr/>
            <p:nvPr/>
          </p:nvSpPr>
          <p:spPr>
            <a:xfrm>
              <a:off x="4344362" y="2569476"/>
              <a:ext cx="239441" cy="302612"/>
            </a:xfrm>
            <a:custGeom>
              <a:rect b="b" l="l" r="r" t="t"/>
              <a:pathLst>
                <a:path extrusionOk="0" h="19631" w="15533">
                  <a:moveTo>
                    <a:pt x="8824" y="1"/>
                  </a:moveTo>
                  <a:cubicBezTo>
                    <a:pt x="7529" y="1"/>
                    <a:pt x="6206" y="447"/>
                    <a:pt x="5107" y="1150"/>
                  </a:cubicBezTo>
                  <a:cubicBezTo>
                    <a:pt x="1763" y="3277"/>
                    <a:pt x="0" y="7746"/>
                    <a:pt x="942" y="11788"/>
                  </a:cubicBezTo>
                  <a:cubicBezTo>
                    <a:pt x="1854" y="15831"/>
                    <a:pt x="5380" y="19113"/>
                    <a:pt x="9332" y="19630"/>
                  </a:cubicBezTo>
                  <a:cubicBezTo>
                    <a:pt x="12827" y="17746"/>
                    <a:pt x="15046" y="13551"/>
                    <a:pt x="14742" y="9417"/>
                  </a:cubicBezTo>
                  <a:cubicBezTo>
                    <a:pt x="15532" y="7350"/>
                    <a:pt x="15472" y="5071"/>
                    <a:pt x="14529" y="3065"/>
                  </a:cubicBezTo>
                  <a:lnTo>
                    <a:pt x="11368" y="694"/>
                  </a:lnTo>
                  <a:cubicBezTo>
                    <a:pt x="10588" y="211"/>
                    <a:pt x="9713" y="1"/>
                    <a:pt x="8824" y="1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1"/>
            <p:cNvSpPr/>
            <p:nvPr/>
          </p:nvSpPr>
          <p:spPr>
            <a:xfrm>
              <a:off x="4344362" y="2572205"/>
              <a:ext cx="158374" cy="299883"/>
            </a:xfrm>
            <a:custGeom>
              <a:rect b="b" l="l" r="r" t="t"/>
              <a:pathLst>
                <a:path extrusionOk="0" h="19454" w="10274">
                  <a:moveTo>
                    <a:pt x="7386" y="0"/>
                  </a:moveTo>
                  <a:lnTo>
                    <a:pt x="7386" y="0"/>
                  </a:lnTo>
                  <a:cubicBezTo>
                    <a:pt x="6566" y="213"/>
                    <a:pt x="5806" y="517"/>
                    <a:pt x="5107" y="973"/>
                  </a:cubicBezTo>
                  <a:cubicBezTo>
                    <a:pt x="1763" y="3100"/>
                    <a:pt x="0" y="7599"/>
                    <a:pt x="912" y="11611"/>
                  </a:cubicBezTo>
                  <a:cubicBezTo>
                    <a:pt x="1854" y="15654"/>
                    <a:pt x="5380" y="18936"/>
                    <a:pt x="9332" y="19453"/>
                  </a:cubicBezTo>
                  <a:cubicBezTo>
                    <a:pt x="9666" y="19271"/>
                    <a:pt x="9970" y="19058"/>
                    <a:pt x="10274" y="18845"/>
                  </a:cubicBezTo>
                  <a:cubicBezTo>
                    <a:pt x="7234" y="12949"/>
                    <a:pt x="5167" y="6140"/>
                    <a:pt x="7386" y="0"/>
                  </a:cubicBezTo>
                  <a:close/>
                </a:path>
              </a:pathLst>
            </a:custGeom>
            <a:solidFill>
              <a:srgbClr val="C16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1"/>
            <p:cNvSpPr/>
            <p:nvPr/>
          </p:nvSpPr>
          <p:spPr>
            <a:xfrm>
              <a:off x="4279690" y="2717936"/>
              <a:ext cx="212742" cy="256891"/>
            </a:xfrm>
            <a:custGeom>
              <a:rect b="b" l="l" r="r" t="t"/>
              <a:pathLst>
                <a:path extrusionOk="0" h="16665" w="13801">
                  <a:moveTo>
                    <a:pt x="12007" y="0"/>
                  </a:moveTo>
                  <a:cubicBezTo>
                    <a:pt x="9807" y="265"/>
                    <a:pt x="7703" y="489"/>
                    <a:pt x="5566" y="489"/>
                  </a:cubicBezTo>
                  <a:cubicBezTo>
                    <a:pt x="4514" y="489"/>
                    <a:pt x="3454" y="434"/>
                    <a:pt x="2371" y="304"/>
                  </a:cubicBezTo>
                  <a:lnTo>
                    <a:pt x="2371" y="304"/>
                  </a:lnTo>
                  <a:cubicBezTo>
                    <a:pt x="3040" y="5289"/>
                    <a:pt x="2159" y="10122"/>
                    <a:pt x="396" y="14803"/>
                  </a:cubicBezTo>
                  <a:cubicBezTo>
                    <a:pt x="152" y="15380"/>
                    <a:pt x="1" y="16170"/>
                    <a:pt x="517" y="16505"/>
                  </a:cubicBezTo>
                  <a:cubicBezTo>
                    <a:pt x="693" y="16606"/>
                    <a:pt x="911" y="16665"/>
                    <a:pt x="1119" y="16665"/>
                  </a:cubicBezTo>
                  <a:cubicBezTo>
                    <a:pt x="1162" y="16665"/>
                    <a:pt x="1205" y="16662"/>
                    <a:pt x="1247" y="16657"/>
                  </a:cubicBezTo>
                  <a:lnTo>
                    <a:pt x="13800" y="16657"/>
                  </a:lnTo>
                  <a:cubicBezTo>
                    <a:pt x="12767" y="11155"/>
                    <a:pt x="12159" y="5593"/>
                    <a:pt x="12007" y="0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1"/>
            <p:cNvSpPr/>
            <p:nvPr/>
          </p:nvSpPr>
          <p:spPr>
            <a:xfrm>
              <a:off x="4278749" y="2496109"/>
              <a:ext cx="364549" cy="294473"/>
            </a:xfrm>
            <a:custGeom>
              <a:rect b="b" l="l" r="r" t="t"/>
              <a:pathLst>
                <a:path extrusionOk="0" h="19103" w="23649">
                  <a:moveTo>
                    <a:pt x="9247" y="0"/>
                  </a:moveTo>
                  <a:cubicBezTo>
                    <a:pt x="8468" y="0"/>
                    <a:pt x="7696" y="138"/>
                    <a:pt x="6992" y="468"/>
                  </a:cubicBezTo>
                  <a:cubicBezTo>
                    <a:pt x="6840" y="559"/>
                    <a:pt x="6657" y="650"/>
                    <a:pt x="6505" y="772"/>
                  </a:cubicBezTo>
                  <a:cubicBezTo>
                    <a:pt x="5594" y="893"/>
                    <a:pt x="4742" y="1197"/>
                    <a:pt x="3952" y="1653"/>
                  </a:cubicBezTo>
                  <a:cubicBezTo>
                    <a:pt x="1277" y="3234"/>
                    <a:pt x="1" y="6577"/>
                    <a:pt x="183" y="9678"/>
                  </a:cubicBezTo>
                  <a:cubicBezTo>
                    <a:pt x="365" y="12778"/>
                    <a:pt x="1004" y="16304"/>
                    <a:pt x="2615" y="18979"/>
                  </a:cubicBezTo>
                  <a:cubicBezTo>
                    <a:pt x="3129" y="19063"/>
                    <a:pt x="3667" y="19103"/>
                    <a:pt x="4219" y="19103"/>
                  </a:cubicBezTo>
                  <a:cubicBezTo>
                    <a:pt x="7253" y="19103"/>
                    <a:pt x="10714" y="17908"/>
                    <a:pt x="13132" y="16365"/>
                  </a:cubicBezTo>
                  <a:cubicBezTo>
                    <a:pt x="13496" y="16122"/>
                    <a:pt x="13892" y="15848"/>
                    <a:pt x="14256" y="15544"/>
                  </a:cubicBezTo>
                  <a:cubicBezTo>
                    <a:pt x="14256" y="14906"/>
                    <a:pt x="14226" y="14298"/>
                    <a:pt x="14104" y="13660"/>
                  </a:cubicBezTo>
                  <a:cubicBezTo>
                    <a:pt x="13983" y="12930"/>
                    <a:pt x="14074" y="12201"/>
                    <a:pt x="14347" y="11501"/>
                  </a:cubicBezTo>
                  <a:cubicBezTo>
                    <a:pt x="14622" y="10978"/>
                    <a:pt x="15224" y="10556"/>
                    <a:pt x="15800" y="10556"/>
                  </a:cubicBezTo>
                  <a:cubicBezTo>
                    <a:pt x="15926" y="10556"/>
                    <a:pt x="16051" y="10576"/>
                    <a:pt x="16171" y="10620"/>
                  </a:cubicBezTo>
                  <a:cubicBezTo>
                    <a:pt x="16627" y="10833"/>
                    <a:pt x="16962" y="11197"/>
                    <a:pt x="17083" y="11684"/>
                  </a:cubicBezTo>
                  <a:cubicBezTo>
                    <a:pt x="17174" y="11866"/>
                    <a:pt x="17205" y="12079"/>
                    <a:pt x="17235" y="12292"/>
                  </a:cubicBezTo>
                  <a:cubicBezTo>
                    <a:pt x="17691" y="11593"/>
                    <a:pt x="18117" y="10863"/>
                    <a:pt x="18451" y="10103"/>
                  </a:cubicBezTo>
                  <a:cubicBezTo>
                    <a:pt x="20639" y="9647"/>
                    <a:pt x="22463" y="8036"/>
                    <a:pt x="23132" y="5878"/>
                  </a:cubicBezTo>
                  <a:lnTo>
                    <a:pt x="23132" y="5878"/>
                  </a:lnTo>
                  <a:cubicBezTo>
                    <a:pt x="22554" y="6273"/>
                    <a:pt x="21886" y="6547"/>
                    <a:pt x="21187" y="6699"/>
                  </a:cubicBezTo>
                  <a:cubicBezTo>
                    <a:pt x="22767" y="5605"/>
                    <a:pt x="23649" y="3751"/>
                    <a:pt x="23466" y="1836"/>
                  </a:cubicBezTo>
                  <a:lnTo>
                    <a:pt x="23466" y="1836"/>
                  </a:lnTo>
                  <a:cubicBezTo>
                    <a:pt x="22463" y="2778"/>
                    <a:pt x="21156" y="3355"/>
                    <a:pt x="19788" y="3416"/>
                  </a:cubicBezTo>
                  <a:cubicBezTo>
                    <a:pt x="20153" y="3325"/>
                    <a:pt x="20487" y="3082"/>
                    <a:pt x="20639" y="2717"/>
                  </a:cubicBezTo>
                  <a:lnTo>
                    <a:pt x="20639" y="2717"/>
                  </a:lnTo>
                  <a:cubicBezTo>
                    <a:pt x="20237" y="2806"/>
                    <a:pt x="19827" y="2845"/>
                    <a:pt x="19415" y="2845"/>
                  </a:cubicBezTo>
                  <a:cubicBezTo>
                    <a:pt x="18274" y="2845"/>
                    <a:pt x="17114" y="2542"/>
                    <a:pt x="16019" y="2140"/>
                  </a:cubicBezTo>
                  <a:cubicBezTo>
                    <a:pt x="14560" y="1562"/>
                    <a:pt x="13132" y="833"/>
                    <a:pt x="11612" y="377"/>
                  </a:cubicBezTo>
                  <a:cubicBezTo>
                    <a:pt x="10857" y="146"/>
                    <a:pt x="10048" y="0"/>
                    <a:pt x="9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1"/>
            <p:cNvSpPr/>
            <p:nvPr/>
          </p:nvSpPr>
          <p:spPr>
            <a:xfrm>
              <a:off x="4508839" y="2669282"/>
              <a:ext cx="27177" cy="65529"/>
            </a:xfrm>
            <a:custGeom>
              <a:rect b="b" l="l" r="r" t="t"/>
              <a:pathLst>
                <a:path extrusionOk="0" h="4251" w="1763">
                  <a:moveTo>
                    <a:pt x="870" y="1"/>
                  </a:moveTo>
                  <a:cubicBezTo>
                    <a:pt x="706" y="1"/>
                    <a:pt x="541" y="50"/>
                    <a:pt x="395" y="147"/>
                  </a:cubicBezTo>
                  <a:cubicBezTo>
                    <a:pt x="91" y="420"/>
                    <a:pt x="0" y="846"/>
                    <a:pt x="122" y="1241"/>
                  </a:cubicBezTo>
                  <a:cubicBezTo>
                    <a:pt x="243" y="1667"/>
                    <a:pt x="456" y="2031"/>
                    <a:pt x="699" y="2396"/>
                  </a:cubicBezTo>
                  <a:cubicBezTo>
                    <a:pt x="643" y="2368"/>
                    <a:pt x="580" y="2354"/>
                    <a:pt x="518" y="2354"/>
                  </a:cubicBezTo>
                  <a:cubicBezTo>
                    <a:pt x="378" y="2354"/>
                    <a:pt x="236" y="2422"/>
                    <a:pt x="152" y="2548"/>
                  </a:cubicBezTo>
                  <a:cubicBezTo>
                    <a:pt x="0" y="2700"/>
                    <a:pt x="0" y="2943"/>
                    <a:pt x="152" y="3126"/>
                  </a:cubicBezTo>
                  <a:cubicBezTo>
                    <a:pt x="243" y="3247"/>
                    <a:pt x="365" y="3338"/>
                    <a:pt x="486" y="3399"/>
                  </a:cubicBezTo>
                  <a:cubicBezTo>
                    <a:pt x="638" y="3490"/>
                    <a:pt x="730" y="3612"/>
                    <a:pt x="699" y="3794"/>
                  </a:cubicBezTo>
                  <a:cubicBezTo>
                    <a:pt x="699" y="3855"/>
                    <a:pt x="669" y="3946"/>
                    <a:pt x="638" y="4038"/>
                  </a:cubicBezTo>
                  <a:cubicBezTo>
                    <a:pt x="608" y="4129"/>
                    <a:pt x="669" y="4250"/>
                    <a:pt x="760" y="4250"/>
                  </a:cubicBezTo>
                  <a:cubicBezTo>
                    <a:pt x="851" y="4250"/>
                    <a:pt x="851" y="4189"/>
                    <a:pt x="881" y="4159"/>
                  </a:cubicBezTo>
                  <a:cubicBezTo>
                    <a:pt x="1185" y="3764"/>
                    <a:pt x="1307" y="3278"/>
                    <a:pt x="1246" y="2791"/>
                  </a:cubicBezTo>
                  <a:cubicBezTo>
                    <a:pt x="1155" y="2518"/>
                    <a:pt x="1155" y="2244"/>
                    <a:pt x="1216" y="1971"/>
                  </a:cubicBezTo>
                  <a:cubicBezTo>
                    <a:pt x="1277" y="1788"/>
                    <a:pt x="1398" y="1636"/>
                    <a:pt x="1520" y="1484"/>
                  </a:cubicBezTo>
                  <a:cubicBezTo>
                    <a:pt x="1763" y="1120"/>
                    <a:pt x="1763" y="664"/>
                    <a:pt x="1520" y="329"/>
                  </a:cubicBezTo>
                  <a:cubicBezTo>
                    <a:pt x="1356" y="110"/>
                    <a:pt x="1115" y="1"/>
                    <a:pt x="870" y="1"/>
                  </a:cubicBezTo>
                  <a:close/>
                </a:path>
              </a:pathLst>
            </a:custGeom>
            <a:solidFill>
              <a:srgbClr val="CC5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1"/>
            <p:cNvSpPr/>
            <p:nvPr/>
          </p:nvSpPr>
          <p:spPr>
            <a:xfrm>
              <a:off x="4081481" y="2893374"/>
              <a:ext cx="591782" cy="896629"/>
            </a:xfrm>
            <a:custGeom>
              <a:rect b="b" l="l" r="r" t="t"/>
              <a:pathLst>
                <a:path extrusionOk="0" h="58166" w="38390">
                  <a:moveTo>
                    <a:pt x="17100" y="1"/>
                  </a:moveTo>
                  <a:cubicBezTo>
                    <a:pt x="13574" y="1"/>
                    <a:pt x="9874" y="645"/>
                    <a:pt x="7690" y="3301"/>
                  </a:cubicBezTo>
                  <a:cubicBezTo>
                    <a:pt x="5897" y="5702"/>
                    <a:pt x="4529" y="8408"/>
                    <a:pt x="3708" y="11295"/>
                  </a:cubicBezTo>
                  <a:cubicBezTo>
                    <a:pt x="0" y="25095"/>
                    <a:pt x="2918" y="34305"/>
                    <a:pt x="5076" y="55733"/>
                  </a:cubicBezTo>
                  <a:cubicBezTo>
                    <a:pt x="5076" y="55885"/>
                    <a:pt x="5076" y="56037"/>
                    <a:pt x="5076" y="56189"/>
                  </a:cubicBezTo>
                  <a:cubicBezTo>
                    <a:pt x="5046" y="57266"/>
                    <a:pt x="5899" y="58166"/>
                    <a:pt x="6968" y="58166"/>
                  </a:cubicBezTo>
                  <a:cubicBezTo>
                    <a:pt x="6986" y="58166"/>
                    <a:pt x="7004" y="58166"/>
                    <a:pt x="7022" y="58165"/>
                  </a:cubicBezTo>
                  <a:cubicBezTo>
                    <a:pt x="16627" y="57922"/>
                    <a:pt x="26110" y="56250"/>
                    <a:pt x="35198" y="53211"/>
                  </a:cubicBezTo>
                  <a:cubicBezTo>
                    <a:pt x="35077" y="52694"/>
                    <a:pt x="34925" y="52208"/>
                    <a:pt x="34834" y="51630"/>
                  </a:cubicBezTo>
                  <a:cubicBezTo>
                    <a:pt x="33192" y="45186"/>
                    <a:pt x="33405" y="42329"/>
                    <a:pt x="33010" y="40323"/>
                  </a:cubicBezTo>
                  <a:cubicBezTo>
                    <a:pt x="31976" y="35368"/>
                    <a:pt x="33071" y="33332"/>
                    <a:pt x="34256" y="28438"/>
                  </a:cubicBezTo>
                  <a:cubicBezTo>
                    <a:pt x="35168" y="24700"/>
                    <a:pt x="36414" y="18468"/>
                    <a:pt x="37417" y="14760"/>
                  </a:cubicBezTo>
                  <a:cubicBezTo>
                    <a:pt x="38390" y="11022"/>
                    <a:pt x="38208" y="6614"/>
                    <a:pt x="35381" y="3970"/>
                  </a:cubicBezTo>
                  <a:cubicBezTo>
                    <a:pt x="33739" y="2420"/>
                    <a:pt x="31399" y="1781"/>
                    <a:pt x="29180" y="1325"/>
                  </a:cubicBezTo>
                  <a:cubicBezTo>
                    <a:pt x="26931" y="869"/>
                    <a:pt x="24681" y="535"/>
                    <a:pt x="22432" y="353"/>
                  </a:cubicBezTo>
                  <a:cubicBezTo>
                    <a:pt x="20889" y="192"/>
                    <a:pt x="19020" y="1"/>
                    <a:pt x="17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1"/>
            <p:cNvSpPr/>
            <p:nvPr/>
          </p:nvSpPr>
          <p:spPr>
            <a:xfrm>
              <a:off x="4243616" y="2867876"/>
              <a:ext cx="178521" cy="58592"/>
            </a:xfrm>
            <a:custGeom>
              <a:rect b="b" l="l" r="r" t="t"/>
              <a:pathLst>
                <a:path extrusionOk="0" h="3801" w="11581">
                  <a:moveTo>
                    <a:pt x="3556" y="1"/>
                  </a:moveTo>
                  <a:cubicBezTo>
                    <a:pt x="2523" y="61"/>
                    <a:pt x="1641" y="761"/>
                    <a:pt x="851" y="1460"/>
                  </a:cubicBezTo>
                  <a:cubicBezTo>
                    <a:pt x="426" y="1794"/>
                    <a:pt x="0" y="2219"/>
                    <a:pt x="61" y="2767"/>
                  </a:cubicBezTo>
                  <a:cubicBezTo>
                    <a:pt x="122" y="3162"/>
                    <a:pt x="395" y="3466"/>
                    <a:pt x="760" y="3618"/>
                  </a:cubicBezTo>
                  <a:cubicBezTo>
                    <a:pt x="1125" y="3739"/>
                    <a:pt x="1520" y="3800"/>
                    <a:pt x="1915" y="3800"/>
                  </a:cubicBezTo>
                  <a:cubicBezTo>
                    <a:pt x="5350" y="3800"/>
                    <a:pt x="8724" y="2736"/>
                    <a:pt x="11581" y="791"/>
                  </a:cubicBezTo>
                  <a:lnTo>
                    <a:pt x="11581" y="791"/>
                  </a:lnTo>
                  <a:cubicBezTo>
                    <a:pt x="10920" y="875"/>
                    <a:pt x="10256" y="916"/>
                    <a:pt x="9593" y="916"/>
                  </a:cubicBezTo>
                  <a:cubicBezTo>
                    <a:pt x="8091" y="916"/>
                    <a:pt x="6592" y="705"/>
                    <a:pt x="5137" y="305"/>
                  </a:cubicBezTo>
                  <a:cubicBezTo>
                    <a:pt x="4620" y="122"/>
                    <a:pt x="4103" y="31"/>
                    <a:pt x="3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1"/>
            <p:cNvSpPr/>
            <p:nvPr/>
          </p:nvSpPr>
          <p:spPr>
            <a:xfrm>
              <a:off x="4112407" y="3307952"/>
              <a:ext cx="511670" cy="482089"/>
            </a:xfrm>
            <a:custGeom>
              <a:rect b="b" l="l" r="r" t="t"/>
              <a:pathLst>
                <a:path extrusionOk="0" h="31274" w="33193">
                  <a:moveTo>
                    <a:pt x="13660" y="1"/>
                  </a:moveTo>
                  <a:cubicBezTo>
                    <a:pt x="9037" y="1"/>
                    <a:pt x="4379" y="504"/>
                    <a:pt x="0" y="1333"/>
                  </a:cubicBezTo>
                  <a:cubicBezTo>
                    <a:pt x="395" y="8628"/>
                    <a:pt x="1854" y="16805"/>
                    <a:pt x="3070" y="28811"/>
                  </a:cubicBezTo>
                  <a:cubicBezTo>
                    <a:pt x="3070" y="28963"/>
                    <a:pt x="3070" y="29115"/>
                    <a:pt x="3070" y="29267"/>
                  </a:cubicBezTo>
                  <a:cubicBezTo>
                    <a:pt x="3040" y="30361"/>
                    <a:pt x="3921" y="31273"/>
                    <a:pt x="5016" y="31273"/>
                  </a:cubicBezTo>
                  <a:cubicBezTo>
                    <a:pt x="14590" y="31030"/>
                    <a:pt x="24104" y="29358"/>
                    <a:pt x="33192" y="26319"/>
                  </a:cubicBezTo>
                  <a:cubicBezTo>
                    <a:pt x="33071" y="25802"/>
                    <a:pt x="32919" y="25285"/>
                    <a:pt x="32797" y="24738"/>
                  </a:cubicBezTo>
                  <a:cubicBezTo>
                    <a:pt x="31156" y="18294"/>
                    <a:pt x="31399" y="15437"/>
                    <a:pt x="30973" y="13431"/>
                  </a:cubicBezTo>
                  <a:cubicBezTo>
                    <a:pt x="30092" y="9145"/>
                    <a:pt x="30791" y="7017"/>
                    <a:pt x="31794" y="3340"/>
                  </a:cubicBezTo>
                  <a:cubicBezTo>
                    <a:pt x="26364" y="960"/>
                    <a:pt x="20045" y="1"/>
                    <a:pt x="1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1"/>
            <p:cNvSpPr/>
            <p:nvPr/>
          </p:nvSpPr>
          <p:spPr>
            <a:xfrm>
              <a:off x="4439018" y="2963935"/>
              <a:ext cx="233352" cy="774064"/>
            </a:xfrm>
            <a:custGeom>
              <a:rect b="b" l="l" r="r" t="t"/>
              <a:pathLst>
                <a:path extrusionOk="0" h="50215" w="15138">
                  <a:moveTo>
                    <a:pt x="12766" y="1"/>
                  </a:moveTo>
                  <a:cubicBezTo>
                    <a:pt x="0" y="12311"/>
                    <a:pt x="1915" y="33922"/>
                    <a:pt x="6809" y="50214"/>
                  </a:cubicBezTo>
                  <a:cubicBezTo>
                    <a:pt x="8541" y="49758"/>
                    <a:pt x="10274" y="49211"/>
                    <a:pt x="12006" y="48634"/>
                  </a:cubicBezTo>
                  <a:cubicBezTo>
                    <a:pt x="11885" y="48117"/>
                    <a:pt x="11733" y="47631"/>
                    <a:pt x="11642" y="47053"/>
                  </a:cubicBezTo>
                  <a:cubicBezTo>
                    <a:pt x="10000" y="40609"/>
                    <a:pt x="10213" y="37752"/>
                    <a:pt x="9818" y="35746"/>
                  </a:cubicBezTo>
                  <a:cubicBezTo>
                    <a:pt x="8784" y="30791"/>
                    <a:pt x="9879" y="28755"/>
                    <a:pt x="11064" y="23861"/>
                  </a:cubicBezTo>
                  <a:cubicBezTo>
                    <a:pt x="11976" y="20123"/>
                    <a:pt x="13222" y="13891"/>
                    <a:pt x="14225" y="10183"/>
                  </a:cubicBezTo>
                  <a:cubicBezTo>
                    <a:pt x="15137" y="6718"/>
                    <a:pt x="15016" y="2676"/>
                    <a:pt x="12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1"/>
            <p:cNvSpPr/>
            <p:nvPr/>
          </p:nvSpPr>
          <p:spPr>
            <a:xfrm>
              <a:off x="4535540" y="3190741"/>
              <a:ext cx="44534" cy="536504"/>
            </a:xfrm>
            <a:custGeom>
              <a:rect b="b" l="l" r="r" t="t"/>
              <a:pathLst>
                <a:path extrusionOk="0" h="34804" w="2889">
                  <a:moveTo>
                    <a:pt x="2523" y="0"/>
                  </a:moveTo>
                  <a:cubicBezTo>
                    <a:pt x="183" y="11459"/>
                    <a:pt x="1" y="23253"/>
                    <a:pt x="2007" y="34803"/>
                  </a:cubicBezTo>
                  <a:lnTo>
                    <a:pt x="2402" y="34712"/>
                  </a:lnTo>
                  <a:cubicBezTo>
                    <a:pt x="396" y="23253"/>
                    <a:pt x="578" y="11490"/>
                    <a:pt x="2888" y="9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1"/>
            <p:cNvSpPr/>
            <p:nvPr/>
          </p:nvSpPr>
          <p:spPr>
            <a:xfrm>
              <a:off x="5112376" y="3322474"/>
              <a:ext cx="208056" cy="149418"/>
            </a:xfrm>
            <a:custGeom>
              <a:rect b="b" l="l" r="r" t="t"/>
              <a:pathLst>
                <a:path extrusionOk="0" h="9693" w="13497">
                  <a:moveTo>
                    <a:pt x="2985" y="0"/>
                  </a:moveTo>
                  <a:cubicBezTo>
                    <a:pt x="2912" y="0"/>
                    <a:pt x="2839" y="9"/>
                    <a:pt x="2767" y="27"/>
                  </a:cubicBezTo>
                  <a:cubicBezTo>
                    <a:pt x="2341" y="148"/>
                    <a:pt x="2189" y="665"/>
                    <a:pt x="2128" y="1121"/>
                  </a:cubicBezTo>
                  <a:lnTo>
                    <a:pt x="1703" y="3401"/>
                  </a:lnTo>
                  <a:cubicBezTo>
                    <a:pt x="1125" y="3583"/>
                    <a:pt x="578" y="3735"/>
                    <a:pt x="1" y="3826"/>
                  </a:cubicBezTo>
                  <a:cubicBezTo>
                    <a:pt x="1429" y="5437"/>
                    <a:pt x="2250" y="7534"/>
                    <a:pt x="2280" y="9693"/>
                  </a:cubicBezTo>
                  <a:cubicBezTo>
                    <a:pt x="3770" y="9054"/>
                    <a:pt x="5168" y="8234"/>
                    <a:pt x="6445" y="7261"/>
                  </a:cubicBezTo>
                  <a:cubicBezTo>
                    <a:pt x="6961" y="7369"/>
                    <a:pt x="7487" y="7430"/>
                    <a:pt x="8002" y="7430"/>
                  </a:cubicBezTo>
                  <a:cubicBezTo>
                    <a:pt x="8790" y="7430"/>
                    <a:pt x="9552" y="7288"/>
                    <a:pt x="10214" y="6957"/>
                  </a:cubicBezTo>
                  <a:cubicBezTo>
                    <a:pt x="10639" y="6653"/>
                    <a:pt x="11095" y="6440"/>
                    <a:pt x="11581" y="6227"/>
                  </a:cubicBezTo>
                  <a:cubicBezTo>
                    <a:pt x="11597" y="6224"/>
                    <a:pt x="11610" y="6222"/>
                    <a:pt x="11622" y="6222"/>
                  </a:cubicBezTo>
                  <a:cubicBezTo>
                    <a:pt x="11991" y="6222"/>
                    <a:pt x="10853" y="7994"/>
                    <a:pt x="12767" y="8112"/>
                  </a:cubicBezTo>
                  <a:cubicBezTo>
                    <a:pt x="13071" y="7291"/>
                    <a:pt x="13284" y="6471"/>
                    <a:pt x="13466" y="5650"/>
                  </a:cubicBezTo>
                  <a:cubicBezTo>
                    <a:pt x="13496" y="5255"/>
                    <a:pt x="13375" y="4860"/>
                    <a:pt x="13071" y="4616"/>
                  </a:cubicBezTo>
                  <a:cubicBezTo>
                    <a:pt x="12919" y="4525"/>
                    <a:pt x="12736" y="4404"/>
                    <a:pt x="12615" y="4282"/>
                  </a:cubicBezTo>
                  <a:cubicBezTo>
                    <a:pt x="12372" y="4039"/>
                    <a:pt x="12433" y="3644"/>
                    <a:pt x="12129" y="3370"/>
                  </a:cubicBezTo>
                  <a:cubicBezTo>
                    <a:pt x="11825" y="3127"/>
                    <a:pt x="11369" y="3340"/>
                    <a:pt x="11034" y="3127"/>
                  </a:cubicBezTo>
                  <a:cubicBezTo>
                    <a:pt x="10700" y="2914"/>
                    <a:pt x="10730" y="2398"/>
                    <a:pt x="10457" y="2094"/>
                  </a:cubicBezTo>
                  <a:cubicBezTo>
                    <a:pt x="10001" y="1638"/>
                    <a:pt x="9211" y="2033"/>
                    <a:pt x="8694" y="1668"/>
                  </a:cubicBezTo>
                  <a:cubicBezTo>
                    <a:pt x="8359" y="1425"/>
                    <a:pt x="8268" y="939"/>
                    <a:pt x="7904" y="726"/>
                  </a:cubicBezTo>
                  <a:cubicBezTo>
                    <a:pt x="7747" y="667"/>
                    <a:pt x="7602" y="633"/>
                    <a:pt x="7454" y="633"/>
                  </a:cubicBezTo>
                  <a:cubicBezTo>
                    <a:pt x="7373" y="633"/>
                    <a:pt x="7291" y="643"/>
                    <a:pt x="7204" y="665"/>
                  </a:cubicBezTo>
                  <a:cubicBezTo>
                    <a:pt x="6232" y="756"/>
                    <a:pt x="5259" y="969"/>
                    <a:pt x="4347" y="1303"/>
                  </a:cubicBezTo>
                  <a:cubicBezTo>
                    <a:pt x="4226" y="969"/>
                    <a:pt x="4013" y="635"/>
                    <a:pt x="3770" y="361"/>
                  </a:cubicBezTo>
                  <a:cubicBezTo>
                    <a:pt x="3575" y="141"/>
                    <a:pt x="3281" y="0"/>
                    <a:pt x="2985" y="0"/>
                  </a:cubicBezTo>
                  <a:close/>
                </a:path>
              </a:pathLst>
            </a:custGeom>
            <a:solidFill>
              <a:srgbClr val="E8B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1"/>
            <p:cNvSpPr/>
            <p:nvPr/>
          </p:nvSpPr>
          <p:spPr>
            <a:xfrm>
              <a:off x="5114719" y="3362696"/>
              <a:ext cx="97007" cy="112946"/>
            </a:xfrm>
            <a:custGeom>
              <a:rect b="b" l="l" r="r" t="t"/>
              <a:pathLst>
                <a:path extrusionOk="0" h="7327" w="6293">
                  <a:moveTo>
                    <a:pt x="1013" y="1"/>
                  </a:moveTo>
                  <a:cubicBezTo>
                    <a:pt x="591" y="1"/>
                    <a:pt x="202" y="237"/>
                    <a:pt x="1" y="640"/>
                  </a:cubicBezTo>
                  <a:cubicBezTo>
                    <a:pt x="1520" y="2615"/>
                    <a:pt x="2615" y="4895"/>
                    <a:pt x="3223" y="7327"/>
                  </a:cubicBezTo>
                  <a:lnTo>
                    <a:pt x="6293" y="5199"/>
                  </a:lnTo>
                  <a:cubicBezTo>
                    <a:pt x="5897" y="3345"/>
                    <a:pt x="4408" y="1795"/>
                    <a:pt x="2767" y="700"/>
                  </a:cubicBezTo>
                  <a:cubicBezTo>
                    <a:pt x="2341" y="366"/>
                    <a:pt x="1824" y="153"/>
                    <a:pt x="1277" y="32"/>
                  </a:cubicBezTo>
                  <a:cubicBezTo>
                    <a:pt x="1189" y="11"/>
                    <a:pt x="1100" y="1"/>
                    <a:pt x="1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1"/>
            <p:cNvSpPr/>
            <p:nvPr/>
          </p:nvSpPr>
          <p:spPr>
            <a:xfrm>
              <a:off x="4487750" y="2945960"/>
              <a:ext cx="695340" cy="602079"/>
            </a:xfrm>
            <a:custGeom>
              <a:rect b="b" l="l" r="r" t="t"/>
              <a:pathLst>
                <a:path extrusionOk="0" h="39058" w="45108">
                  <a:moveTo>
                    <a:pt x="8045" y="0"/>
                  </a:moveTo>
                  <a:cubicBezTo>
                    <a:pt x="7986" y="0"/>
                    <a:pt x="7929" y="4"/>
                    <a:pt x="7873" y="12"/>
                  </a:cubicBezTo>
                  <a:cubicBezTo>
                    <a:pt x="5775" y="285"/>
                    <a:pt x="3648" y="893"/>
                    <a:pt x="2219" y="2383"/>
                  </a:cubicBezTo>
                  <a:cubicBezTo>
                    <a:pt x="821" y="3750"/>
                    <a:pt x="31" y="5604"/>
                    <a:pt x="0" y="7550"/>
                  </a:cubicBezTo>
                  <a:cubicBezTo>
                    <a:pt x="61" y="11410"/>
                    <a:pt x="2493" y="14693"/>
                    <a:pt x="4408" y="18067"/>
                  </a:cubicBezTo>
                  <a:cubicBezTo>
                    <a:pt x="5319" y="19678"/>
                    <a:pt x="5927" y="21380"/>
                    <a:pt x="6839" y="22991"/>
                  </a:cubicBezTo>
                  <a:cubicBezTo>
                    <a:pt x="6961" y="22960"/>
                    <a:pt x="7052" y="22930"/>
                    <a:pt x="7174" y="22930"/>
                  </a:cubicBezTo>
                  <a:cubicBezTo>
                    <a:pt x="7204" y="22991"/>
                    <a:pt x="7234" y="23052"/>
                    <a:pt x="7265" y="23112"/>
                  </a:cubicBezTo>
                  <a:cubicBezTo>
                    <a:pt x="8633" y="25818"/>
                    <a:pt x="11915" y="32444"/>
                    <a:pt x="13526" y="34997"/>
                  </a:cubicBezTo>
                  <a:cubicBezTo>
                    <a:pt x="14408" y="36365"/>
                    <a:pt x="15472" y="37702"/>
                    <a:pt x="16931" y="38340"/>
                  </a:cubicBezTo>
                  <a:cubicBezTo>
                    <a:pt x="17478" y="38736"/>
                    <a:pt x="18116" y="38948"/>
                    <a:pt x="18754" y="39040"/>
                  </a:cubicBezTo>
                  <a:cubicBezTo>
                    <a:pt x="18897" y="39052"/>
                    <a:pt x="19035" y="39058"/>
                    <a:pt x="19170" y="39058"/>
                  </a:cubicBezTo>
                  <a:cubicBezTo>
                    <a:pt x="20334" y="39058"/>
                    <a:pt x="21264" y="38632"/>
                    <a:pt x="22463" y="38523"/>
                  </a:cubicBezTo>
                  <a:cubicBezTo>
                    <a:pt x="26870" y="38067"/>
                    <a:pt x="40730" y="37611"/>
                    <a:pt x="45107" y="35635"/>
                  </a:cubicBezTo>
                  <a:cubicBezTo>
                    <a:pt x="45047" y="33538"/>
                    <a:pt x="44651" y="29313"/>
                    <a:pt x="40426" y="26000"/>
                  </a:cubicBezTo>
                  <a:cubicBezTo>
                    <a:pt x="36749" y="26577"/>
                    <a:pt x="25229" y="27824"/>
                    <a:pt x="22189" y="28432"/>
                  </a:cubicBezTo>
                  <a:cubicBezTo>
                    <a:pt x="21733" y="27368"/>
                    <a:pt x="19909" y="24541"/>
                    <a:pt x="19423" y="23477"/>
                  </a:cubicBezTo>
                  <a:cubicBezTo>
                    <a:pt x="19058" y="22656"/>
                    <a:pt x="17630" y="19252"/>
                    <a:pt x="17356" y="18523"/>
                  </a:cubicBezTo>
                  <a:cubicBezTo>
                    <a:pt x="17356" y="18492"/>
                    <a:pt x="16353" y="15513"/>
                    <a:pt x="16353" y="15513"/>
                  </a:cubicBezTo>
                  <a:cubicBezTo>
                    <a:pt x="16505" y="15392"/>
                    <a:pt x="16110" y="14662"/>
                    <a:pt x="15988" y="14267"/>
                  </a:cubicBezTo>
                  <a:cubicBezTo>
                    <a:pt x="15624" y="13082"/>
                    <a:pt x="15289" y="11866"/>
                    <a:pt x="14924" y="10681"/>
                  </a:cubicBezTo>
                  <a:cubicBezTo>
                    <a:pt x="14013" y="7793"/>
                    <a:pt x="12918" y="4814"/>
                    <a:pt x="11307" y="2200"/>
                  </a:cubicBezTo>
                  <a:cubicBezTo>
                    <a:pt x="10759" y="1334"/>
                    <a:pt x="9167" y="0"/>
                    <a:pt x="8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1"/>
            <p:cNvSpPr/>
            <p:nvPr/>
          </p:nvSpPr>
          <p:spPr>
            <a:xfrm>
              <a:off x="4124586" y="2866010"/>
              <a:ext cx="433424" cy="262857"/>
            </a:xfrm>
            <a:custGeom>
              <a:rect b="b" l="l" r="r" t="t"/>
              <a:pathLst>
                <a:path extrusionOk="0" h="17052" w="28117">
                  <a:moveTo>
                    <a:pt x="11521" y="0"/>
                  </a:moveTo>
                  <a:lnTo>
                    <a:pt x="11521" y="0"/>
                  </a:lnTo>
                  <a:cubicBezTo>
                    <a:pt x="8846" y="669"/>
                    <a:pt x="6323" y="1854"/>
                    <a:pt x="3830" y="3009"/>
                  </a:cubicBezTo>
                  <a:cubicBezTo>
                    <a:pt x="2767" y="3496"/>
                    <a:pt x="1672" y="4012"/>
                    <a:pt x="973" y="4955"/>
                  </a:cubicBezTo>
                  <a:cubicBezTo>
                    <a:pt x="122" y="6049"/>
                    <a:pt x="1" y="7569"/>
                    <a:pt x="213" y="8936"/>
                  </a:cubicBezTo>
                  <a:cubicBezTo>
                    <a:pt x="426" y="10304"/>
                    <a:pt x="943" y="11581"/>
                    <a:pt x="1308" y="12949"/>
                  </a:cubicBezTo>
                  <a:cubicBezTo>
                    <a:pt x="1642" y="14316"/>
                    <a:pt x="1855" y="15745"/>
                    <a:pt x="1399" y="17052"/>
                  </a:cubicBezTo>
                  <a:cubicBezTo>
                    <a:pt x="5411" y="16961"/>
                    <a:pt x="9636" y="16778"/>
                    <a:pt x="13040" y="14651"/>
                  </a:cubicBezTo>
                  <a:cubicBezTo>
                    <a:pt x="16110" y="12705"/>
                    <a:pt x="18086" y="9453"/>
                    <a:pt x="20882" y="7113"/>
                  </a:cubicBezTo>
                  <a:cubicBezTo>
                    <a:pt x="22949" y="5350"/>
                    <a:pt x="25442" y="4164"/>
                    <a:pt x="28117" y="3648"/>
                  </a:cubicBezTo>
                  <a:cubicBezTo>
                    <a:pt x="26962" y="1702"/>
                    <a:pt x="24895" y="426"/>
                    <a:pt x="22615" y="304"/>
                  </a:cubicBezTo>
                  <a:cubicBezTo>
                    <a:pt x="22475" y="295"/>
                    <a:pt x="22335" y="291"/>
                    <a:pt x="22196" y="291"/>
                  </a:cubicBezTo>
                  <a:cubicBezTo>
                    <a:pt x="20399" y="291"/>
                    <a:pt x="18652" y="988"/>
                    <a:pt x="16931" y="1581"/>
                  </a:cubicBezTo>
                  <a:cubicBezTo>
                    <a:pt x="14378" y="2492"/>
                    <a:pt x="11733" y="3161"/>
                    <a:pt x="9028" y="3556"/>
                  </a:cubicBezTo>
                  <a:cubicBezTo>
                    <a:pt x="8972" y="3565"/>
                    <a:pt x="8912" y="3569"/>
                    <a:pt x="8850" y="3569"/>
                  </a:cubicBezTo>
                  <a:cubicBezTo>
                    <a:pt x="8474" y="3569"/>
                    <a:pt x="8034" y="3409"/>
                    <a:pt x="8086" y="3070"/>
                  </a:cubicBezTo>
                  <a:cubicBezTo>
                    <a:pt x="8147" y="2918"/>
                    <a:pt x="8238" y="2796"/>
                    <a:pt x="8359" y="2705"/>
                  </a:cubicBezTo>
                  <a:lnTo>
                    <a:pt x="1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1"/>
            <p:cNvSpPr/>
            <p:nvPr/>
          </p:nvSpPr>
          <p:spPr>
            <a:xfrm>
              <a:off x="4514451" y="2515025"/>
              <a:ext cx="53428" cy="141988"/>
            </a:xfrm>
            <a:custGeom>
              <a:rect b="b" l="l" r="r" t="t"/>
              <a:pathLst>
                <a:path extrusionOk="0" h="9211" w="3466">
                  <a:moveTo>
                    <a:pt x="1" y="1"/>
                  </a:moveTo>
                  <a:cubicBezTo>
                    <a:pt x="700" y="2858"/>
                    <a:pt x="761" y="5837"/>
                    <a:pt x="244" y="8724"/>
                  </a:cubicBezTo>
                  <a:lnTo>
                    <a:pt x="1733" y="9211"/>
                  </a:lnTo>
                  <a:cubicBezTo>
                    <a:pt x="2676" y="6749"/>
                    <a:pt x="3253" y="4195"/>
                    <a:pt x="3466" y="15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1"/>
            <p:cNvSpPr/>
            <p:nvPr/>
          </p:nvSpPr>
          <p:spPr>
            <a:xfrm>
              <a:off x="4466197" y="2631928"/>
              <a:ext cx="105439" cy="135066"/>
            </a:xfrm>
            <a:custGeom>
              <a:rect b="b" l="l" r="r" t="t"/>
              <a:pathLst>
                <a:path extrusionOk="0" h="8762" w="6840">
                  <a:moveTo>
                    <a:pt x="3646" y="1"/>
                  </a:moveTo>
                  <a:cubicBezTo>
                    <a:pt x="3502" y="1"/>
                    <a:pt x="3360" y="24"/>
                    <a:pt x="3222" y="77"/>
                  </a:cubicBezTo>
                  <a:cubicBezTo>
                    <a:pt x="2766" y="290"/>
                    <a:pt x="2432" y="655"/>
                    <a:pt x="2219" y="1111"/>
                  </a:cubicBezTo>
                  <a:cubicBezTo>
                    <a:pt x="1672" y="2053"/>
                    <a:pt x="1155" y="3026"/>
                    <a:pt x="729" y="4029"/>
                  </a:cubicBezTo>
                  <a:cubicBezTo>
                    <a:pt x="334" y="4910"/>
                    <a:pt x="0" y="5944"/>
                    <a:pt x="426" y="6825"/>
                  </a:cubicBezTo>
                  <a:cubicBezTo>
                    <a:pt x="821" y="7707"/>
                    <a:pt x="1854" y="8132"/>
                    <a:pt x="2796" y="8436"/>
                  </a:cubicBezTo>
                  <a:cubicBezTo>
                    <a:pt x="3262" y="8609"/>
                    <a:pt x="3767" y="8762"/>
                    <a:pt x="4244" y="8762"/>
                  </a:cubicBezTo>
                  <a:cubicBezTo>
                    <a:pt x="4608" y="8762"/>
                    <a:pt x="4956" y="8673"/>
                    <a:pt x="5258" y="8436"/>
                  </a:cubicBezTo>
                  <a:cubicBezTo>
                    <a:pt x="5745" y="8071"/>
                    <a:pt x="5897" y="7403"/>
                    <a:pt x="6018" y="6795"/>
                  </a:cubicBezTo>
                  <a:cubicBezTo>
                    <a:pt x="6201" y="5761"/>
                    <a:pt x="6413" y="4758"/>
                    <a:pt x="6596" y="3755"/>
                  </a:cubicBezTo>
                  <a:cubicBezTo>
                    <a:pt x="6717" y="3026"/>
                    <a:pt x="6839" y="2266"/>
                    <a:pt x="6505" y="1628"/>
                  </a:cubicBezTo>
                  <a:cubicBezTo>
                    <a:pt x="6170" y="989"/>
                    <a:pt x="5532" y="685"/>
                    <a:pt x="4924" y="381"/>
                  </a:cubicBezTo>
                  <a:cubicBezTo>
                    <a:pt x="4515" y="200"/>
                    <a:pt x="4072" y="1"/>
                    <a:pt x="3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1"/>
            <p:cNvSpPr/>
            <p:nvPr/>
          </p:nvSpPr>
          <p:spPr>
            <a:xfrm>
              <a:off x="4494779" y="2654204"/>
              <a:ext cx="78724" cy="108229"/>
            </a:xfrm>
            <a:custGeom>
              <a:rect b="b" l="l" r="r" t="t"/>
              <a:pathLst>
                <a:path extrusionOk="0" h="7021" w="5107">
                  <a:moveTo>
                    <a:pt x="3209" y="1"/>
                  </a:moveTo>
                  <a:cubicBezTo>
                    <a:pt x="2772" y="1"/>
                    <a:pt x="2321" y="129"/>
                    <a:pt x="1945" y="365"/>
                  </a:cubicBezTo>
                  <a:cubicBezTo>
                    <a:pt x="1186" y="912"/>
                    <a:pt x="638" y="1733"/>
                    <a:pt x="365" y="2645"/>
                  </a:cubicBezTo>
                  <a:cubicBezTo>
                    <a:pt x="61" y="3435"/>
                    <a:pt x="0" y="4256"/>
                    <a:pt x="122" y="5076"/>
                  </a:cubicBezTo>
                  <a:cubicBezTo>
                    <a:pt x="274" y="5927"/>
                    <a:pt x="851" y="6596"/>
                    <a:pt x="1611" y="6930"/>
                  </a:cubicBezTo>
                  <a:cubicBezTo>
                    <a:pt x="1807" y="6992"/>
                    <a:pt x="2007" y="7021"/>
                    <a:pt x="2206" y="7021"/>
                  </a:cubicBezTo>
                  <a:cubicBezTo>
                    <a:pt x="3091" y="7021"/>
                    <a:pt x="3967" y="6459"/>
                    <a:pt x="4438" y="5715"/>
                  </a:cubicBezTo>
                  <a:cubicBezTo>
                    <a:pt x="5015" y="4772"/>
                    <a:pt x="5107" y="3617"/>
                    <a:pt x="5107" y="2493"/>
                  </a:cubicBezTo>
                  <a:cubicBezTo>
                    <a:pt x="5107" y="1824"/>
                    <a:pt x="5015" y="1094"/>
                    <a:pt x="4559" y="578"/>
                  </a:cubicBezTo>
                  <a:cubicBezTo>
                    <a:pt x="4229" y="182"/>
                    <a:pt x="3729" y="1"/>
                    <a:pt x="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1"/>
            <p:cNvSpPr/>
            <p:nvPr/>
          </p:nvSpPr>
          <p:spPr>
            <a:xfrm>
              <a:off x="4461973" y="3780696"/>
              <a:ext cx="104976" cy="133078"/>
            </a:xfrm>
            <a:custGeom>
              <a:rect b="b" l="l" r="r" t="t"/>
              <a:pathLst>
                <a:path extrusionOk="0" h="8633" w="6810">
                  <a:moveTo>
                    <a:pt x="2189" y="395"/>
                  </a:moveTo>
                  <a:cubicBezTo>
                    <a:pt x="2675" y="395"/>
                    <a:pt x="3131" y="547"/>
                    <a:pt x="3557" y="760"/>
                  </a:cubicBezTo>
                  <a:cubicBezTo>
                    <a:pt x="5350" y="1763"/>
                    <a:pt x="6414" y="3648"/>
                    <a:pt x="6353" y="5684"/>
                  </a:cubicBezTo>
                  <a:cubicBezTo>
                    <a:pt x="6292" y="6566"/>
                    <a:pt x="5928" y="7660"/>
                    <a:pt x="5046" y="8085"/>
                  </a:cubicBezTo>
                  <a:cubicBezTo>
                    <a:pt x="4803" y="8177"/>
                    <a:pt x="4529" y="8237"/>
                    <a:pt x="4225" y="8237"/>
                  </a:cubicBezTo>
                  <a:cubicBezTo>
                    <a:pt x="3709" y="8237"/>
                    <a:pt x="3192" y="8085"/>
                    <a:pt x="2766" y="7812"/>
                  </a:cubicBezTo>
                  <a:cubicBezTo>
                    <a:pt x="943" y="6718"/>
                    <a:pt x="396" y="4408"/>
                    <a:pt x="487" y="2645"/>
                  </a:cubicBezTo>
                  <a:cubicBezTo>
                    <a:pt x="548" y="1642"/>
                    <a:pt x="852" y="942"/>
                    <a:pt x="1368" y="608"/>
                  </a:cubicBezTo>
                  <a:cubicBezTo>
                    <a:pt x="1611" y="456"/>
                    <a:pt x="1915" y="395"/>
                    <a:pt x="2189" y="395"/>
                  </a:cubicBezTo>
                  <a:close/>
                  <a:moveTo>
                    <a:pt x="2189" y="0"/>
                  </a:moveTo>
                  <a:cubicBezTo>
                    <a:pt x="1824" y="0"/>
                    <a:pt x="1459" y="91"/>
                    <a:pt x="1155" y="304"/>
                  </a:cubicBezTo>
                  <a:cubicBezTo>
                    <a:pt x="517" y="699"/>
                    <a:pt x="183" y="1459"/>
                    <a:pt x="122" y="2614"/>
                  </a:cubicBezTo>
                  <a:cubicBezTo>
                    <a:pt x="0" y="4499"/>
                    <a:pt x="608" y="6930"/>
                    <a:pt x="2554" y="8146"/>
                  </a:cubicBezTo>
                  <a:cubicBezTo>
                    <a:pt x="3070" y="8450"/>
                    <a:pt x="3648" y="8602"/>
                    <a:pt x="4225" y="8633"/>
                  </a:cubicBezTo>
                  <a:cubicBezTo>
                    <a:pt x="4560" y="8633"/>
                    <a:pt x="4925" y="8572"/>
                    <a:pt x="5229" y="8420"/>
                  </a:cubicBezTo>
                  <a:cubicBezTo>
                    <a:pt x="6110" y="7994"/>
                    <a:pt x="6657" y="6991"/>
                    <a:pt x="6718" y="5715"/>
                  </a:cubicBezTo>
                  <a:cubicBezTo>
                    <a:pt x="6809" y="3526"/>
                    <a:pt x="5654" y="1490"/>
                    <a:pt x="3739" y="426"/>
                  </a:cubicBezTo>
                  <a:cubicBezTo>
                    <a:pt x="3253" y="183"/>
                    <a:pt x="2736" y="31"/>
                    <a:pt x="2189" y="0"/>
                  </a:cubicBez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1"/>
            <p:cNvSpPr/>
            <p:nvPr/>
          </p:nvSpPr>
          <p:spPr>
            <a:xfrm>
              <a:off x="5459137" y="2627010"/>
              <a:ext cx="517759" cy="866863"/>
            </a:xfrm>
            <a:custGeom>
              <a:rect b="b" l="l" r="r" t="t"/>
              <a:pathLst>
                <a:path extrusionOk="0" h="56235" w="33588">
                  <a:moveTo>
                    <a:pt x="10812" y="0"/>
                  </a:moveTo>
                  <a:cubicBezTo>
                    <a:pt x="7369" y="0"/>
                    <a:pt x="2865" y="803"/>
                    <a:pt x="0" y="3041"/>
                  </a:cubicBezTo>
                  <a:cubicBezTo>
                    <a:pt x="1247" y="19576"/>
                    <a:pt x="2341" y="38361"/>
                    <a:pt x="3557" y="54896"/>
                  </a:cubicBezTo>
                  <a:cubicBezTo>
                    <a:pt x="6785" y="55861"/>
                    <a:pt x="10099" y="56235"/>
                    <a:pt x="13445" y="56235"/>
                  </a:cubicBezTo>
                  <a:cubicBezTo>
                    <a:pt x="19265" y="56235"/>
                    <a:pt x="25181" y="55103"/>
                    <a:pt x="30913" y="53984"/>
                  </a:cubicBezTo>
                  <a:cubicBezTo>
                    <a:pt x="30913" y="38725"/>
                    <a:pt x="30943" y="23406"/>
                    <a:pt x="33253" y="8330"/>
                  </a:cubicBezTo>
                  <a:cubicBezTo>
                    <a:pt x="33436" y="7327"/>
                    <a:pt x="33588" y="6172"/>
                    <a:pt x="33162" y="5229"/>
                  </a:cubicBezTo>
                  <a:cubicBezTo>
                    <a:pt x="32585" y="3922"/>
                    <a:pt x="31095" y="3345"/>
                    <a:pt x="29727" y="2919"/>
                  </a:cubicBezTo>
                  <a:cubicBezTo>
                    <a:pt x="26992" y="2038"/>
                    <a:pt x="24226" y="1430"/>
                    <a:pt x="21399" y="1096"/>
                  </a:cubicBezTo>
                  <a:cubicBezTo>
                    <a:pt x="17843" y="579"/>
                    <a:pt x="14560" y="32"/>
                    <a:pt x="11004" y="1"/>
                  </a:cubicBezTo>
                  <a:cubicBezTo>
                    <a:pt x="10940" y="1"/>
                    <a:pt x="10876" y="0"/>
                    <a:pt x="10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1"/>
            <p:cNvSpPr/>
            <p:nvPr/>
          </p:nvSpPr>
          <p:spPr>
            <a:xfrm>
              <a:off x="5656420" y="2628428"/>
              <a:ext cx="37027" cy="856519"/>
            </a:xfrm>
            <a:custGeom>
              <a:rect b="b" l="l" r="r" t="t"/>
              <a:pathLst>
                <a:path extrusionOk="0" h="55564" w="2402">
                  <a:moveTo>
                    <a:pt x="0" y="0"/>
                  </a:moveTo>
                  <a:lnTo>
                    <a:pt x="0" y="396"/>
                  </a:lnTo>
                  <a:cubicBezTo>
                    <a:pt x="395" y="426"/>
                    <a:pt x="790" y="578"/>
                    <a:pt x="1064" y="882"/>
                  </a:cubicBezTo>
                  <a:cubicBezTo>
                    <a:pt x="1337" y="1186"/>
                    <a:pt x="1459" y="1611"/>
                    <a:pt x="1398" y="2007"/>
                  </a:cubicBezTo>
                  <a:cubicBezTo>
                    <a:pt x="1277" y="3770"/>
                    <a:pt x="1337" y="46445"/>
                    <a:pt x="1763" y="51886"/>
                  </a:cubicBezTo>
                  <a:cubicBezTo>
                    <a:pt x="1854" y="52646"/>
                    <a:pt x="1885" y="54743"/>
                    <a:pt x="1216" y="55260"/>
                  </a:cubicBezTo>
                  <a:lnTo>
                    <a:pt x="1459" y="55564"/>
                  </a:lnTo>
                  <a:cubicBezTo>
                    <a:pt x="2401" y="54804"/>
                    <a:pt x="2189" y="52159"/>
                    <a:pt x="2158" y="51855"/>
                  </a:cubicBezTo>
                  <a:cubicBezTo>
                    <a:pt x="1702" y="46415"/>
                    <a:pt x="1641" y="3800"/>
                    <a:pt x="1763" y="2037"/>
                  </a:cubicBezTo>
                  <a:cubicBezTo>
                    <a:pt x="1824" y="1520"/>
                    <a:pt x="1672" y="1004"/>
                    <a:pt x="1337" y="608"/>
                  </a:cubicBezTo>
                  <a:cubicBezTo>
                    <a:pt x="973" y="244"/>
                    <a:pt x="51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1"/>
            <p:cNvSpPr/>
            <p:nvPr/>
          </p:nvSpPr>
          <p:spPr>
            <a:xfrm>
              <a:off x="5685002" y="2699189"/>
              <a:ext cx="275050" cy="586633"/>
            </a:xfrm>
            <a:custGeom>
              <a:rect b="b" l="l" r="r" t="t"/>
              <a:pathLst>
                <a:path extrusionOk="0" h="38056" w="17843">
                  <a:moveTo>
                    <a:pt x="15320" y="0"/>
                  </a:moveTo>
                  <a:cubicBezTo>
                    <a:pt x="14864" y="61"/>
                    <a:pt x="14438" y="243"/>
                    <a:pt x="14043" y="487"/>
                  </a:cubicBezTo>
                  <a:cubicBezTo>
                    <a:pt x="10487" y="2493"/>
                    <a:pt x="7052" y="4712"/>
                    <a:pt x="3739" y="7113"/>
                  </a:cubicBezTo>
                  <a:cubicBezTo>
                    <a:pt x="2341" y="8085"/>
                    <a:pt x="912" y="9210"/>
                    <a:pt x="426" y="10851"/>
                  </a:cubicBezTo>
                  <a:cubicBezTo>
                    <a:pt x="0" y="12250"/>
                    <a:pt x="365" y="13800"/>
                    <a:pt x="669" y="15076"/>
                  </a:cubicBezTo>
                  <a:lnTo>
                    <a:pt x="6110" y="38055"/>
                  </a:lnTo>
                  <a:lnTo>
                    <a:pt x="6475" y="37964"/>
                  </a:lnTo>
                  <a:lnTo>
                    <a:pt x="1003" y="14985"/>
                  </a:lnTo>
                  <a:cubicBezTo>
                    <a:pt x="699" y="13709"/>
                    <a:pt x="365" y="12280"/>
                    <a:pt x="791" y="10943"/>
                  </a:cubicBezTo>
                  <a:cubicBezTo>
                    <a:pt x="1246" y="9423"/>
                    <a:pt x="2584" y="8359"/>
                    <a:pt x="3952" y="7417"/>
                  </a:cubicBezTo>
                  <a:cubicBezTo>
                    <a:pt x="7265" y="5046"/>
                    <a:pt x="10700" y="2827"/>
                    <a:pt x="14225" y="821"/>
                  </a:cubicBezTo>
                  <a:cubicBezTo>
                    <a:pt x="14560" y="578"/>
                    <a:pt x="14925" y="456"/>
                    <a:pt x="15320" y="395"/>
                  </a:cubicBezTo>
                  <a:cubicBezTo>
                    <a:pt x="15897" y="395"/>
                    <a:pt x="16444" y="699"/>
                    <a:pt x="16748" y="1186"/>
                  </a:cubicBezTo>
                  <a:cubicBezTo>
                    <a:pt x="17083" y="1702"/>
                    <a:pt x="17326" y="2280"/>
                    <a:pt x="17447" y="2888"/>
                  </a:cubicBezTo>
                  <a:lnTo>
                    <a:pt x="17843" y="2766"/>
                  </a:lnTo>
                  <a:cubicBezTo>
                    <a:pt x="17691" y="2128"/>
                    <a:pt x="17447" y="1520"/>
                    <a:pt x="17083" y="973"/>
                  </a:cubicBezTo>
                  <a:cubicBezTo>
                    <a:pt x="16687" y="365"/>
                    <a:pt x="16019" y="0"/>
                    <a:pt x="1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1"/>
            <p:cNvSpPr/>
            <p:nvPr/>
          </p:nvSpPr>
          <p:spPr>
            <a:xfrm>
              <a:off x="5793241" y="3304129"/>
              <a:ext cx="141047" cy="50623"/>
            </a:xfrm>
            <a:custGeom>
              <a:rect b="b" l="l" r="r" t="t"/>
              <a:pathLst>
                <a:path extrusionOk="0" h="3284" w="9150">
                  <a:moveTo>
                    <a:pt x="92" y="1"/>
                  </a:moveTo>
                  <a:lnTo>
                    <a:pt x="1" y="366"/>
                  </a:lnTo>
                  <a:lnTo>
                    <a:pt x="9059" y="3284"/>
                  </a:lnTo>
                  <a:lnTo>
                    <a:pt x="9150" y="291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1"/>
            <p:cNvSpPr/>
            <p:nvPr/>
          </p:nvSpPr>
          <p:spPr>
            <a:xfrm>
              <a:off x="5455390" y="2645294"/>
              <a:ext cx="214608" cy="829913"/>
            </a:xfrm>
            <a:custGeom>
              <a:rect b="b" l="l" r="r" t="t"/>
              <a:pathLst>
                <a:path extrusionOk="0" h="53838" w="13922">
                  <a:moveTo>
                    <a:pt x="11413" y="0"/>
                  </a:moveTo>
                  <a:cubicBezTo>
                    <a:pt x="11153" y="0"/>
                    <a:pt x="10889" y="26"/>
                    <a:pt x="10639" y="62"/>
                  </a:cubicBezTo>
                  <a:cubicBezTo>
                    <a:pt x="7022" y="517"/>
                    <a:pt x="3192" y="1004"/>
                    <a:pt x="0" y="2767"/>
                  </a:cubicBezTo>
                  <a:cubicBezTo>
                    <a:pt x="1581" y="18056"/>
                    <a:pt x="2736" y="34135"/>
                    <a:pt x="2827" y="49546"/>
                  </a:cubicBezTo>
                  <a:cubicBezTo>
                    <a:pt x="2827" y="50579"/>
                    <a:pt x="2888" y="51734"/>
                    <a:pt x="3678" y="52433"/>
                  </a:cubicBezTo>
                  <a:cubicBezTo>
                    <a:pt x="4225" y="52889"/>
                    <a:pt x="4985" y="53011"/>
                    <a:pt x="5684" y="53102"/>
                  </a:cubicBezTo>
                  <a:lnTo>
                    <a:pt x="11004" y="53770"/>
                  </a:lnTo>
                  <a:cubicBezTo>
                    <a:pt x="11287" y="53808"/>
                    <a:pt x="11589" y="53837"/>
                    <a:pt x="11885" y="53837"/>
                  </a:cubicBezTo>
                  <a:cubicBezTo>
                    <a:pt x="12541" y="53837"/>
                    <a:pt x="13171" y="53695"/>
                    <a:pt x="13526" y="53193"/>
                  </a:cubicBezTo>
                  <a:cubicBezTo>
                    <a:pt x="13800" y="52737"/>
                    <a:pt x="13922" y="52190"/>
                    <a:pt x="13861" y="51643"/>
                  </a:cubicBezTo>
                  <a:cubicBezTo>
                    <a:pt x="13678" y="35138"/>
                    <a:pt x="13496" y="18633"/>
                    <a:pt x="13344" y="2159"/>
                  </a:cubicBezTo>
                  <a:cubicBezTo>
                    <a:pt x="13374" y="1612"/>
                    <a:pt x="13253" y="1095"/>
                    <a:pt x="13010" y="639"/>
                  </a:cubicBezTo>
                  <a:cubicBezTo>
                    <a:pt x="12645" y="146"/>
                    <a:pt x="12038" y="0"/>
                    <a:pt x="11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1"/>
            <p:cNvSpPr/>
            <p:nvPr/>
          </p:nvSpPr>
          <p:spPr>
            <a:xfrm>
              <a:off x="5459599" y="2675263"/>
              <a:ext cx="185103" cy="769393"/>
            </a:xfrm>
            <a:custGeom>
              <a:rect b="b" l="l" r="r" t="t"/>
              <a:pathLst>
                <a:path extrusionOk="0" h="49912" w="12008">
                  <a:moveTo>
                    <a:pt x="9753" y="1"/>
                  </a:moveTo>
                  <a:cubicBezTo>
                    <a:pt x="9734" y="1"/>
                    <a:pt x="9716" y="1"/>
                    <a:pt x="9697" y="2"/>
                  </a:cubicBezTo>
                  <a:cubicBezTo>
                    <a:pt x="6414" y="154"/>
                    <a:pt x="3132" y="732"/>
                    <a:pt x="1" y="1735"/>
                  </a:cubicBezTo>
                  <a:lnTo>
                    <a:pt x="122" y="2099"/>
                  </a:lnTo>
                  <a:cubicBezTo>
                    <a:pt x="3223" y="1096"/>
                    <a:pt x="6475" y="519"/>
                    <a:pt x="9728" y="397"/>
                  </a:cubicBezTo>
                  <a:cubicBezTo>
                    <a:pt x="10214" y="397"/>
                    <a:pt x="10609" y="762"/>
                    <a:pt x="10639" y="1248"/>
                  </a:cubicBezTo>
                  <a:lnTo>
                    <a:pt x="11278" y="13954"/>
                  </a:lnTo>
                  <a:lnTo>
                    <a:pt x="9059" y="17419"/>
                  </a:lnTo>
                  <a:lnTo>
                    <a:pt x="9667" y="34623"/>
                  </a:lnTo>
                  <a:lnTo>
                    <a:pt x="11642" y="35656"/>
                  </a:lnTo>
                  <a:lnTo>
                    <a:pt x="11582" y="48909"/>
                  </a:lnTo>
                  <a:cubicBezTo>
                    <a:pt x="11582" y="49273"/>
                    <a:pt x="11278" y="49547"/>
                    <a:pt x="10913" y="49547"/>
                  </a:cubicBezTo>
                  <a:cubicBezTo>
                    <a:pt x="9393" y="49516"/>
                    <a:pt x="5503" y="49364"/>
                    <a:pt x="2828" y="48331"/>
                  </a:cubicBezTo>
                  <a:lnTo>
                    <a:pt x="2706" y="48665"/>
                  </a:lnTo>
                  <a:cubicBezTo>
                    <a:pt x="5411" y="49729"/>
                    <a:pt x="9363" y="49912"/>
                    <a:pt x="10913" y="49912"/>
                  </a:cubicBezTo>
                  <a:cubicBezTo>
                    <a:pt x="11187" y="49912"/>
                    <a:pt x="11460" y="49820"/>
                    <a:pt x="11642" y="49638"/>
                  </a:cubicBezTo>
                  <a:cubicBezTo>
                    <a:pt x="11825" y="49425"/>
                    <a:pt x="11946" y="49182"/>
                    <a:pt x="11946" y="48909"/>
                  </a:cubicBezTo>
                  <a:lnTo>
                    <a:pt x="12007" y="35413"/>
                  </a:lnTo>
                  <a:lnTo>
                    <a:pt x="10031" y="34379"/>
                  </a:lnTo>
                  <a:lnTo>
                    <a:pt x="9424" y="17510"/>
                  </a:lnTo>
                  <a:lnTo>
                    <a:pt x="11642" y="14045"/>
                  </a:lnTo>
                  <a:lnTo>
                    <a:pt x="11004" y="1218"/>
                  </a:lnTo>
                  <a:cubicBezTo>
                    <a:pt x="10975" y="537"/>
                    <a:pt x="10427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1"/>
            <p:cNvSpPr/>
            <p:nvPr/>
          </p:nvSpPr>
          <p:spPr>
            <a:xfrm>
              <a:off x="5468510" y="2732458"/>
              <a:ext cx="141988" cy="38229"/>
            </a:xfrm>
            <a:custGeom>
              <a:rect b="b" l="l" r="r" t="t"/>
              <a:pathLst>
                <a:path extrusionOk="0" h="2480" w="9211">
                  <a:moveTo>
                    <a:pt x="7843" y="0"/>
                  </a:moveTo>
                  <a:cubicBezTo>
                    <a:pt x="7569" y="0"/>
                    <a:pt x="7280" y="46"/>
                    <a:pt x="6991" y="61"/>
                  </a:cubicBezTo>
                  <a:cubicBezTo>
                    <a:pt x="4985" y="122"/>
                    <a:pt x="2949" y="426"/>
                    <a:pt x="1003" y="943"/>
                  </a:cubicBezTo>
                  <a:cubicBezTo>
                    <a:pt x="700" y="1003"/>
                    <a:pt x="426" y="1155"/>
                    <a:pt x="183" y="1338"/>
                  </a:cubicBezTo>
                  <a:cubicBezTo>
                    <a:pt x="0" y="1581"/>
                    <a:pt x="0" y="1915"/>
                    <a:pt x="152" y="2189"/>
                  </a:cubicBezTo>
                  <a:cubicBezTo>
                    <a:pt x="304" y="2427"/>
                    <a:pt x="486" y="2480"/>
                    <a:pt x="721" y="2480"/>
                  </a:cubicBezTo>
                  <a:cubicBezTo>
                    <a:pt x="816" y="2480"/>
                    <a:pt x="920" y="2471"/>
                    <a:pt x="1034" y="2462"/>
                  </a:cubicBezTo>
                  <a:lnTo>
                    <a:pt x="8055" y="1976"/>
                  </a:lnTo>
                  <a:cubicBezTo>
                    <a:pt x="8298" y="1976"/>
                    <a:pt x="8542" y="1915"/>
                    <a:pt x="8754" y="1794"/>
                  </a:cubicBezTo>
                  <a:cubicBezTo>
                    <a:pt x="9210" y="1459"/>
                    <a:pt x="9058" y="517"/>
                    <a:pt x="8602" y="213"/>
                  </a:cubicBezTo>
                  <a:cubicBezTo>
                    <a:pt x="8374" y="46"/>
                    <a:pt x="8116" y="0"/>
                    <a:pt x="7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1"/>
            <p:cNvSpPr/>
            <p:nvPr/>
          </p:nvSpPr>
          <p:spPr>
            <a:xfrm>
              <a:off x="5492405" y="2901622"/>
              <a:ext cx="80605" cy="127929"/>
            </a:xfrm>
            <a:custGeom>
              <a:rect b="b" l="l" r="r" t="t"/>
              <a:pathLst>
                <a:path extrusionOk="0" h="8299" w="5229">
                  <a:moveTo>
                    <a:pt x="2615" y="0"/>
                  </a:moveTo>
                  <a:cubicBezTo>
                    <a:pt x="1186" y="0"/>
                    <a:pt x="1" y="1854"/>
                    <a:pt x="1" y="4134"/>
                  </a:cubicBezTo>
                  <a:cubicBezTo>
                    <a:pt x="1" y="6444"/>
                    <a:pt x="1186" y="8298"/>
                    <a:pt x="2615" y="8298"/>
                  </a:cubicBezTo>
                  <a:cubicBezTo>
                    <a:pt x="4074" y="8298"/>
                    <a:pt x="5229" y="6444"/>
                    <a:pt x="5229" y="4134"/>
                  </a:cubicBezTo>
                  <a:cubicBezTo>
                    <a:pt x="5229" y="1854"/>
                    <a:pt x="407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1"/>
            <p:cNvSpPr/>
            <p:nvPr/>
          </p:nvSpPr>
          <p:spPr>
            <a:xfrm>
              <a:off x="5506465" y="2912861"/>
              <a:ext cx="27655" cy="30938"/>
            </a:xfrm>
            <a:custGeom>
              <a:rect b="b" l="l" r="r" t="t"/>
              <a:pathLst>
                <a:path extrusionOk="0" h="2007" w="1794">
                  <a:moveTo>
                    <a:pt x="1794" y="1"/>
                  </a:moveTo>
                  <a:lnTo>
                    <a:pt x="1794" y="1"/>
                  </a:lnTo>
                  <a:cubicBezTo>
                    <a:pt x="1004" y="183"/>
                    <a:pt x="365" y="730"/>
                    <a:pt x="31" y="1460"/>
                  </a:cubicBezTo>
                  <a:lnTo>
                    <a:pt x="0" y="1520"/>
                  </a:lnTo>
                  <a:cubicBezTo>
                    <a:pt x="152" y="1642"/>
                    <a:pt x="335" y="1733"/>
                    <a:pt x="487" y="1824"/>
                  </a:cubicBezTo>
                  <a:lnTo>
                    <a:pt x="852" y="2007"/>
                  </a:lnTo>
                  <a:cubicBezTo>
                    <a:pt x="1064" y="1277"/>
                    <a:pt x="1368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1"/>
            <p:cNvSpPr/>
            <p:nvPr/>
          </p:nvSpPr>
          <p:spPr>
            <a:xfrm>
              <a:off x="5505524" y="2989711"/>
              <a:ext cx="26252" cy="29535"/>
            </a:xfrm>
            <a:custGeom>
              <a:rect b="b" l="l" r="r" t="t"/>
              <a:pathLst>
                <a:path extrusionOk="0" h="1916" w="1703">
                  <a:moveTo>
                    <a:pt x="791" y="0"/>
                  </a:moveTo>
                  <a:cubicBezTo>
                    <a:pt x="517" y="122"/>
                    <a:pt x="244" y="213"/>
                    <a:pt x="1" y="335"/>
                  </a:cubicBezTo>
                  <a:cubicBezTo>
                    <a:pt x="31" y="487"/>
                    <a:pt x="92" y="608"/>
                    <a:pt x="153" y="730"/>
                  </a:cubicBezTo>
                  <a:cubicBezTo>
                    <a:pt x="487" y="1338"/>
                    <a:pt x="1034" y="1763"/>
                    <a:pt x="1703" y="1915"/>
                  </a:cubicBezTo>
                  <a:cubicBezTo>
                    <a:pt x="1247" y="1338"/>
                    <a:pt x="943" y="700"/>
                    <a:pt x="791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1"/>
            <p:cNvSpPr/>
            <p:nvPr/>
          </p:nvSpPr>
          <p:spPr>
            <a:xfrm>
              <a:off x="5499897" y="2941921"/>
              <a:ext cx="17820" cy="47339"/>
            </a:xfrm>
            <a:custGeom>
              <a:rect b="b" l="l" r="r" t="t"/>
              <a:pathLst>
                <a:path extrusionOk="0" h="3071" w="1156">
                  <a:moveTo>
                    <a:pt x="274" y="0"/>
                  </a:moveTo>
                  <a:cubicBezTo>
                    <a:pt x="92" y="608"/>
                    <a:pt x="1" y="1246"/>
                    <a:pt x="31" y="1885"/>
                  </a:cubicBezTo>
                  <a:cubicBezTo>
                    <a:pt x="62" y="2280"/>
                    <a:pt x="123" y="2675"/>
                    <a:pt x="244" y="3070"/>
                  </a:cubicBezTo>
                  <a:cubicBezTo>
                    <a:pt x="518" y="2948"/>
                    <a:pt x="791" y="2827"/>
                    <a:pt x="1065" y="2736"/>
                  </a:cubicBezTo>
                  <a:cubicBezTo>
                    <a:pt x="1004" y="2341"/>
                    <a:pt x="974" y="1945"/>
                    <a:pt x="1004" y="1550"/>
                  </a:cubicBezTo>
                  <a:cubicBezTo>
                    <a:pt x="1034" y="1216"/>
                    <a:pt x="1065" y="851"/>
                    <a:pt x="1156" y="486"/>
                  </a:cubicBezTo>
                  <a:lnTo>
                    <a:pt x="730" y="274"/>
                  </a:lnTo>
                  <a:cubicBezTo>
                    <a:pt x="578" y="213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1"/>
            <p:cNvSpPr/>
            <p:nvPr/>
          </p:nvSpPr>
          <p:spPr>
            <a:xfrm>
              <a:off x="5552390" y="2941921"/>
              <a:ext cx="11253" cy="47339"/>
            </a:xfrm>
            <a:custGeom>
              <a:rect b="b" l="l" r="r" t="t"/>
              <a:pathLst>
                <a:path extrusionOk="0" h="3071" w="730">
                  <a:moveTo>
                    <a:pt x="122" y="0"/>
                  </a:moveTo>
                  <a:cubicBezTo>
                    <a:pt x="365" y="1003"/>
                    <a:pt x="335" y="2067"/>
                    <a:pt x="0" y="3070"/>
                  </a:cubicBezTo>
                  <a:cubicBezTo>
                    <a:pt x="669" y="2158"/>
                    <a:pt x="730" y="942"/>
                    <a:pt x="122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1"/>
            <p:cNvSpPr/>
            <p:nvPr/>
          </p:nvSpPr>
          <p:spPr>
            <a:xfrm>
              <a:off x="5503659" y="3049219"/>
              <a:ext cx="80605" cy="127467"/>
            </a:xfrm>
            <a:custGeom>
              <a:rect b="b" l="l" r="r" t="t"/>
              <a:pathLst>
                <a:path extrusionOk="0" h="8269" w="5229">
                  <a:moveTo>
                    <a:pt x="2614" y="1"/>
                  </a:moveTo>
                  <a:cubicBezTo>
                    <a:pt x="1186" y="1"/>
                    <a:pt x="0" y="1855"/>
                    <a:pt x="0" y="4135"/>
                  </a:cubicBezTo>
                  <a:cubicBezTo>
                    <a:pt x="0" y="6414"/>
                    <a:pt x="1186" y="8268"/>
                    <a:pt x="2614" y="8268"/>
                  </a:cubicBezTo>
                  <a:cubicBezTo>
                    <a:pt x="4073" y="8268"/>
                    <a:pt x="5228" y="6414"/>
                    <a:pt x="5228" y="4135"/>
                  </a:cubicBezTo>
                  <a:cubicBezTo>
                    <a:pt x="5228" y="1855"/>
                    <a:pt x="4073" y="1"/>
                    <a:pt x="2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1"/>
            <p:cNvSpPr/>
            <p:nvPr/>
          </p:nvSpPr>
          <p:spPr>
            <a:xfrm>
              <a:off x="5523330" y="3060935"/>
              <a:ext cx="27670" cy="30938"/>
            </a:xfrm>
            <a:custGeom>
              <a:rect b="b" l="l" r="r" t="t"/>
              <a:pathLst>
                <a:path extrusionOk="0" h="2007" w="1795">
                  <a:moveTo>
                    <a:pt x="1794" y="1"/>
                  </a:moveTo>
                  <a:lnTo>
                    <a:pt x="1794" y="1"/>
                  </a:lnTo>
                  <a:cubicBezTo>
                    <a:pt x="1004" y="183"/>
                    <a:pt x="365" y="730"/>
                    <a:pt x="31" y="1460"/>
                  </a:cubicBezTo>
                  <a:cubicBezTo>
                    <a:pt x="31" y="1460"/>
                    <a:pt x="1" y="1490"/>
                    <a:pt x="1" y="1520"/>
                  </a:cubicBezTo>
                  <a:cubicBezTo>
                    <a:pt x="153" y="1612"/>
                    <a:pt x="335" y="1733"/>
                    <a:pt x="517" y="1824"/>
                  </a:cubicBezTo>
                  <a:lnTo>
                    <a:pt x="852" y="2007"/>
                  </a:lnTo>
                  <a:cubicBezTo>
                    <a:pt x="1065" y="1277"/>
                    <a:pt x="1369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71"/>
            <p:cNvSpPr/>
            <p:nvPr/>
          </p:nvSpPr>
          <p:spPr>
            <a:xfrm>
              <a:off x="5521927" y="3137786"/>
              <a:ext cx="26730" cy="29535"/>
            </a:xfrm>
            <a:custGeom>
              <a:rect b="b" l="l" r="r" t="t"/>
              <a:pathLst>
                <a:path extrusionOk="0" h="1916" w="1734">
                  <a:moveTo>
                    <a:pt x="791" y="0"/>
                  </a:moveTo>
                  <a:cubicBezTo>
                    <a:pt x="548" y="92"/>
                    <a:pt x="274" y="213"/>
                    <a:pt x="1" y="335"/>
                  </a:cubicBezTo>
                  <a:cubicBezTo>
                    <a:pt x="61" y="456"/>
                    <a:pt x="122" y="578"/>
                    <a:pt x="183" y="700"/>
                  </a:cubicBezTo>
                  <a:cubicBezTo>
                    <a:pt x="517" y="1307"/>
                    <a:pt x="1064" y="1763"/>
                    <a:pt x="1733" y="1915"/>
                  </a:cubicBezTo>
                  <a:cubicBezTo>
                    <a:pt x="1277" y="1368"/>
                    <a:pt x="973" y="700"/>
                    <a:pt x="791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71"/>
            <p:cNvSpPr/>
            <p:nvPr/>
          </p:nvSpPr>
          <p:spPr>
            <a:xfrm>
              <a:off x="5516778" y="3089995"/>
              <a:ext cx="17820" cy="47339"/>
            </a:xfrm>
            <a:custGeom>
              <a:rect b="b" l="l" r="r" t="t"/>
              <a:pathLst>
                <a:path extrusionOk="0" h="3071" w="1156">
                  <a:moveTo>
                    <a:pt x="274" y="0"/>
                  </a:moveTo>
                  <a:cubicBezTo>
                    <a:pt x="91" y="608"/>
                    <a:pt x="0" y="1246"/>
                    <a:pt x="31" y="1854"/>
                  </a:cubicBezTo>
                  <a:cubicBezTo>
                    <a:pt x="61" y="2280"/>
                    <a:pt x="122" y="2675"/>
                    <a:pt x="243" y="3070"/>
                  </a:cubicBezTo>
                  <a:cubicBezTo>
                    <a:pt x="517" y="2948"/>
                    <a:pt x="790" y="2827"/>
                    <a:pt x="1064" y="2705"/>
                  </a:cubicBezTo>
                  <a:cubicBezTo>
                    <a:pt x="1003" y="2341"/>
                    <a:pt x="973" y="1945"/>
                    <a:pt x="1003" y="1550"/>
                  </a:cubicBezTo>
                  <a:cubicBezTo>
                    <a:pt x="1034" y="1186"/>
                    <a:pt x="1064" y="821"/>
                    <a:pt x="1155" y="486"/>
                  </a:cubicBezTo>
                  <a:lnTo>
                    <a:pt x="730" y="274"/>
                  </a:lnTo>
                  <a:cubicBezTo>
                    <a:pt x="578" y="182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71"/>
            <p:cNvSpPr/>
            <p:nvPr/>
          </p:nvSpPr>
          <p:spPr>
            <a:xfrm>
              <a:off x="5569256" y="3089517"/>
              <a:ext cx="11253" cy="47817"/>
            </a:xfrm>
            <a:custGeom>
              <a:rect b="b" l="l" r="r" t="t"/>
              <a:pathLst>
                <a:path extrusionOk="0" h="3102" w="730">
                  <a:moveTo>
                    <a:pt x="122" y="1"/>
                  </a:moveTo>
                  <a:lnTo>
                    <a:pt x="122" y="1"/>
                  </a:lnTo>
                  <a:cubicBezTo>
                    <a:pt x="365" y="1034"/>
                    <a:pt x="335" y="2098"/>
                    <a:pt x="0" y="3101"/>
                  </a:cubicBezTo>
                  <a:cubicBezTo>
                    <a:pt x="669" y="2189"/>
                    <a:pt x="730" y="973"/>
                    <a:pt x="122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71"/>
            <p:cNvSpPr/>
            <p:nvPr/>
          </p:nvSpPr>
          <p:spPr>
            <a:xfrm>
              <a:off x="5515360" y="3202458"/>
              <a:ext cx="80620" cy="127451"/>
            </a:xfrm>
            <a:custGeom>
              <a:rect b="b" l="l" r="r" t="t"/>
              <a:pathLst>
                <a:path extrusionOk="0" h="8268" w="5230">
                  <a:moveTo>
                    <a:pt x="2615" y="0"/>
                  </a:moveTo>
                  <a:cubicBezTo>
                    <a:pt x="1156" y="0"/>
                    <a:pt x="1" y="1854"/>
                    <a:pt x="1" y="4134"/>
                  </a:cubicBezTo>
                  <a:cubicBezTo>
                    <a:pt x="1" y="6414"/>
                    <a:pt x="1156" y="8268"/>
                    <a:pt x="2615" y="8268"/>
                  </a:cubicBezTo>
                  <a:cubicBezTo>
                    <a:pt x="4044" y="8268"/>
                    <a:pt x="5229" y="6414"/>
                    <a:pt x="5229" y="4134"/>
                  </a:cubicBezTo>
                  <a:cubicBezTo>
                    <a:pt x="5229" y="1854"/>
                    <a:pt x="404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1"/>
            <p:cNvSpPr/>
            <p:nvPr/>
          </p:nvSpPr>
          <p:spPr>
            <a:xfrm>
              <a:off x="5530360" y="3217442"/>
              <a:ext cx="27655" cy="30938"/>
            </a:xfrm>
            <a:custGeom>
              <a:rect b="b" l="l" r="r" t="t"/>
              <a:pathLst>
                <a:path extrusionOk="0" h="2007" w="1794">
                  <a:moveTo>
                    <a:pt x="1794" y="1"/>
                  </a:moveTo>
                  <a:cubicBezTo>
                    <a:pt x="1034" y="183"/>
                    <a:pt x="365" y="730"/>
                    <a:pt x="31" y="1460"/>
                  </a:cubicBezTo>
                  <a:cubicBezTo>
                    <a:pt x="31" y="1490"/>
                    <a:pt x="31" y="1490"/>
                    <a:pt x="1" y="1520"/>
                  </a:cubicBezTo>
                  <a:cubicBezTo>
                    <a:pt x="183" y="1642"/>
                    <a:pt x="335" y="1733"/>
                    <a:pt x="517" y="1824"/>
                  </a:cubicBezTo>
                  <a:lnTo>
                    <a:pt x="852" y="2007"/>
                  </a:lnTo>
                  <a:cubicBezTo>
                    <a:pt x="1064" y="1277"/>
                    <a:pt x="1399" y="609"/>
                    <a:pt x="1794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1"/>
            <p:cNvSpPr/>
            <p:nvPr/>
          </p:nvSpPr>
          <p:spPr>
            <a:xfrm>
              <a:off x="5529420" y="3294293"/>
              <a:ext cx="26730" cy="29535"/>
            </a:xfrm>
            <a:custGeom>
              <a:rect b="b" l="l" r="r" t="t"/>
              <a:pathLst>
                <a:path extrusionOk="0" h="1916" w="1734">
                  <a:moveTo>
                    <a:pt x="791" y="1"/>
                  </a:moveTo>
                  <a:cubicBezTo>
                    <a:pt x="518" y="122"/>
                    <a:pt x="274" y="213"/>
                    <a:pt x="1" y="335"/>
                  </a:cubicBezTo>
                  <a:cubicBezTo>
                    <a:pt x="62" y="487"/>
                    <a:pt x="122" y="608"/>
                    <a:pt x="183" y="730"/>
                  </a:cubicBezTo>
                  <a:cubicBezTo>
                    <a:pt x="487" y="1338"/>
                    <a:pt x="1065" y="1764"/>
                    <a:pt x="1733" y="1916"/>
                  </a:cubicBezTo>
                  <a:cubicBezTo>
                    <a:pt x="1277" y="1338"/>
                    <a:pt x="943" y="700"/>
                    <a:pt x="791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1"/>
            <p:cNvSpPr/>
            <p:nvPr/>
          </p:nvSpPr>
          <p:spPr>
            <a:xfrm>
              <a:off x="5524271" y="3246502"/>
              <a:ext cx="17820" cy="47339"/>
            </a:xfrm>
            <a:custGeom>
              <a:rect b="b" l="l" r="r" t="t"/>
              <a:pathLst>
                <a:path extrusionOk="0" h="3071" w="1156">
                  <a:moveTo>
                    <a:pt x="274" y="0"/>
                  </a:moveTo>
                  <a:cubicBezTo>
                    <a:pt x="61" y="608"/>
                    <a:pt x="0" y="1246"/>
                    <a:pt x="31" y="1885"/>
                  </a:cubicBezTo>
                  <a:cubicBezTo>
                    <a:pt x="61" y="2280"/>
                    <a:pt x="122" y="2675"/>
                    <a:pt x="213" y="3070"/>
                  </a:cubicBezTo>
                  <a:cubicBezTo>
                    <a:pt x="487" y="2949"/>
                    <a:pt x="791" y="2827"/>
                    <a:pt x="1064" y="2736"/>
                  </a:cubicBezTo>
                  <a:cubicBezTo>
                    <a:pt x="1004" y="2341"/>
                    <a:pt x="973" y="1946"/>
                    <a:pt x="1004" y="1550"/>
                  </a:cubicBezTo>
                  <a:cubicBezTo>
                    <a:pt x="1004" y="1216"/>
                    <a:pt x="1064" y="851"/>
                    <a:pt x="1156" y="487"/>
                  </a:cubicBezTo>
                  <a:lnTo>
                    <a:pt x="730" y="274"/>
                  </a:lnTo>
                  <a:cubicBezTo>
                    <a:pt x="578" y="213"/>
                    <a:pt x="426" y="91"/>
                    <a:pt x="274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1"/>
            <p:cNvSpPr/>
            <p:nvPr/>
          </p:nvSpPr>
          <p:spPr>
            <a:xfrm>
              <a:off x="5576748" y="3246502"/>
              <a:ext cx="10790" cy="47339"/>
            </a:xfrm>
            <a:custGeom>
              <a:rect b="b" l="l" r="r" t="t"/>
              <a:pathLst>
                <a:path extrusionOk="0" h="3071" w="700">
                  <a:moveTo>
                    <a:pt x="92" y="0"/>
                  </a:moveTo>
                  <a:lnTo>
                    <a:pt x="92" y="0"/>
                  </a:lnTo>
                  <a:cubicBezTo>
                    <a:pt x="366" y="1003"/>
                    <a:pt x="335" y="2067"/>
                    <a:pt x="1" y="3070"/>
                  </a:cubicBezTo>
                  <a:cubicBezTo>
                    <a:pt x="670" y="2158"/>
                    <a:pt x="700" y="943"/>
                    <a:pt x="92" y="0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1"/>
            <p:cNvSpPr/>
            <p:nvPr/>
          </p:nvSpPr>
          <p:spPr>
            <a:xfrm>
              <a:off x="5700465" y="2712833"/>
              <a:ext cx="257246" cy="626404"/>
            </a:xfrm>
            <a:custGeom>
              <a:rect b="b" l="l" r="r" t="t"/>
              <a:pathLst>
                <a:path extrusionOk="0" h="40636" w="16688">
                  <a:moveTo>
                    <a:pt x="14535" y="0"/>
                  </a:moveTo>
                  <a:cubicBezTo>
                    <a:pt x="14254" y="0"/>
                    <a:pt x="13968" y="78"/>
                    <a:pt x="13709" y="240"/>
                  </a:cubicBezTo>
                  <a:cubicBezTo>
                    <a:pt x="10092" y="2398"/>
                    <a:pt x="6566" y="4769"/>
                    <a:pt x="3192" y="7292"/>
                  </a:cubicBezTo>
                  <a:cubicBezTo>
                    <a:pt x="2037" y="8203"/>
                    <a:pt x="851" y="9207"/>
                    <a:pt x="426" y="10574"/>
                  </a:cubicBezTo>
                  <a:cubicBezTo>
                    <a:pt x="0" y="11851"/>
                    <a:pt x="304" y="13219"/>
                    <a:pt x="578" y="14495"/>
                  </a:cubicBezTo>
                  <a:lnTo>
                    <a:pt x="5380" y="36076"/>
                  </a:lnTo>
                  <a:cubicBezTo>
                    <a:pt x="5411" y="37201"/>
                    <a:pt x="6262" y="38143"/>
                    <a:pt x="7356" y="38295"/>
                  </a:cubicBezTo>
                  <a:lnTo>
                    <a:pt x="14742" y="40636"/>
                  </a:lnTo>
                  <a:cubicBezTo>
                    <a:pt x="14469" y="28295"/>
                    <a:pt x="15350" y="15377"/>
                    <a:pt x="16596" y="3127"/>
                  </a:cubicBezTo>
                  <a:cubicBezTo>
                    <a:pt x="16688" y="2216"/>
                    <a:pt x="16292" y="1456"/>
                    <a:pt x="15836" y="726"/>
                  </a:cubicBezTo>
                  <a:cubicBezTo>
                    <a:pt x="15542" y="256"/>
                    <a:pt x="15046" y="0"/>
                    <a:pt x="14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1"/>
            <p:cNvSpPr/>
            <p:nvPr/>
          </p:nvSpPr>
          <p:spPr>
            <a:xfrm>
              <a:off x="5856509" y="2755891"/>
              <a:ext cx="43578" cy="12193"/>
            </a:xfrm>
            <a:custGeom>
              <a:rect b="b" l="l" r="r" t="t"/>
              <a:pathLst>
                <a:path extrusionOk="0" h="791" w="2827">
                  <a:moveTo>
                    <a:pt x="1277" y="0"/>
                  </a:moveTo>
                  <a:lnTo>
                    <a:pt x="0" y="790"/>
                  </a:lnTo>
                  <a:lnTo>
                    <a:pt x="2827" y="79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1"/>
            <p:cNvSpPr/>
            <p:nvPr/>
          </p:nvSpPr>
          <p:spPr>
            <a:xfrm>
              <a:off x="5707957" y="2839756"/>
              <a:ext cx="192117" cy="342537"/>
            </a:xfrm>
            <a:custGeom>
              <a:rect b="b" l="l" r="r" t="t"/>
              <a:pathLst>
                <a:path extrusionOk="0" h="22221" w="12463">
                  <a:moveTo>
                    <a:pt x="2888" y="1"/>
                  </a:moveTo>
                  <a:cubicBezTo>
                    <a:pt x="1855" y="822"/>
                    <a:pt x="791" y="1733"/>
                    <a:pt x="396" y="3010"/>
                  </a:cubicBezTo>
                  <a:cubicBezTo>
                    <a:pt x="1" y="4195"/>
                    <a:pt x="274" y="5442"/>
                    <a:pt x="548" y="6658"/>
                  </a:cubicBezTo>
                  <a:lnTo>
                    <a:pt x="4013" y="22220"/>
                  </a:lnTo>
                  <a:lnTo>
                    <a:pt x="12463" y="22220"/>
                  </a:lnTo>
                  <a:lnTo>
                    <a:pt x="12463" y="14287"/>
                  </a:lnTo>
                  <a:lnTo>
                    <a:pt x="4955" y="14287"/>
                  </a:lnTo>
                  <a:lnTo>
                    <a:pt x="4955" y="13405"/>
                  </a:lnTo>
                  <a:lnTo>
                    <a:pt x="12463" y="13405"/>
                  </a:lnTo>
                  <a:lnTo>
                    <a:pt x="12463" y="2129"/>
                  </a:lnTo>
                  <a:lnTo>
                    <a:pt x="10943" y="2129"/>
                  </a:lnTo>
                  <a:lnTo>
                    <a:pt x="10943" y="7691"/>
                  </a:lnTo>
                  <a:lnTo>
                    <a:pt x="7964" y="7691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1"/>
            <p:cNvSpPr/>
            <p:nvPr/>
          </p:nvSpPr>
          <p:spPr>
            <a:xfrm>
              <a:off x="5782002" y="3236651"/>
              <a:ext cx="118079" cy="43594"/>
            </a:xfrm>
            <a:custGeom>
              <a:rect b="b" l="l" r="r" t="t"/>
              <a:pathLst>
                <a:path extrusionOk="0" h="2828" w="7660">
                  <a:moveTo>
                    <a:pt x="0" y="1"/>
                  </a:moveTo>
                  <a:lnTo>
                    <a:pt x="213" y="913"/>
                  </a:lnTo>
                  <a:cubicBezTo>
                    <a:pt x="274" y="1460"/>
                    <a:pt x="486" y="1977"/>
                    <a:pt x="821" y="2372"/>
                  </a:cubicBezTo>
                  <a:cubicBezTo>
                    <a:pt x="1034" y="2585"/>
                    <a:pt x="1307" y="2737"/>
                    <a:pt x="1581" y="2828"/>
                  </a:cubicBezTo>
                  <a:lnTo>
                    <a:pt x="7660" y="2828"/>
                  </a:lnTo>
                  <a:lnTo>
                    <a:pt x="7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1"/>
            <p:cNvSpPr/>
            <p:nvPr/>
          </p:nvSpPr>
          <p:spPr>
            <a:xfrm>
              <a:off x="5876659" y="2713003"/>
              <a:ext cx="59980" cy="25096"/>
            </a:xfrm>
            <a:custGeom>
              <a:rect b="b" l="l" r="r" t="t"/>
              <a:pathLst>
                <a:path extrusionOk="0" h="1628" w="3891">
                  <a:moveTo>
                    <a:pt x="3085" y="1"/>
                  </a:moveTo>
                  <a:cubicBezTo>
                    <a:pt x="2804" y="1"/>
                    <a:pt x="2523" y="77"/>
                    <a:pt x="2280" y="229"/>
                  </a:cubicBezTo>
                  <a:lnTo>
                    <a:pt x="0" y="1627"/>
                  </a:lnTo>
                  <a:cubicBezTo>
                    <a:pt x="1307" y="1141"/>
                    <a:pt x="2584" y="685"/>
                    <a:pt x="3891" y="229"/>
                  </a:cubicBezTo>
                  <a:cubicBezTo>
                    <a:pt x="3648" y="77"/>
                    <a:pt x="3366" y="1"/>
                    <a:pt x="3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1"/>
            <p:cNvSpPr/>
            <p:nvPr/>
          </p:nvSpPr>
          <p:spPr>
            <a:xfrm>
              <a:off x="4919794" y="2504743"/>
              <a:ext cx="230069" cy="77399"/>
            </a:xfrm>
            <a:custGeom>
              <a:rect b="b" l="l" r="r" t="t"/>
              <a:pathLst>
                <a:path extrusionOk="0" h="5021" w="14925">
                  <a:moveTo>
                    <a:pt x="11249" y="1"/>
                  </a:moveTo>
                  <a:cubicBezTo>
                    <a:pt x="10976" y="1"/>
                    <a:pt x="10701" y="13"/>
                    <a:pt x="10426" y="29"/>
                  </a:cubicBezTo>
                  <a:cubicBezTo>
                    <a:pt x="8359" y="90"/>
                    <a:pt x="6292" y="364"/>
                    <a:pt x="4255" y="607"/>
                  </a:cubicBezTo>
                  <a:cubicBezTo>
                    <a:pt x="3192" y="729"/>
                    <a:pt x="2097" y="881"/>
                    <a:pt x="1246" y="1519"/>
                  </a:cubicBezTo>
                  <a:cubicBezTo>
                    <a:pt x="426" y="2157"/>
                    <a:pt x="0" y="3464"/>
                    <a:pt x="638" y="4285"/>
                  </a:cubicBezTo>
                  <a:cubicBezTo>
                    <a:pt x="1145" y="4899"/>
                    <a:pt x="2027" y="5020"/>
                    <a:pt x="2852" y="5020"/>
                  </a:cubicBezTo>
                  <a:cubicBezTo>
                    <a:pt x="2967" y="5020"/>
                    <a:pt x="3080" y="5018"/>
                    <a:pt x="3192" y="5014"/>
                  </a:cubicBezTo>
                  <a:lnTo>
                    <a:pt x="10791" y="4832"/>
                  </a:lnTo>
                  <a:cubicBezTo>
                    <a:pt x="10873" y="4835"/>
                    <a:pt x="10956" y="4837"/>
                    <a:pt x="11039" y="4837"/>
                  </a:cubicBezTo>
                  <a:cubicBezTo>
                    <a:pt x="11777" y="4837"/>
                    <a:pt x="12512" y="4716"/>
                    <a:pt x="13222" y="4498"/>
                  </a:cubicBezTo>
                  <a:cubicBezTo>
                    <a:pt x="14012" y="4224"/>
                    <a:pt x="14620" y="3555"/>
                    <a:pt x="14803" y="2735"/>
                  </a:cubicBezTo>
                  <a:cubicBezTo>
                    <a:pt x="14924" y="1732"/>
                    <a:pt x="14225" y="820"/>
                    <a:pt x="13344" y="394"/>
                  </a:cubicBezTo>
                  <a:cubicBezTo>
                    <a:pt x="12682" y="85"/>
                    <a:pt x="11972" y="1"/>
                    <a:pt x="11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1"/>
            <p:cNvSpPr/>
            <p:nvPr/>
          </p:nvSpPr>
          <p:spPr>
            <a:xfrm>
              <a:off x="4933376" y="2525894"/>
              <a:ext cx="54369" cy="46800"/>
            </a:xfrm>
            <a:custGeom>
              <a:rect b="b" l="l" r="r" t="t"/>
              <a:pathLst>
                <a:path extrusionOk="0" h="3036" w="3527">
                  <a:moveTo>
                    <a:pt x="2002" y="389"/>
                  </a:moveTo>
                  <a:cubicBezTo>
                    <a:pt x="2643" y="389"/>
                    <a:pt x="3132" y="894"/>
                    <a:pt x="3162" y="1515"/>
                  </a:cubicBezTo>
                  <a:cubicBezTo>
                    <a:pt x="3141" y="2199"/>
                    <a:pt x="2583" y="2657"/>
                    <a:pt x="1998" y="2657"/>
                  </a:cubicBezTo>
                  <a:cubicBezTo>
                    <a:pt x="1726" y="2657"/>
                    <a:pt x="1448" y="2557"/>
                    <a:pt x="1216" y="2335"/>
                  </a:cubicBezTo>
                  <a:cubicBezTo>
                    <a:pt x="487" y="1636"/>
                    <a:pt x="943" y="420"/>
                    <a:pt x="1946" y="390"/>
                  </a:cubicBezTo>
                  <a:cubicBezTo>
                    <a:pt x="1965" y="389"/>
                    <a:pt x="1983" y="389"/>
                    <a:pt x="2002" y="389"/>
                  </a:cubicBezTo>
                  <a:close/>
                  <a:moveTo>
                    <a:pt x="1990" y="1"/>
                  </a:moveTo>
                  <a:cubicBezTo>
                    <a:pt x="1625" y="1"/>
                    <a:pt x="1252" y="131"/>
                    <a:pt x="943" y="420"/>
                  </a:cubicBezTo>
                  <a:cubicBezTo>
                    <a:pt x="1" y="1363"/>
                    <a:pt x="608" y="3004"/>
                    <a:pt x="1946" y="3034"/>
                  </a:cubicBezTo>
                  <a:cubicBezTo>
                    <a:pt x="1964" y="3035"/>
                    <a:pt x="1982" y="3035"/>
                    <a:pt x="1999" y="3035"/>
                  </a:cubicBezTo>
                  <a:cubicBezTo>
                    <a:pt x="2827" y="3035"/>
                    <a:pt x="3526" y="2348"/>
                    <a:pt x="3526" y="1515"/>
                  </a:cubicBezTo>
                  <a:cubicBezTo>
                    <a:pt x="3526" y="602"/>
                    <a:pt x="2776" y="1"/>
                    <a:pt x="1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1"/>
            <p:cNvSpPr/>
            <p:nvPr/>
          </p:nvSpPr>
          <p:spPr>
            <a:xfrm>
              <a:off x="5074420" y="2529995"/>
              <a:ext cx="29859" cy="24911"/>
            </a:xfrm>
            <a:custGeom>
              <a:rect b="b" l="l" r="r" t="t"/>
              <a:pathLst>
                <a:path extrusionOk="0" h="1616" w="1937">
                  <a:moveTo>
                    <a:pt x="1152" y="0"/>
                  </a:moveTo>
                  <a:cubicBezTo>
                    <a:pt x="1133" y="0"/>
                    <a:pt x="1114" y="1"/>
                    <a:pt x="1095" y="2"/>
                  </a:cubicBezTo>
                  <a:cubicBezTo>
                    <a:pt x="365" y="2"/>
                    <a:pt x="1" y="884"/>
                    <a:pt x="548" y="1401"/>
                  </a:cubicBezTo>
                  <a:cubicBezTo>
                    <a:pt x="714" y="1549"/>
                    <a:pt x="909" y="1615"/>
                    <a:pt x="1099" y="1615"/>
                  </a:cubicBezTo>
                  <a:cubicBezTo>
                    <a:pt x="1532" y="1615"/>
                    <a:pt x="1937" y="1270"/>
                    <a:pt x="1916" y="762"/>
                  </a:cubicBezTo>
                  <a:cubicBezTo>
                    <a:pt x="1886" y="326"/>
                    <a:pt x="1579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1"/>
            <p:cNvSpPr/>
            <p:nvPr/>
          </p:nvSpPr>
          <p:spPr>
            <a:xfrm>
              <a:off x="5031779" y="2573608"/>
              <a:ext cx="53906" cy="19685"/>
            </a:xfrm>
            <a:custGeom>
              <a:rect b="b" l="l" r="r" t="t"/>
              <a:pathLst>
                <a:path extrusionOk="0" h="1277" w="3497">
                  <a:moveTo>
                    <a:pt x="3131" y="0"/>
                  </a:moveTo>
                  <a:cubicBezTo>
                    <a:pt x="2098" y="152"/>
                    <a:pt x="1034" y="213"/>
                    <a:pt x="1" y="213"/>
                  </a:cubicBezTo>
                  <a:lnTo>
                    <a:pt x="61" y="1277"/>
                  </a:lnTo>
                  <a:cubicBezTo>
                    <a:pt x="944" y="1184"/>
                    <a:pt x="1808" y="1144"/>
                    <a:pt x="2682" y="1144"/>
                  </a:cubicBezTo>
                  <a:cubicBezTo>
                    <a:pt x="2952" y="1144"/>
                    <a:pt x="3223" y="1148"/>
                    <a:pt x="3496" y="1155"/>
                  </a:cubicBezTo>
                  <a:cubicBezTo>
                    <a:pt x="3344" y="760"/>
                    <a:pt x="3253" y="395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1"/>
            <p:cNvSpPr/>
            <p:nvPr/>
          </p:nvSpPr>
          <p:spPr>
            <a:xfrm>
              <a:off x="2713662" y="2781189"/>
              <a:ext cx="375324" cy="1575274"/>
            </a:xfrm>
            <a:custGeom>
              <a:rect b="b" l="l" r="r" t="t"/>
              <a:pathLst>
                <a:path extrusionOk="0" h="102191" w="24348">
                  <a:moveTo>
                    <a:pt x="0" y="0"/>
                  </a:moveTo>
                  <a:lnTo>
                    <a:pt x="0" y="102190"/>
                  </a:lnTo>
                  <a:lnTo>
                    <a:pt x="24347" y="10219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1"/>
            <p:cNvSpPr/>
            <p:nvPr/>
          </p:nvSpPr>
          <p:spPr>
            <a:xfrm>
              <a:off x="2772229" y="2781189"/>
              <a:ext cx="375324" cy="1575274"/>
            </a:xfrm>
            <a:custGeom>
              <a:rect b="b" l="l" r="r" t="t"/>
              <a:pathLst>
                <a:path extrusionOk="0" h="102191" w="24348">
                  <a:moveTo>
                    <a:pt x="1" y="0"/>
                  </a:moveTo>
                  <a:lnTo>
                    <a:pt x="1" y="102190"/>
                  </a:lnTo>
                  <a:lnTo>
                    <a:pt x="24347" y="10219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1"/>
            <p:cNvSpPr/>
            <p:nvPr/>
          </p:nvSpPr>
          <p:spPr>
            <a:xfrm>
              <a:off x="2772229" y="2781189"/>
              <a:ext cx="28132" cy="13134"/>
            </a:xfrm>
            <a:custGeom>
              <a:rect b="b" l="l" r="r" t="t"/>
              <a:pathLst>
                <a:path extrusionOk="0" h="852" w="1825">
                  <a:moveTo>
                    <a:pt x="1" y="0"/>
                  </a:moveTo>
                  <a:lnTo>
                    <a:pt x="1" y="852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1"/>
            <p:cNvSpPr/>
            <p:nvPr/>
          </p:nvSpPr>
          <p:spPr>
            <a:xfrm>
              <a:off x="2772229" y="2781189"/>
              <a:ext cx="358460" cy="161195"/>
            </a:xfrm>
            <a:custGeom>
              <a:rect b="b" l="l" r="r" t="t"/>
              <a:pathLst>
                <a:path extrusionOk="0" h="10457" w="23254">
                  <a:moveTo>
                    <a:pt x="19545" y="0"/>
                  </a:moveTo>
                  <a:cubicBezTo>
                    <a:pt x="12979" y="2858"/>
                    <a:pt x="6475" y="5745"/>
                    <a:pt x="1" y="8754"/>
                  </a:cubicBezTo>
                  <a:lnTo>
                    <a:pt x="1" y="10457"/>
                  </a:lnTo>
                  <a:cubicBezTo>
                    <a:pt x="7751" y="6991"/>
                    <a:pt x="15502" y="3526"/>
                    <a:pt x="2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1"/>
            <p:cNvSpPr/>
            <p:nvPr/>
          </p:nvSpPr>
          <p:spPr>
            <a:xfrm>
              <a:off x="2772229" y="3124666"/>
              <a:ext cx="375787" cy="220234"/>
            </a:xfrm>
            <a:custGeom>
              <a:rect b="b" l="l" r="r" t="t"/>
              <a:pathLst>
                <a:path extrusionOk="0" h="14287" w="24378">
                  <a:moveTo>
                    <a:pt x="24378" y="0"/>
                  </a:moveTo>
                  <a:cubicBezTo>
                    <a:pt x="17174" y="3800"/>
                    <a:pt x="10031" y="7660"/>
                    <a:pt x="2979" y="11703"/>
                  </a:cubicBezTo>
                  <a:cubicBezTo>
                    <a:pt x="1976" y="12280"/>
                    <a:pt x="1004" y="12858"/>
                    <a:pt x="1" y="13466"/>
                  </a:cubicBezTo>
                  <a:lnTo>
                    <a:pt x="1" y="14286"/>
                  </a:lnTo>
                  <a:cubicBezTo>
                    <a:pt x="8147" y="9666"/>
                    <a:pt x="16293" y="5076"/>
                    <a:pt x="24378" y="335"/>
                  </a:cubicBezTo>
                  <a:lnTo>
                    <a:pt x="24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1"/>
            <p:cNvSpPr/>
            <p:nvPr/>
          </p:nvSpPr>
          <p:spPr>
            <a:xfrm>
              <a:off x="2772229" y="3369741"/>
              <a:ext cx="181820" cy="125586"/>
            </a:xfrm>
            <a:custGeom>
              <a:rect b="b" l="l" r="r" t="t"/>
              <a:pathLst>
                <a:path extrusionOk="0" h="8147" w="11795">
                  <a:moveTo>
                    <a:pt x="11794" y="0"/>
                  </a:moveTo>
                  <a:lnTo>
                    <a:pt x="11794" y="0"/>
                  </a:lnTo>
                  <a:cubicBezTo>
                    <a:pt x="7873" y="2219"/>
                    <a:pt x="3922" y="4468"/>
                    <a:pt x="1" y="6718"/>
                  </a:cubicBezTo>
                  <a:lnTo>
                    <a:pt x="1" y="8146"/>
                  </a:lnTo>
                  <a:cubicBezTo>
                    <a:pt x="973" y="7447"/>
                    <a:pt x="1946" y="6778"/>
                    <a:pt x="2919" y="6110"/>
                  </a:cubicBezTo>
                  <a:cubicBezTo>
                    <a:pt x="5867" y="4043"/>
                    <a:pt x="8846" y="2037"/>
                    <a:pt x="11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1"/>
            <p:cNvSpPr/>
            <p:nvPr/>
          </p:nvSpPr>
          <p:spPr>
            <a:xfrm>
              <a:off x="2772229" y="3513129"/>
              <a:ext cx="375787" cy="295197"/>
            </a:xfrm>
            <a:custGeom>
              <a:rect b="b" l="l" r="r" t="t"/>
              <a:pathLst>
                <a:path extrusionOk="0" h="19150" w="24378">
                  <a:moveTo>
                    <a:pt x="24378" y="0"/>
                  </a:moveTo>
                  <a:cubicBezTo>
                    <a:pt x="16049" y="5958"/>
                    <a:pt x="7934" y="12159"/>
                    <a:pt x="1" y="18602"/>
                  </a:cubicBezTo>
                  <a:lnTo>
                    <a:pt x="1" y="19150"/>
                  </a:lnTo>
                  <a:cubicBezTo>
                    <a:pt x="1429" y="18086"/>
                    <a:pt x="2858" y="17052"/>
                    <a:pt x="4286" y="16019"/>
                  </a:cubicBezTo>
                  <a:cubicBezTo>
                    <a:pt x="9970" y="11855"/>
                    <a:pt x="15837" y="7964"/>
                    <a:pt x="21490" y="3769"/>
                  </a:cubicBezTo>
                  <a:cubicBezTo>
                    <a:pt x="22463" y="3040"/>
                    <a:pt x="23405" y="2310"/>
                    <a:pt x="24378" y="1581"/>
                  </a:cubicBezTo>
                  <a:lnTo>
                    <a:pt x="24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1"/>
            <p:cNvSpPr/>
            <p:nvPr/>
          </p:nvSpPr>
          <p:spPr>
            <a:xfrm>
              <a:off x="2772229" y="3745084"/>
              <a:ext cx="278796" cy="250679"/>
            </a:xfrm>
            <a:custGeom>
              <a:rect b="b" l="l" r="r" t="t"/>
              <a:pathLst>
                <a:path extrusionOk="0" h="16262" w="18086">
                  <a:moveTo>
                    <a:pt x="18086" y="0"/>
                  </a:moveTo>
                  <a:cubicBezTo>
                    <a:pt x="14682" y="2371"/>
                    <a:pt x="11247" y="4742"/>
                    <a:pt x="7903" y="7204"/>
                  </a:cubicBezTo>
                  <a:cubicBezTo>
                    <a:pt x="5259" y="9149"/>
                    <a:pt x="2615" y="11095"/>
                    <a:pt x="1" y="13101"/>
                  </a:cubicBezTo>
                  <a:lnTo>
                    <a:pt x="1" y="16262"/>
                  </a:lnTo>
                  <a:lnTo>
                    <a:pt x="6688" y="10274"/>
                  </a:lnTo>
                  <a:cubicBezTo>
                    <a:pt x="10487" y="6839"/>
                    <a:pt x="14287" y="3435"/>
                    <a:pt x="180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1"/>
            <p:cNvSpPr/>
            <p:nvPr/>
          </p:nvSpPr>
          <p:spPr>
            <a:xfrm>
              <a:off x="2772229" y="2895055"/>
              <a:ext cx="375787" cy="308315"/>
            </a:xfrm>
            <a:custGeom>
              <a:rect b="b" l="l" r="r" t="t"/>
              <a:pathLst>
                <a:path extrusionOk="0" h="20001" w="24378">
                  <a:moveTo>
                    <a:pt x="24378" y="1"/>
                  </a:moveTo>
                  <a:cubicBezTo>
                    <a:pt x="16262" y="3678"/>
                    <a:pt x="8147" y="7295"/>
                    <a:pt x="1" y="10913"/>
                  </a:cubicBezTo>
                  <a:lnTo>
                    <a:pt x="1" y="20001"/>
                  </a:lnTo>
                  <a:cubicBezTo>
                    <a:pt x="8025" y="15411"/>
                    <a:pt x="16141" y="10973"/>
                    <a:pt x="24378" y="6779"/>
                  </a:cubicBezTo>
                  <a:lnTo>
                    <a:pt x="24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1"/>
            <p:cNvSpPr/>
            <p:nvPr/>
          </p:nvSpPr>
          <p:spPr>
            <a:xfrm>
              <a:off x="2706154" y="3030472"/>
              <a:ext cx="451228" cy="10328"/>
            </a:xfrm>
            <a:custGeom>
              <a:rect b="b" l="l" r="r" t="t"/>
              <a:pathLst>
                <a:path extrusionOk="0" h="670" w="29272">
                  <a:moveTo>
                    <a:pt x="1" y="1"/>
                  </a:moveTo>
                  <a:lnTo>
                    <a:pt x="1" y="670"/>
                  </a:lnTo>
                  <a:lnTo>
                    <a:pt x="29272" y="670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1"/>
            <p:cNvSpPr/>
            <p:nvPr/>
          </p:nvSpPr>
          <p:spPr>
            <a:xfrm>
              <a:off x="2706154" y="3485950"/>
              <a:ext cx="451228" cy="10328"/>
            </a:xfrm>
            <a:custGeom>
              <a:rect b="b" l="l" r="r" t="t"/>
              <a:pathLst>
                <a:path extrusionOk="0" h="670" w="29272">
                  <a:moveTo>
                    <a:pt x="1" y="0"/>
                  </a:moveTo>
                  <a:lnTo>
                    <a:pt x="1" y="669"/>
                  </a:lnTo>
                  <a:lnTo>
                    <a:pt x="29272" y="669"/>
                  </a:lnTo>
                  <a:lnTo>
                    <a:pt x="29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1"/>
            <p:cNvSpPr/>
            <p:nvPr/>
          </p:nvSpPr>
          <p:spPr>
            <a:xfrm>
              <a:off x="2706154" y="3941411"/>
              <a:ext cx="451228" cy="10328"/>
            </a:xfrm>
            <a:custGeom>
              <a:rect b="b" l="l" r="r" t="t"/>
              <a:pathLst>
                <a:path extrusionOk="0" h="670" w="29272">
                  <a:moveTo>
                    <a:pt x="1" y="1"/>
                  </a:moveTo>
                  <a:lnTo>
                    <a:pt x="1" y="670"/>
                  </a:lnTo>
                  <a:lnTo>
                    <a:pt x="29272" y="670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1"/>
            <p:cNvSpPr/>
            <p:nvPr/>
          </p:nvSpPr>
          <p:spPr>
            <a:xfrm>
              <a:off x="3517765" y="2865409"/>
              <a:ext cx="678938" cy="589100"/>
            </a:xfrm>
            <a:custGeom>
              <a:rect b="b" l="l" r="r" t="t"/>
              <a:pathLst>
                <a:path extrusionOk="0" h="38216" w="44044">
                  <a:moveTo>
                    <a:pt x="20404" y="0"/>
                  </a:moveTo>
                  <a:cubicBezTo>
                    <a:pt x="20156" y="0"/>
                    <a:pt x="19909" y="4"/>
                    <a:pt x="19666" y="9"/>
                  </a:cubicBezTo>
                  <a:cubicBezTo>
                    <a:pt x="14529" y="191"/>
                    <a:pt x="9149" y="708"/>
                    <a:pt x="4651" y="3200"/>
                  </a:cubicBezTo>
                  <a:cubicBezTo>
                    <a:pt x="2918" y="4142"/>
                    <a:pt x="1246" y="5480"/>
                    <a:pt x="669" y="7364"/>
                  </a:cubicBezTo>
                  <a:cubicBezTo>
                    <a:pt x="0" y="9522"/>
                    <a:pt x="912" y="11863"/>
                    <a:pt x="2037" y="13808"/>
                  </a:cubicBezTo>
                  <a:cubicBezTo>
                    <a:pt x="4651" y="18246"/>
                    <a:pt x="8511" y="21741"/>
                    <a:pt x="12614" y="24842"/>
                  </a:cubicBezTo>
                  <a:cubicBezTo>
                    <a:pt x="22554" y="32319"/>
                    <a:pt x="27052" y="35450"/>
                    <a:pt x="39180" y="38216"/>
                  </a:cubicBezTo>
                  <a:cubicBezTo>
                    <a:pt x="36627" y="33991"/>
                    <a:pt x="43557" y="27821"/>
                    <a:pt x="43618" y="22897"/>
                  </a:cubicBezTo>
                  <a:cubicBezTo>
                    <a:pt x="43648" y="20039"/>
                    <a:pt x="44043" y="19644"/>
                    <a:pt x="42341" y="17334"/>
                  </a:cubicBezTo>
                  <a:cubicBezTo>
                    <a:pt x="39393" y="13261"/>
                    <a:pt x="31004" y="15206"/>
                    <a:pt x="28207" y="11012"/>
                  </a:cubicBezTo>
                  <a:cubicBezTo>
                    <a:pt x="27204" y="9492"/>
                    <a:pt x="27052" y="7577"/>
                    <a:pt x="26779" y="5784"/>
                  </a:cubicBezTo>
                  <a:cubicBezTo>
                    <a:pt x="26475" y="3960"/>
                    <a:pt x="25928" y="2045"/>
                    <a:pt x="24438" y="981"/>
                  </a:cubicBezTo>
                  <a:cubicBezTo>
                    <a:pt x="23299" y="127"/>
                    <a:pt x="21829" y="0"/>
                    <a:pt x="20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1"/>
            <p:cNvSpPr/>
            <p:nvPr/>
          </p:nvSpPr>
          <p:spPr>
            <a:xfrm>
              <a:off x="3503706" y="2883215"/>
              <a:ext cx="678938" cy="588637"/>
            </a:xfrm>
            <a:custGeom>
              <a:rect b="b" l="l" r="r" t="t"/>
              <a:pathLst>
                <a:path extrusionOk="0" h="38186" w="44044">
                  <a:moveTo>
                    <a:pt x="20445" y="0"/>
                  </a:moveTo>
                  <a:cubicBezTo>
                    <a:pt x="20193" y="0"/>
                    <a:pt x="19943" y="4"/>
                    <a:pt x="19697" y="9"/>
                  </a:cubicBezTo>
                  <a:cubicBezTo>
                    <a:pt x="14529" y="161"/>
                    <a:pt x="9180" y="677"/>
                    <a:pt x="4651" y="3170"/>
                  </a:cubicBezTo>
                  <a:cubicBezTo>
                    <a:pt x="2918" y="4142"/>
                    <a:pt x="1277" y="5449"/>
                    <a:pt x="699" y="7364"/>
                  </a:cubicBezTo>
                  <a:cubicBezTo>
                    <a:pt x="0" y="9522"/>
                    <a:pt x="912" y="11833"/>
                    <a:pt x="2067" y="13808"/>
                  </a:cubicBezTo>
                  <a:cubicBezTo>
                    <a:pt x="4651" y="18216"/>
                    <a:pt x="8541" y="21742"/>
                    <a:pt x="12645" y="24811"/>
                  </a:cubicBezTo>
                  <a:cubicBezTo>
                    <a:pt x="22584" y="32289"/>
                    <a:pt x="27083" y="35450"/>
                    <a:pt x="39211" y="38186"/>
                  </a:cubicBezTo>
                  <a:cubicBezTo>
                    <a:pt x="36657" y="33961"/>
                    <a:pt x="43588" y="27821"/>
                    <a:pt x="43648" y="22866"/>
                  </a:cubicBezTo>
                  <a:cubicBezTo>
                    <a:pt x="43679" y="20009"/>
                    <a:pt x="44044" y="19644"/>
                    <a:pt x="42372" y="17304"/>
                  </a:cubicBezTo>
                  <a:cubicBezTo>
                    <a:pt x="39423" y="13261"/>
                    <a:pt x="31004" y="15176"/>
                    <a:pt x="28238" y="11012"/>
                  </a:cubicBezTo>
                  <a:cubicBezTo>
                    <a:pt x="27204" y="9492"/>
                    <a:pt x="27083" y="7577"/>
                    <a:pt x="26779" y="5753"/>
                  </a:cubicBezTo>
                  <a:cubicBezTo>
                    <a:pt x="26505" y="3960"/>
                    <a:pt x="25958" y="2015"/>
                    <a:pt x="24469" y="951"/>
                  </a:cubicBezTo>
                  <a:cubicBezTo>
                    <a:pt x="23332" y="124"/>
                    <a:pt x="21867" y="0"/>
                    <a:pt x="20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1"/>
            <p:cNvSpPr/>
            <p:nvPr/>
          </p:nvSpPr>
          <p:spPr>
            <a:xfrm>
              <a:off x="4038840" y="4018401"/>
              <a:ext cx="926334" cy="124229"/>
            </a:xfrm>
            <a:custGeom>
              <a:rect b="b" l="l" r="r" t="t"/>
              <a:pathLst>
                <a:path extrusionOk="0" h="8059" w="60093">
                  <a:moveTo>
                    <a:pt x="41200" y="0"/>
                  </a:moveTo>
                  <a:cubicBezTo>
                    <a:pt x="27444" y="0"/>
                    <a:pt x="13700" y="616"/>
                    <a:pt x="0" y="1846"/>
                  </a:cubicBezTo>
                  <a:cubicBezTo>
                    <a:pt x="2128" y="4946"/>
                    <a:pt x="5775" y="6770"/>
                    <a:pt x="9484" y="7530"/>
                  </a:cubicBezTo>
                  <a:cubicBezTo>
                    <a:pt x="11424" y="7927"/>
                    <a:pt x="13397" y="8059"/>
                    <a:pt x="15378" y="8059"/>
                  </a:cubicBezTo>
                  <a:cubicBezTo>
                    <a:pt x="17183" y="8059"/>
                    <a:pt x="18994" y="7950"/>
                    <a:pt x="20791" y="7834"/>
                  </a:cubicBezTo>
                  <a:lnTo>
                    <a:pt x="41338" y="6618"/>
                  </a:lnTo>
                  <a:cubicBezTo>
                    <a:pt x="44743" y="6436"/>
                    <a:pt x="48117" y="6223"/>
                    <a:pt x="51399" y="5372"/>
                  </a:cubicBezTo>
                  <a:cubicBezTo>
                    <a:pt x="54682" y="4490"/>
                    <a:pt x="57843" y="2940"/>
                    <a:pt x="60092" y="387"/>
                  </a:cubicBezTo>
                  <a:cubicBezTo>
                    <a:pt x="53794" y="129"/>
                    <a:pt x="47496" y="0"/>
                    <a:pt x="412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1"/>
            <p:cNvSpPr/>
            <p:nvPr/>
          </p:nvSpPr>
          <p:spPr>
            <a:xfrm>
              <a:off x="3994780" y="3988262"/>
              <a:ext cx="926349" cy="124199"/>
            </a:xfrm>
            <a:custGeom>
              <a:rect b="b" l="l" r="r" t="t"/>
              <a:pathLst>
                <a:path extrusionOk="0" h="8057" w="60094">
                  <a:moveTo>
                    <a:pt x="41549" y="0"/>
                  </a:moveTo>
                  <a:cubicBezTo>
                    <a:pt x="27682" y="0"/>
                    <a:pt x="13812" y="615"/>
                    <a:pt x="1" y="1856"/>
                  </a:cubicBezTo>
                  <a:cubicBezTo>
                    <a:pt x="2159" y="4956"/>
                    <a:pt x="5807" y="6780"/>
                    <a:pt x="9515" y="7540"/>
                  </a:cubicBezTo>
                  <a:cubicBezTo>
                    <a:pt x="11428" y="7932"/>
                    <a:pt x="13373" y="8057"/>
                    <a:pt x="15326" y="8057"/>
                  </a:cubicBezTo>
                  <a:cubicBezTo>
                    <a:pt x="17158" y="8057"/>
                    <a:pt x="18997" y="7946"/>
                    <a:pt x="20822" y="7843"/>
                  </a:cubicBezTo>
                  <a:lnTo>
                    <a:pt x="41369" y="6628"/>
                  </a:lnTo>
                  <a:cubicBezTo>
                    <a:pt x="44743" y="6415"/>
                    <a:pt x="48148" y="6202"/>
                    <a:pt x="51430" y="5351"/>
                  </a:cubicBezTo>
                  <a:cubicBezTo>
                    <a:pt x="54683" y="4500"/>
                    <a:pt x="57874" y="2919"/>
                    <a:pt x="60093" y="366"/>
                  </a:cubicBezTo>
                  <a:cubicBezTo>
                    <a:pt x="53916" y="122"/>
                    <a:pt x="47733" y="0"/>
                    <a:pt x="4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1"/>
            <p:cNvSpPr/>
            <p:nvPr/>
          </p:nvSpPr>
          <p:spPr>
            <a:xfrm>
              <a:off x="3674273" y="3635674"/>
              <a:ext cx="1427676" cy="421230"/>
            </a:xfrm>
            <a:custGeom>
              <a:rect b="b" l="l" r="r" t="t"/>
              <a:pathLst>
                <a:path extrusionOk="0" h="27326" w="92616">
                  <a:moveTo>
                    <a:pt x="29066" y="0"/>
                  </a:moveTo>
                  <a:cubicBezTo>
                    <a:pt x="19746" y="0"/>
                    <a:pt x="10009" y="748"/>
                    <a:pt x="1307" y="2751"/>
                  </a:cubicBezTo>
                  <a:lnTo>
                    <a:pt x="0" y="4726"/>
                  </a:lnTo>
                  <a:cubicBezTo>
                    <a:pt x="5046" y="12173"/>
                    <a:pt x="13770" y="23146"/>
                    <a:pt x="22675" y="26003"/>
                  </a:cubicBezTo>
                  <a:cubicBezTo>
                    <a:pt x="25927" y="27048"/>
                    <a:pt x="29345" y="27325"/>
                    <a:pt x="32788" y="27325"/>
                  </a:cubicBezTo>
                  <a:cubicBezTo>
                    <a:pt x="34655" y="27325"/>
                    <a:pt x="36530" y="27244"/>
                    <a:pt x="38390" y="27158"/>
                  </a:cubicBezTo>
                  <a:cubicBezTo>
                    <a:pt x="55807" y="26307"/>
                    <a:pt x="73193" y="25122"/>
                    <a:pt x="90579" y="23572"/>
                  </a:cubicBezTo>
                  <a:cubicBezTo>
                    <a:pt x="92342" y="19529"/>
                    <a:pt x="92616" y="13359"/>
                    <a:pt x="85959" y="12112"/>
                  </a:cubicBezTo>
                  <a:cubicBezTo>
                    <a:pt x="71187" y="11353"/>
                    <a:pt x="57661" y="3723"/>
                    <a:pt x="43405" y="562"/>
                  </a:cubicBezTo>
                  <a:cubicBezTo>
                    <a:pt x="38891" y="213"/>
                    <a:pt x="34038" y="0"/>
                    <a:pt x="29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1"/>
            <p:cNvSpPr/>
            <p:nvPr/>
          </p:nvSpPr>
          <p:spPr>
            <a:xfrm>
              <a:off x="3697706" y="3664749"/>
              <a:ext cx="1427676" cy="421431"/>
            </a:xfrm>
            <a:custGeom>
              <a:rect b="b" l="l" r="r" t="t"/>
              <a:pathLst>
                <a:path extrusionOk="0" h="27339" w="92616">
                  <a:moveTo>
                    <a:pt x="29111" y="0"/>
                  </a:moveTo>
                  <a:cubicBezTo>
                    <a:pt x="19777" y="0"/>
                    <a:pt x="10023" y="754"/>
                    <a:pt x="1307" y="2779"/>
                  </a:cubicBezTo>
                  <a:lnTo>
                    <a:pt x="0" y="4755"/>
                  </a:lnTo>
                  <a:cubicBezTo>
                    <a:pt x="5046" y="12172"/>
                    <a:pt x="13769" y="23145"/>
                    <a:pt x="22675" y="26032"/>
                  </a:cubicBezTo>
                  <a:cubicBezTo>
                    <a:pt x="25917" y="27054"/>
                    <a:pt x="29324" y="27339"/>
                    <a:pt x="32756" y="27339"/>
                  </a:cubicBezTo>
                  <a:cubicBezTo>
                    <a:pt x="34634" y="27339"/>
                    <a:pt x="36519" y="27253"/>
                    <a:pt x="38390" y="27157"/>
                  </a:cubicBezTo>
                  <a:cubicBezTo>
                    <a:pt x="55807" y="26336"/>
                    <a:pt x="73193" y="25120"/>
                    <a:pt x="90579" y="23570"/>
                  </a:cubicBezTo>
                  <a:cubicBezTo>
                    <a:pt x="92342" y="19558"/>
                    <a:pt x="92616" y="13388"/>
                    <a:pt x="85959" y="12111"/>
                  </a:cubicBezTo>
                  <a:cubicBezTo>
                    <a:pt x="71187" y="11381"/>
                    <a:pt x="57661" y="3722"/>
                    <a:pt x="43405" y="561"/>
                  </a:cubicBezTo>
                  <a:cubicBezTo>
                    <a:pt x="38904" y="213"/>
                    <a:pt x="34066" y="0"/>
                    <a:pt x="29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1"/>
            <p:cNvSpPr/>
            <p:nvPr/>
          </p:nvSpPr>
          <p:spPr>
            <a:xfrm>
              <a:off x="3697706" y="3664749"/>
              <a:ext cx="1039726" cy="421431"/>
            </a:xfrm>
            <a:custGeom>
              <a:rect b="b" l="l" r="r" t="t"/>
              <a:pathLst>
                <a:path extrusionOk="0" h="27339" w="67449">
                  <a:moveTo>
                    <a:pt x="29104" y="0"/>
                  </a:moveTo>
                  <a:cubicBezTo>
                    <a:pt x="19763" y="0"/>
                    <a:pt x="10003" y="754"/>
                    <a:pt x="1307" y="2779"/>
                  </a:cubicBezTo>
                  <a:lnTo>
                    <a:pt x="0" y="4755"/>
                  </a:lnTo>
                  <a:cubicBezTo>
                    <a:pt x="5046" y="12172"/>
                    <a:pt x="13739" y="23145"/>
                    <a:pt x="22675" y="26032"/>
                  </a:cubicBezTo>
                  <a:cubicBezTo>
                    <a:pt x="25897" y="27054"/>
                    <a:pt x="29310" y="27339"/>
                    <a:pt x="32749" y="27339"/>
                  </a:cubicBezTo>
                  <a:cubicBezTo>
                    <a:pt x="34630" y="27339"/>
                    <a:pt x="36519" y="27253"/>
                    <a:pt x="38390" y="27157"/>
                  </a:cubicBezTo>
                  <a:cubicBezTo>
                    <a:pt x="48086" y="26701"/>
                    <a:pt x="57782" y="26123"/>
                    <a:pt x="67448" y="25424"/>
                  </a:cubicBezTo>
                  <a:cubicBezTo>
                    <a:pt x="66688" y="18281"/>
                    <a:pt x="66141" y="10986"/>
                    <a:pt x="61217" y="6093"/>
                  </a:cubicBezTo>
                  <a:cubicBezTo>
                    <a:pt x="55320" y="4026"/>
                    <a:pt x="49423" y="1898"/>
                    <a:pt x="43405" y="561"/>
                  </a:cubicBezTo>
                  <a:cubicBezTo>
                    <a:pt x="38904" y="213"/>
                    <a:pt x="34063" y="0"/>
                    <a:pt x="29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1"/>
            <p:cNvSpPr/>
            <p:nvPr/>
          </p:nvSpPr>
          <p:spPr>
            <a:xfrm>
              <a:off x="3470437" y="2924762"/>
              <a:ext cx="1203249" cy="1030554"/>
            </a:xfrm>
            <a:custGeom>
              <a:rect b="b" l="l" r="r" t="t"/>
              <a:pathLst>
                <a:path extrusionOk="0" h="66854" w="78057">
                  <a:moveTo>
                    <a:pt x="15684" y="1"/>
                  </a:moveTo>
                  <a:cubicBezTo>
                    <a:pt x="12940" y="1"/>
                    <a:pt x="10187" y="297"/>
                    <a:pt x="7629" y="1295"/>
                  </a:cubicBezTo>
                  <a:cubicBezTo>
                    <a:pt x="4468" y="2542"/>
                    <a:pt x="1641" y="5065"/>
                    <a:pt x="730" y="8347"/>
                  </a:cubicBezTo>
                  <a:cubicBezTo>
                    <a:pt x="0" y="10992"/>
                    <a:pt x="578" y="13758"/>
                    <a:pt x="1186" y="16432"/>
                  </a:cubicBezTo>
                  <a:cubicBezTo>
                    <a:pt x="3344" y="25825"/>
                    <a:pt x="6140" y="35065"/>
                    <a:pt x="9575" y="44123"/>
                  </a:cubicBezTo>
                  <a:cubicBezTo>
                    <a:pt x="12006" y="50567"/>
                    <a:pt x="14985" y="57193"/>
                    <a:pt x="20578" y="61236"/>
                  </a:cubicBezTo>
                  <a:cubicBezTo>
                    <a:pt x="25593" y="64853"/>
                    <a:pt x="32007" y="65825"/>
                    <a:pt x="38177" y="66342"/>
                  </a:cubicBezTo>
                  <a:cubicBezTo>
                    <a:pt x="42785" y="66709"/>
                    <a:pt x="47401" y="66854"/>
                    <a:pt x="52020" y="66854"/>
                  </a:cubicBezTo>
                  <a:cubicBezTo>
                    <a:pt x="60412" y="66854"/>
                    <a:pt x="68815" y="66376"/>
                    <a:pt x="77205" y="65886"/>
                  </a:cubicBezTo>
                  <a:cubicBezTo>
                    <a:pt x="78056" y="60597"/>
                    <a:pt x="75989" y="55156"/>
                    <a:pt x="72676" y="50962"/>
                  </a:cubicBezTo>
                  <a:cubicBezTo>
                    <a:pt x="69363" y="46767"/>
                    <a:pt x="64895" y="43637"/>
                    <a:pt x="60366" y="40749"/>
                  </a:cubicBezTo>
                  <a:cubicBezTo>
                    <a:pt x="54013" y="36706"/>
                    <a:pt x="47387" y="33059"/>
                    <a:pt x="41581" y="28317"/>
                  </a:cubicBezTo>
                  <a:cubicBezTo>
                    <a:pt x="35745" y="23545"/>
                    <a:pt x="30639" y="17557"/>
                    <a:pt x="28420" y="10384"/>
                  </a:cubicBezTo>
                  <a:cubicBezTo>
                    <a:pt x="27478" y="7375"/>
                    <a:pt x="26931" y="3970"/>
                    <a:pt x="24499" y="1964"/>
                  </a:cubicBezTo>
                  <a:cubicBezTo>
                    <a:pt x="22645" y="475"/>
                    <a:pt x="20122" y="171"/>
                    <a:pt x="17721" y="49"/>
                  </a:cubicBezTo>
                  <a:cubicBezTo>
                    <a:pt x="17044" y="19"/>
                    <a:pt x="16364" y="1"/>
                    <a:pt x="15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1"/>
            <p:cNvSpPr/>
            <p:nvPr/>
          </p:nvSpPr>
          <p:spPr>
            <a:xfrm>
              <a:off x="3806407" y="3034234"/>
              <a:ext cx="322852" cy="362669"/>
            </a:xfrm>
            <a:custGeom>
              <a:rect b="b" l="l" r="r" t="t"/>
              <a:pathLst>
                <a:path extrusionOk="0" h="23527" w="20944">
                  <a:moveTo>
                    <a:pt x="1" y="0"/>
                  </a:moveTo>
                  <a:cubicBezTo>
                    <a:pt x="1703" y="9757"/>
                    <a:pt x="7509" y="18329"/>
                    <a:pt x="15959" y="23526"/>
                  </a:cubicBezTo>
                  <a:cubicBezTo>
                    <a:pt x="16019" y="20791"/>
                    <a:pt x="17752" y="18450"/>
                    <a:pt x="18998" y="16019"/>
                  </a:cubicBezTo>
                  <a:cubicBezTo>
                    <a:pt x="20214" y="13617"/>
                    <a:pt x="20943" y="10456"/>
                    <a:pt x="19241" y="8328"/>
                  </a:cubicBezTo>
                  <a:cubicBezTo>
                    <a:pt x="18147" y="6961"/>
                    <a:pt x="16323" y="6444"/>
                    <a:pt x="14652" y="5988"/>
                  </a:cubicBezTo>
                  <a:lnTo>
                    <a:pt x="1885" y="25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1"/>
            <p:cNvSpPr/>
            <p:nvPr/>
          </p:nvSpPr>
          <p:spPr>
            <a:xfrm>
              <a:off x="3505571" y="2947748"/>
              <a:ext cx="1106735" cy="997351"/>
            </a:xfrm>
            <a:custGeom>
              <a:rect b="b" l="l" r="r" t="t"/>
              <a:pathLst>
                <a:path extrusionOk="0" h="64700" w="71796">
                  <a:moveTo>
                    <a:pt x="12174" y="0"/>
                  </a:moveTo>
                  <a:cubicBezTo>
                    <a:pt x="11787" y="0"/>
                    <a:pt x="11396" y="16"/>
                    <a:pt x="11004" y="48"/>
                  </a:cubicBezTo>
                  <a:cubicBezTo>
                    <a:pt x="7296" y="382"/>
                    <a:pt x="3983" y="1294"/>
                    <a:pt x="1" y="3178"/>
                  </a:cubicBezTo>
                  <a:lnTo>
                    <a:pt x="153" y="3543"/>
                  </a:lnTo>
                  <a:cubicBezTo>
                    <a:pt x="4104" y="1659"/>
                    <a:pt x="7357" y="747"/>
                    <a:pt x="11034" y="443"/>
                  </a:cubicBezTo>
                  <a:cubicBezTo>
                    <a:pt x="11433" y="410"/>
                    <a:pt x="11829" y="393"/>
                    <a:pt x="12221" y="393"/>
                  </a:cubicBezTo>
                  <a:cubicBezTo>
                    <a:pt x="16136" y="393"/>
                    <a:pt x="19664" y="2021"/>
                    <a:pt x="21460" y="4729"/>
                  </a:cubicBezTo>
                  <a:cubicBezTo>
                    <a:pt x="21916" y="5458"/>
                    <a:pt x="22311" y="6218"/>
                    <a:pt x="22646" y="7008"/>
                  </a:cubicBezTo>
                  <a:cubicBezTo>
                    <a:pt x="23162" y="8194"/>
                    <a:pt x="23740" y="9409"/>
                    <a:pt x="24682" y="10352"/>
                  </a:cubicBezTo>
                  <a:cubicBezTo>
                    <a:pt x="26020" y="11689"/>
                    <a:pt x="27813" y="12236"/>
                    <a:pt x="29576" y="12783"/>
                  </a:cubicBezTo>
                  <a:cubicBezTo>
                    <a:pt x="30123" y="12935"/>
                    <a:pt x="30670" y="13118"/>
                    <a:pt x="31217" y="13300"/>
                  </a:cubicBezTo>
                  <a:cubicBezTo>
                    <a:pt x="33375" y="14090"/>
                    <a:pt x="35655" y="15762"/>
                    <a:pt x="35594" y="18042"/>
                  </a:cubicBezTo>
                  <a:cubicBezTo>
                    <a:pt x="35564" y="18923"/>
                    <a:pt x="35138" y="19805"/>
                    <a:pt x="34743" y="20625"/>
                  </a:cubicBezTo>
                  <a:cubicBezTo>
                    <a:pt x="34318" y="21568"/>
                    <a:pt x="33862" y="22540"/>
                    <a:pt x="33892" y="23574"/>
                  </a:cubicBezTo>
                  <a:cubicBezTo>
                    <a:pt x="33953" y="25367"/>
                    <a:pt x="35351" y="26735"/>
                    <a:pt x="36749" y="27860"/>
                  </a:cubicBezTo>
                  <a:cubicBezTo>
                    <a:pt x="40032" y="30534"/>
                    <a:pt x="43588" y="32905"/>
                    <a:pt x="47053" y="35215"/>
                  </a:cubicBezTo>
                  <a:cubicBezTo>
                    <a:pt x="51035" y="37860"/>
                    <a:pt x="55139" y="40595"/>
                    <a:pt x="58786" y="43756"/>
                  </a:cubicBezTo>
                  <a:cubicBezTo>
                    <a:pt x="65169" y="49288"/>
                    <a:pt x="71370" y="55459"/>
                    <a:pt x="71005" y="64699"/>
                  </a:cubicBezTo>
                  <a:lnTo>
                    <a:pt x="71370" y="64699"/>
                  </a:lnTo>
                  <a:cubicBezTo>
                    <a:pt x="71795" y="55276"/>
                    <a:pt x="65504" y="49045"/>
                    <a:pt x="59060" y="43483"/>
                  </a:cubicBezTo>
                  <a:cubicBezTo>
                    <a:pt x="55351" y="40291"/>
                    <a:pt x="51248" y="37556"/>
                    <a:pt x="47266" y="34911"/>
                  </a:cubicBezTo>
                  <a:cubicBezTo>
                    <a:pt x="43801" y="32601"/>
                    <a:pt x="40245" y="30230"/>
                    <a:pt x="36962" y="27556"/>
                  </a:cubicBezTo>
                  <a:cubicBezTo>
                    <a:pt x="35655" y="26492"/>
                    <a:pt x="34318" y="25185"/>
                    <a:pt x="34257" y="23574"/>
                  </a:cubicBezTo>
                  <a:cubicBezTo>
                    <a:pt x="34226" y="22601"/>
                    <a:pt x="34652" y="21720"/>
                    <a:pt x="35077" y="20777"/>
                  </a:cubicBezTo>
                  <a:cubicBezTo>
                    <a:pt x="35503" y="19926"/>
                    <a:pt x="35929" y="19014"/>
                    <a:pt x="35959" y="18042"/>
                  </a:cubicBezTo>
                  <a:cubicBezTo>
                    <a:pt x="36050" y="15549"/>
                    <a:pt x="33618" y="13756"/>
                    <a:pt x="31339" y="12935"/>
                  </a:cubicBezTo>
                  <a:cubicBezTo>
                    <a:pt x="30792" y="12753"/>
                    <a:pt x="30245" y="12571"/>
                    <a:pt x="29697" y="12419"/>
                  </a:cubicBezTo>
                  <a:cubicBezTo>
                    <a:pt x="27995" y="11872"/>
                    <a:pt x="26202" y="11324"/>
                    <a:pt x="24956" y="10078"/>
                  </a:cubicBezTo>
                  <a:cubicBezTo>
                    <a:pt x="24074" y="9166"/>
                    <a:pt x="23527" y="8042"/>
                    <a:pt x="22980" y="6826"/>
                  </a:cubicBezTo>
                  <a:cubicBezTo>
                    <a:pt x="22646" y="6036"/>
                    <a:pt x="22220" y="5245"/>
                    <a:pt x="21764" y="4516"/>
                  </a:cubicBezTo>
                  <a:cubicBezTo>
                    <a:pt x="19933" y="1713"/>
                    <a:pt x="16227" y="0"/>
                    <a:pt x="12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1"/>
            <p:cNvSpPr/>
            <p:nvPr/>
          </p:nvSpPr>
          <p:spPr>
            <a:xfrm>
              <a:off x="4398242" y="3919859"/>
              <a:ext cx="9850" cy="493"/>
            </a:xfrm>
            <a:custGeom>
              <a:rect b="b" l="l" r="r" t="t"/>
              <a:pathLst>
                <a:path extrusionOk="0" h="32" w="639">
                  <a:moveTo>
                    <a:pt x="639" y="1"/>
                  </a:moveTo>
                  <a:lnTo>
                    <a:pt x="1" y="31"/>
                  </a:lnTo>
                  <a:cubicBezTo>
                    <a:pt x="213" y="31"/>
                    <a:pt x="426" y="31"/>
                    <a:pt x="639" y="1"/>
                  </a:cubicBezTo>
                  <a:close/>
                </a:path>
              </a:pathLst>
            </a:custGeom>
            <a:solidFill>
              <a:srgbClr val="106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1"/>
            <p:cNvSpPr/>
            <p:nvPr/>
          </p:nvSpPr>
          <p:spPr>
            <a:xfrm>
              <a:off x="3657870" y="3530457"/>
              <a:ext cx="740799" cy="400158"/>
            </a:xfrm>
            <a:custGeom>
              <a:rect b="b" l="l" r="r" t="t"/>
              <a:pathLst>
                <a:path extrusionOk="0" h="25959" w="48057">
                  <a:moveTo>
                    <a:pt x="31369" y="1"/>
                  </a:moveTo>
                  <a:lnTo>
                    <a:pt x="30822" y="10731"/>
                  </a:lnTo>
                  <a:cubicBezTo>
                    <a:pt x="26713" y="11255"/>
                    <a:pt x="22584" y="11515"/>
                    <a:pt x="18458" y="11515"/>
                  </a:cubicBezTo>
                  <a:cubicBezTo>
                    <a:pt x="12297" y="11515"/>
                    <a:pt x="6141" y="10935"/>
                    <a:pt x="61" y="9788"/>
                  </a:cubicBezTo>
                  <a:lnTo>
                    <a:pt x="0" y="10183"/>
                  </a:lnTo>
                  <a:cubicBezTo>
                    <a:pt x="6080" y="11339"/>
                    <a:pt x="12250" y="11916"/>
                    <a:pt x="18451" y="11916"/>
                  </a:cubicBezTo>
                  <a:cubicBezTo>
                    <a:pt x="22584" y="11916"/>
                    <a:pt x="26688" y="11673"/>
                    <a:pt x="30791" y="11156"/>
                  </a:cubicBezTo>
                  <a:lnTo>
                    <a:pt x="30791" y="11217"/>
                  </a:lnTo>
                  <a:lnTo>
                    <a:pt x="44135" y="25320"/>
                  </a:lnTo>
                  <a:cubicBezTo>
                    <a:pt x="41323" y="25471"/>
                    <a:pt x="38587" y="25547"/>
                    <a:pt x="35922" y="25547"/>
                  </a:cubicBezTo>
                  <a:cubicBezTo>
                    <a:pt x="26228" y="25547"/>
                    <a:pt x="17468" y="24544"/>
                    <a:pt x="9362" y="22494"/>
                  </a:cubicBezTo>
                  <a:lnTo>
                    <a:pt x="9271" y="22889"/>
                  </a:lnTo>
                  <a:cubicBezTo>
                    <a:pt x="17387" y="24925"/>
                    <a:pt x="26110" y="25959"/>
                    <a:pt x="35776" y="25959"/>
                  </a:cubicBezTo>
                  <a:cubicBezTo>
                    <a:pt x="38907" y="25959"/>
                    <a:pt x="42129" y="25837"/>
                    <a:pt x="45442" y="25624"/>
                  </a:cubicBezTo>
                  <a:lnTo>
                    <a:pt x="45442" y="25442"/>
                  </a:lnTo>
                  <a:lnTo>
                    <a:pt x="48056" y="25320"/>
                  </a:lnTo>
                  <a:cubicBezTo>
                    <a:pt x="46749" y="25260"/>
                    <a:pt x="45533" y="24682"/>
                    <a:pt x="44652" y="23740"/>
                  </a:cubicBezTo>
                  <a:cubicBezTo>
                    <a:pt x="42767" y="21855"/>
                    <a:pt x="34226" y="10275"/>
                    <a:pt x="34013" y="9697"/>
                  </a:cubicBezTo>
                  <a:cubicBezTo>
                    <a:pt x="33831" y="9120"/>
                    <a:pt x="31369" y="1"/>
                    <a:pt x="3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1"/>
            <p:cNvSpPr/>
            <p:nvPr/>
          </p:nvSpPr>
          <p:spPr>
            <a:xfrm>
              <a:off x="3827974" y="3172118"/>
              <a:ext cx="189774" cy="239210"/>
            </a:xfrm>
            <a:custGeom>
              <a:rect b="b" l="l" r="r" t="t"/>
              <a:pathLst>
                <a:path extrusionOk="0" h="15518" w="12311">
                  <a:moveTo>
                    <a:pt x="5341" y="0"/>
                  </a:moveTo>
                  <a:cubicBezTo>
                    <a:pt x="4881" y="0"/>
                    <a:pt x="4432" y="74"/>
                    <a:pt x="4012" y="266"/>
                  </a:cubicBezTo>
                  <a:cubicBezTo>
                    <a:pt x="3161" y="661"/>
                    <a:pt x="2614" y="1482"/>
                    <a:pt x="2158" y="2272"/>
                  </a:cubicBezTo>
                  <a:cubicBezTo>
                    <a:pt x="730" y="4886"/>
                    <a:pt x="0" y="7834"/>
                    <a:pt x="61" y="10813"/>
                  </a:cubicBezTo>
                  <a:cubicBezTo>
                    <a:pt x="122" y="12515"/>
                    <a:pt x="578" y="14400"/>
                    <a:pt x="2067" y="15190"/>
                  </a:cubicBezTo>
                  <a:cubicBezTo>
                    <a:pt x="2514" y="15418"/>
                    <a:pt x="2986" y="15517"/>
                    <a:pt x="3463" y="15517"/>
                  </a:cubicBezTo>
                  <a:cubicBezTo>
                    <a:pt x="4769" y="15517"/>
                    <a:pt x="6119" y="14774"/>
                    <a:pt x="7143" y="13883"/>
                  </a:cubicBezTo>
                  <a:cubicBezTo>
                    <a:pt x="9119" y="12181"/>
                    <a:pt x="10365" y="9749"/>
                    <a:pt x="11216" y="7287"/>
                  </a:cubicBezTo>
                  <a:cubicBezTo>
                    <a:pt x="11794" y="5555"/>
                    <a:pt x="12310" y="3609"/>
                    <a:pt x="11125" y="2211"/>
                  </a:cubicBezTo>
                  <a:cubicBezTo>
                    <a:pt x="10243" y="1117"/>
                    <a:pt x="8815" y="722"/>
                    <a:pt x="7477" y="357"/>
                  </a:cubicBezTo>
                  <a:cubicBezTo>
                    <a:pt x="6778" y="173"/>
                    <a:pt x="6046" y="0"/>
                    <a:pt x="5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1"/>
            <p:cNvSpPr/>
            <p:nvPr/>
          </p:nvSpPr>
          <p:spPr>
            <a:xfrm>
              <a:off x="3836407" y="3192730"/>
              <a:ext cx="189774" cy="239133"/>
            </a:xfrm>
            <a:custGeom>
              <a:rect b="b" l="l" r="r" t="t"/>
              <a:pathLst>
                <a:path extrusionOk="0" h="15513" w="12311">
                  <a:moveTo>
                    <a:pt x="5350" y="1"/>
                  </a:moveTo>
                  <a:cubicBezTo>
                    <a:pt x="4886" y="1"/>
                    <a:pt x="4432" y="74"/>
                    <a:pt x="4012" y="266"/>
                  </a:cubicBezTo>
                  <a:cubicBezTo>
                    <a:pt x="3192" y="661"/>
                    <a:pt x="2645" y="1452"/>
                    <a:pt x="2189" y="2272"/>
                  </a:cubicBezTo>
                  <a:cubicBezTo>
                    <a:pt x="730" y="4886"/>
                    <a:pt x="0" y="7835"/>
                    <a:pt x="91" y="10814"/>
                  </a:cubicBezTo>
                  <a:cubicBezTo>
                    <a:pt x="122" y="12485"/>
                    <a:pt x="608" y="14400"/>
                    <a:pt x="2097" y="15191"/>
                  </a:cubicBezTo>
                  <a:cubicBezTo>
                    <a:pt x="2530" y="15415"/>
                    <a:pt x="2987" y="15512"/>
                    <a:pt x="3453" y="15512"/>
                  </a:cubicBezTo>
                  <a:cubicBezTo>
                    <a:pt x="4753" y="15512"/>
                    <a:pt x="6113" y="14749"/>
                    <a:pt x="7143" y="13853"/>
                  </a:cubicBezTo>
                  <a:cubicBezTo>
                    <a:pt x="9149" y="12151"/>
                    <a:pt x="10365" y="9750"/>
                    <a:pt x="11216" y="7288"/>
                  </a:cubicBezTo>
                  <a:cubicBezTo>
                    <a:pt x="11824" y="5555"/>
                    <a:pt x="12310" y="3610"/>
                    <a:pt x="11155" y="2181"/>
                  </a:cubicBezTo>
                  <a:cubicBezTo>
                    <a:pt x="10274" y="1117"/>
                    <a:pt x="8815" y="692"/>
                    <a:pt x="7478" y="357"/>
                  </a:cubicBezTo>
                  <a:cubicBezTo>
                    <a:pt x="6797" y="174"/>
                    <a:pt x="6061" y="1"/>
                    <a:pt x="5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1"/>
            <p:cNvSpPr/>
            <p:nvPr/>
          </p:nvSpPr>
          <p:spPr>
            <a:xfrm>
              <a:off x="3764705" y="3010801"/>
              <a:ext cx="81083" cy="392188"/>
            </a:xfrm>
            <a:custGeom>
              <a:rect b="b" l="l" r="r" t="t"/>
              <a:pathLst>
                <a:path extrusionOk="0" h="25442" w="5260">
                  <a:moveTo>
                    <a:pt x="2159" y="0"/>
                  </a:moveTo>
                  <a:cubicBezTo>
                    <a:pt x="1368" y="122"/>
                    <a:pt x="1156" y="1125"/>
                    <a:pt x="1095" y="1915"/>
                  </a:cubicBezTo>
                  <a:lnTo>
                    <a:pt x="92" y="20456"/>
                  </a:lnTo>
                  <a:cubicBezTo>
                    <a:pt x="1" y="21399"/>
                    <a:pt x="61" y="22402"/>
                    <a:pt x="274" y="23344"/>
                  </a:cubicBezTo>
                  <a:cubicBezTo>
                    <a:pt x="487" y="24286"/>
                    <a:pt x="1186" y="25077"/>
                    <a:pt x="2128" y="25441"/>
                  </a:cubicBezTo>
                  <a:cubicBezTo>
                    <a:pt x="609" y="22098"/>
                    <a:pt x="1520" y="18207"/>
                    <a:pt x="2675" y="14742"/>
                  </a:cubicBezTo>
                  <a:cubicBezTo>
                    <a:pt x="3830" y="11247"/>
                    <a:pt x="5259" y="7690"/>
                    <a:pt x="4773" y="4073"/>
                  </a:cubicBezTo>
                  <a:cubicBezTo>
                    <a:pt x="4651" y="2797"/>
                    <a:pt x="4134" y="1611"/>
                    <a:pt x="3344" y="639"/>
                  </a:cubicBezTo>
                  <a:cubicBezTo>
                    <a:pt x="3071" y="243"/>
                    <a:pt x="2645" y="0"/>
                    <a:pt x="2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30" name="Google Shape;2030;p71"/>
          <p:cNvCxnSpPr/>
          <p:nvPr/>
        </p:nvCxnSpPr>
        <p:spPr>
          <a:xfrm rot="10800000">
            <a:off x="3682825" y="1450450"/>
            <a:ext cx="547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1" name="Google Shape;2031;p71"/>
          <p:cNvSpPr/>
          <p:nvPr/>
        </p:nvSpPr>
        <p:spPr>
          <a:xfrm flipH="1" rot="10800000">
            <a:off x="3541600" y="13764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2" name="Google Shape;2032;p71"/>
          <p:cNvGrpSpPr/>
          <p:nvPr/>
        </p:nvGrpSpPr>
        <p:grpSpPr>
          <a:xfrm>
            <a:off x="374650" y="539501"/>
            <a:ext cx="8287200" cy="3393549"/>
            <a:chOff x="374650" y="539501"/>
            <a:chExt cx="8287200" cy="3393549"/>
          </a:xfrm>
        </p:grpSpPr>
        <p:sp>
          <p:nvSpPr>
            <p:cNvPr id="2033" name="Google Shape;2033;p71"/>
            <p:cNvSpPr/>
            <p:nvPr/>
          </p:nvSpPr>
          <p:spPr>
            <a:xfrm flipH="1" rot="10800000">
              <a:off x="8520550" y="24585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1"/>
            <p:cNvSpPr/>
            <p:nvPr/>
          </p:nvSpPr>
          <p:spPr>
            <a:xfrm>
              <a:off x="374650" y="379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1"/>
            <p:cNvSpPr/>
            <p:nvPr/>
          </p:nvSpPr>
          <p:spPr>
            <a:xfrm>
              <a:off x="6786250" y="347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1"/>
            <p:cNvSpPr/>
            <p:nvPr/>
          </p:nvSpPr>
          <p:spPr>
            <a:xfrm>
              <a:off x="2097875" y="22760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1"/>
            <p:cNvSpPr/>
            <p:nvPr/>
          </p:nvSpPr>
          <p:spPr>
            <a:xfrm>
              <a:off x="7321425" y="8112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8" name="Google Shape;2038;p71"/>
            <p:cNvGrpSpPr/>
            <p:nvPr/>
          </p:nvGrpSpPr>
          <p:grpSpPr>
            <a:xfrm rot="-7546048">
              <a:off x="7202709" y="2208218"/>
              <a:ext cx="161701" cy="641985"/>
              <a:chOff x="7004550" y="3676293"/>
              <a:chExt cx="161700" cy="641982"/>
            </a:xfrm>
          </p:grpSpPr>
          <p:sp>
            <p:nvSpPr>
              <p:cNvPr id="2039" name="Google Shape;2039;p7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7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7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7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3" name="Google Shape;2043;p71"/>
            <p:cNvGrpSpPr/>
            <p:nvPr/>
          </p:nvGrpSpPr>
          <p:grpSpPr>
            <a:xfrm>
              <a:off x="713220" y="539501"/>
              <a:ext cx="545147" cy="506901"/>
              <a:chOff x="4818730" y="3307263"/>
              <a:chExt cx="1827512" cy="1699300"/>
            </a:xfrm>
          </p:grpSpPr>
          <p:sp>
            <p:nvSpPr>
              <p:cNvPr id="2044" name="Google Shape;2044;p7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7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7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7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7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7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7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7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7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7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7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7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7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7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7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7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7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7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7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7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7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7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7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7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7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72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074" name="Google Shape;2074;p72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5" name="Google Shape;2075;p72"/>
          <p:cNvSpPr txBox="1"/>
          <p:nvPr/>
        </p:nvSpPr>
        <p:spPr>
          <a:xfrm>
            <a:off x="720000" y="4386750"/>
            <a:ext cx="3000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076" name="Google Shape;2076;p72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2077" name="Google Shape;2077;p72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2078" name="Google Shape;2078;p72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72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72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72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72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72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72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72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72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72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72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72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72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72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72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72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72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72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72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72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72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72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72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72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72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72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72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72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72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72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08" name="Google Shape;2108;p72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2109" name="Google Shape;2109;p72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72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72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72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13" name="Google Shape;2113;p72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2114" name="Google Shape;2114;p72"/>
          <p:cNvCxnSpPr/>
          <p:nvPr/>
        </p:nvCxnSpPr>
        <p:spPr>
          <a:xfrm rot="10800000">
            <a:off x="-21287" y="1433400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5" name="Google Shape;2115;p72"/>
          <p:cNvSpPr/>
          <p:nvPr/>
        </p:nvSpPr>
        <p:spPr>
          <a:xfrm flipH="1" rot="10800000">
            <a:off x="3535525" y="13593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6" name="Google Shape;2116;p72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2117" name="Google Shape;2117;p72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8" name="Google Shape;2118;p72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2119" name="Google Shape;2119;p72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72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72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72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72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4" name="Google Shape;2124;p72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2125" name="Google Shape;2125;p72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72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72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72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"/>
          <p:cNvSpPr/>
          <p:nvPr/>
        </p:nvSpPr>
        <p:spPr>
          <a:xfrm>
            <a:off x="4727413" y="139373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7"/>
          <p:cNvSpPr/>
          <p:nvPr/>
        </p:nvSpPr>
        <p:spPr>
          <a:xfrm>
            <a:off x="4727413" y="2617656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7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47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0" name="Google Shape;740;p47"/>
          <p:cNvSpPr txBox="1"/>
          <p:nvPr>
            <p:ph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41" name="Google Shape;741;p47"/>
          <p:cNvSpPr txBox="1"/>
          <p:nvPr>
            <p:ph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2" name="Google Shape;742;p47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3" name="Google Shape;743;p47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4" name="Google Shape;744;p47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Fundamentals of 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5" name="Google Shape;745;p47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OO-Programming</a:t>
            </a:r>
            <a:endParaRPr/>
          </a:p>
        </p:txBody>
      </p:sp>
      <p:sp>
        <p:nvSpPr>
          <p:cNvPr id="746" name="Google Shape;746;p47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&amp;  Delegates</a:t>
            </a:r>
            <a:endParaRPr/>
          </a:p>
        </p:txBody>
      </p:sp>
      <p:sp>
        <p:nvSpPr>
          <p:cNvPr id="747" name="Google Shape;747;p47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Observer Pattern</a:t>
            </a:r>
            <a:endParaRPr/>
          </a:p>
        </p:txBody>
      </p:sp>
      <p:sp>
        <p:nvSpPr>
          <p:cNvPr id="748" name="Google Shape;748;p47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749" name="Google Shape;749;p47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Timers &amp; Delays</a:t>
            </a:r>
            <a:endParaRPr/>
          </a:p>
        </p:txBody>
      </p:sp>
      <p:sp>
        <p:nvSpPr>
          <p:cNvPr id="750" name="Google Shape;750;p47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751" name="Google Shape;751;p47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Debugging tools</a:t>
            </a:r>
            <a:endParaRPr/>
          </a:p>
        </p:txBody>
      </p:sp>
      <p:sp>
        <p:nvSpPr>
          <p:cNvPr id="752" name="Google Shape;752;p47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</a:t>
            </a:r>
            <a:endParaRPr/>
          </a:p>
        </p:txBody>
      </p:sp>
      <p:sp>
        <p:nvSpPr>
          <p:cNvPr id="753" name="Google Shape;753;p47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Organisation of code into libraries</a:t>
            </a:r>
            <a:endParaRPr/>
          </a:p>
        </p:txBody>
      </p:sp>
      <p:grpSp>
        <p:nvGrpSpPr>
          <p:cNvPr id="754" name="Google Shape;754;p47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755" name="Google Shape;755;p47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756" name="Google Shape;756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47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47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785" name="Google Shape;785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8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OO Programming</a:t>
            </a:r>
            <a:endParaRPr/>
          </a:p>
        </p:txBody>
      </p:sp>
      <p:sp>
        <p:nvSpPr>
          <p:cNvPr id="794" name="Google Shape;794;p48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5" name="Google Shape;795;p48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96" name="Google Shape;796;p48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7" name="Google Shape;797;p48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98" name="Google Shape;798;p48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8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8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8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8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8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8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8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8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8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8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8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8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8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8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8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8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8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8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8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8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8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8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8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8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8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8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8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8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8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8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8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8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8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8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8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8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8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8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8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8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8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8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8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8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8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8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8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8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8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8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8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8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8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8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8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8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8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8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8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8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8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8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8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8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8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8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8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8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8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8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8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8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8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8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8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8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8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8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8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8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8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8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8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8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8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8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8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8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8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8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8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8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8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8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8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8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8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8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8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8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8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8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8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8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8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8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8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8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8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8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8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8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8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8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8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8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8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8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8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8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8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8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8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8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8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8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8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8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8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8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8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8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8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8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90" name="Google Shape;1090;p48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48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48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93" name="Google Shape;1093;p48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94" name="Google Shape;1094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9" name="Google Shape;1119;p48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2" name="Google Shape;1122;p48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123" name="Google Shape;1123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7" name="Google Shape;1127;p48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9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Object-Oriented Programming (1)</a:t>
            </a:r>
            <a:endParaRPr sz="3100"/>
          </a:p>
        </p:txBody>
      </p:sp>
      <p:sp>
        <p:nvSpPr>
          <p:cNvPr id="1134" name="Google Shape;1134;p49"/>
          <p:cNvSpPr txBox="1"/>
          <p:nvPr>
            <p:ph idx="4294967295" type="subTitle"/>
          </p:nvPr>
        </p:nvSpPr>
        <p:spPr>
          <a:xfrm>
            <a:off x="696150" y="1731925"/>
            <a:ext cx="8197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coding paradigm that structures code as objects.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‘object’ is a self contained piece of data and a set of actions that can be performed on that data.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They are models of real world objects, concepts or processes</a:t>
            </a:r>
            <a:endParaRPr sz="1700"/>
          </a:p>
        </p:txBody>
      </p:sp>
      <p:pic>
        <p:nvPicPr>
          <p:cNvPr id="1135" name="Google Shape;11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075" y="3084600"/>
            <a:ext cx="1792175" cy="179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6" name="Google Shape;1136;p49"/>
          <p:cNvCxnSpPr/>
          <p:nvPr/>
        </p:nvCxnSpPr>
        <p:spPr>
          <a:xfrm>
            <a:off x="3872863" y="3832975"/>
            <a:ext cx="6963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7" name="Google Shape;11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74" y="3084600"/>
            <a:ext cx="3678327" cy="17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0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Object-Oriented Programming (2)</a:t>
            </a:r>
            <a:endParaRPr sz="3100"/>
          </a:p>
        </p:txBody>
      </p:sp>
      <p:sp>
        <p:nvSpPr>
          <p:cNvPr id="1143" name="Google Shape;1143;p50"/>
          <p:cNvSpPr txBox="1"/>
          <p:nvPr>
            <p:ph idx="4294967295" type="subTitle"/>
          </p:nvPr>
        </p:nvSpPr>
        <p:spPr>
          <a:xfrm>
            <a:off x="696150" y="1731925"/>
            <a:ext cx="81978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Classes are templates that can be replicated. Instances of these classes are ‘objects’ or ‘instances’</a:t>
            </a:r>
            <a:endParaRPr sz="1700"/>
          </a:p>
        </p:txBody>
      </p:sp>
      <p:cxnSp>
        <p:nvCxnSpPr>
          <p:cNvPr id="1144" name="Google Shape;1144;p50"/>
          <p:cNvCxnSpPr/>
          <p:nvPr/>
        </p:nvCxnSpPr>
        <p:spPr>
          <a:xfrm flipH="1" rot="10800000">
            <a:off x="3870475" y="3093750"/>
            <a:ext cx="696300" cy="18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5" name="Google Shape;11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0" y="2833120"/>
            <a:ext cx="3435900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265" y="2413625"/>
            <a:ext cx="1769660" cy="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493" y="2341725"/>
            <a:ext cx="1192709" cy="8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0825" y="3860597"/>
            <a:ext cx="1666550" cy="692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9" name="Google Shape;1149;p50"/>
          <p:cNvCxnSpPr/>
          <p:nvPr/>
        </p:nvCxnSpPr>
        <p:spPr>
          <a:xfrm>
            <a:off x="3950425" y="4072075"/>
            <a:ext cx="540900" cy="66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0" name="Google Shape;1150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0638" y="3716800"/>
            <a:ext cx="1422425" cy="9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1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Object-Oriented Programming (3)</a:t>
            </a:r>
            <a:endParaRPr sz="3100"/>
          </a:p>
        </p:txBody>
      </p:sp>
      <p:pic>
        <p:nvPicPr>
          <p:cNvPr id="1156" name="Google Shape;11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00" y="2242225"/>
            <a:ext cx="3444375" cy="21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502" y="2028950"/>
            <a:ext cx="3829425" cy="2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2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Object-Oriented Programming (4)</a:t>
            </a:r>
            <a:endParaRPr sz="3100"/>
          </a:p>
        </p:txBody>
      </p:sp>
      <p:sp>
        <p:nvSpPr>
          <p:cNvPr id="1163" name="Google Shape;1163;p52"/>
          <p:cNvSpPr txBox="1"/>
          <p:nvPr>
            <p:ph idx="4294967295" type="subTitle"/>
          </p:nvPr>
        </p:nvSpPr>
        <p:spPr>
          <a:xfrm>
            <a:off x="696150" y="1731925"/>
            <a:ext cx="81978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Key OO Concepts: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Abstraction | </a:t>
            </a:r>
            <a:r>
              <a:rPr lang="en" sz="1700"/>
              <a:t>extracting essential properties &amp; behaviours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Encapsulation | </a:t>
            </a:r>
            <a:r>
              <a:rPr lang="en" sz="1700"/>
              <a:t>bundling this data and functions into a class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Inheritance | </a:t>
            </a:r>
            <a:r>
              <a:rPr lang="en" sz="1700"/>
              <a:t>classes can ‘inherit’ properties and methods.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Polymorphism | </a:t>
            </a:r>
            <a:r>
              <a:rPr lang="en" sz="1700"/>
              <a:t>functions with the same name can be reused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3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Object-Oriented Programming (4)</a:t>
            </a:r>
            <a:endParaRPr sz="3100"/>
          </a:p>
        </p:txBody>
      </p:sp>
      <p:sp>
        <p:nvSpPr>
          <p:cNvPr id="1169" name="Google Shape;1169;p53"/>
          <p:cNvSpPr txBox="1"/>
          <p:nvPr>
            <p:ph idx="4294967295" type="subTitle"/>
          </p:nvPr>
        </p:nvSpPr>
        <p:spPr>
          <a:xfrm>
            <a:off x="696150" y="1731925"/>
            <a:ext cx="81978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Inheritance &amp; Polymorphism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70" name="Google Shape;11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25" y="2687650"/>
            <a:ext cx="3446474" cy="11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375" y="1731924"/>
            <a:ext cx="3328175" cy="15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7375" y="3289926"/>
            <a:ext cx="3328175" cy="1608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3" name="Google Shape;1173;p53"/>
          <p:cNvCxnSpPr/>
          <p:nvPr/>
        </p:nvCxnSpPr>
        <p:spPr>
          <a:xfrm flipH="1" rot="10800000">
            <a:off x="4021750" y="2635900"/>
            <a:ext cx="696300" cy="18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53"/>
          <p:cNvCxnSpPr/>
          <p:nvPr/>
        </p:nvCxnSpPr>
        <p:spPr>
          <a:xfrm>
            <a:off x="4079050" y="3766050"/>
            <a:ext cx="581700" cy="34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