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Saira SemiCondensed ExtraBold"/>
      <p:bold r:id="rId26"/>
    </p:embeddedFont>
    <p:embeddedFont>
      <p:font typeface="Sor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iraSemiCondensedExtraBold-bold.fntdata"/><Relationship Id="rId25" Type="http://schemas.openxmlformats.org/officeDocument/2006/relationships/slide" Target="slides/slide21.xml"/><Relationship Id="rId28" Type="http://schemas.openxmlformats.org/officeDocument/2006/relationships/font" Target="fonts/Sora-bold.fntdata"/><Relationship Id="rId27" Type="http://schemas.openxmlformats.org/officeDocument/2006/relationships/font" Target="fonts/So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986ec756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986ec756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986ec7561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986ec756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eebc273f4e_0_19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eebc273f4e_0_19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84c756e2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84c756e2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84c756e2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84c756e2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84caf4350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84caf435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ea901b647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ea901b647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ea901b6474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ea901b647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84caf4350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84caf4350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284caf435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284caf435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ea78fb5ef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ea78fb5ef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284caf4350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284caf4350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eebc273f4e_0_2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eebc273f4e_0_2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ebc273f4e_0_19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ebc273f4e_0_19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84baddbd4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84baddbd4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84c756e2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84c756e2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84c756e2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84c756e2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986ec7561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986ec7561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986ec756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986ec756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986ec756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986ec756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Bootcamp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4"/>
                </a:solidFill>
              </a:rPr>
              <a:t>Monetisation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29" name="Google Shape;429;p45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45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1" name="Google Shape;431;p45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rect b="b" l="l" r="r" t="t"/>
              <a:pathLst>
                <a:path extrusionOk="0" h="55733" w="69288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rect b="b" l="l" r="r" t="t"/>
              <a:pathLst>
                <a:path extrusionOk="0" h="37955" w="69182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rect b="b" l="l" r="r" t="t"/>
              <a:pathLst>
                <a:path extrusionOk="0" h="15070" w="69077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rect b="b" l="l" r="r" t="t"/>
              <a:pathLst>
                <a:path extrusionOk="0" h="5670" w="69323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rect b="b" l="l" r="r" t="t"/>
              <a:pathLst>
                <a:path extrusionOk="0" h="21040" w="10739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rect b="b" l="l" r="r" t="t"/>
              <a:pathLst>
                <a:path extrusionOk="0" h="20985" w="743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rect b="b" l="l" r="r" t="t"/>
              <a:pathLst>
                <a:path extrusionOk="0" h="11290" w="10281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rect b="b" l="l" r="r" t="t"/>
              <a:pathLst>
                <a:path extrusionOk="0" h="10018" w="9366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rect b="b" l="l" r="r" t="t"/>
              <a:pathLst>
                <a:path extrusionOk="0" h="8910" w="6867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rect b="b" l="l" r="r" t="t"/>
              <a:pathLst>
                <a:path extrusionOk="0" h="11659" w="4789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rect b="b" l="l" r="r" t="t"/>
              <a:pathLst>
                <a:path extrusionOk="0" h="17506" w="8345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 flipH="1">
              <a:off x="1807257" y="3031749"/>
              <a:ext cx="31848" cy="64270"/>
            </a:xfrm>
            <a:custGeom>
              <a:rect b="b" l="l" r="r" t="t"/>
              <a:pathLst>
                <a:path extrusionOk="0" h="4478" w="2219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 flipH="1">
              <a:off x="1766320" y="2933276"/>
              <a:ext cx="43474" cy="73585"/>
            </a:xfrm>
            <a:custGeom>
              <a:rect b="b" l="l" r="r" t="t"/>
              <a:pathLst>
                <a:path extrusionOk="0" h="5127" w="3029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rect b="b" l="l" r="r" t="t"/>
              <a:pathLst>
                <a:path extrusionOk="0" h="28763" w="9824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rect b="b" l="l" r="r" t="t"/>
              <a:pathLst>
                <a:path extrusionOk="0" h="2642" w="45207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rect b="b" l="l" r="r" t="t"/>
              <a:pathLst>
                <a:path extrusionOk="0" h="29046" w="1303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rect b="b" l="l" r="r" t="t"/>
              <a:pathLst>
                <a:path extrusionOk="0" h="29046" w="1339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rect b="b" l="l" r="r" t="t"/>
              <a:pathLst>
                <a:path extrusionOk="0" h="29046" w="1304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rect b="b" l="l" r="r" t="t"/>
              <a:pathLst>
                <a:path extrusionOk="0" h="58303" w="28272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rect b="b" l="l" r="r" t="t"/>
              <a:pathLst>
                <a:path extrusionOk="0" h="1339" w="25631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rect b="b" l="l" r="r" t="t"/>
              <a:pathLst>
                <a:path extrusionOk="0" h="58303" w="7113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rect b="b" l="l" r="r" t="t"/>
              <a:pathLst>
                <a:path extrusionOk="0" h="14823" w="14929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rect b="b" l="l" r="r" t="t"/>
              <a:pathLst>
                <a:path extrusionOk="0" h="14858" w="14929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rect b="b" l="l" r="r" t="t"/>
              <a:pathLst>
                <a:path extrusionOk="0" h="11584" w="11795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rect b="b" l="l" r="r" t="t"/>
              <a:pathLst>
                <a:path extrusionOk="0" h="11605" w="13555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rect b="b" l="l" r="r" t="t"/>
              <a:pathLst>
                <a:path extrusionOk="0" h="64751" w="30368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rect b="b" l="l" r="r" t="t"/>
              <a:pathLst>
                <a:path extrusionOk="0" h="2783" w="132588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rect b="b" l="l" r="r" t="t"/>
              <a:pathLst>
                <a:path extrusionOk="0" h="2642" w="61647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rect b="b" l="l" r="r" t="t"/>
              <a:pathLst>
                <a:path extrusionOk="0" h="776" w="61647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rect b="b" l="l" r="r" t="t"/>
              <a:pathLst>
                <a:path extrusionOk="0" h="75749" w="42344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rect b="b" l="l" r="r" t="t"/>
              <a:pathLst>
                <a:path extrusionOk="0" h="2782" w="132588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rect b="b" l="l" r="r" t="t"/>
              <a:pathLst>
                <a:path extrusionOk="0" h="55733" w="78441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rect b="b" l="l" r="r" t="t"/>
              <a:pathLst>
                <a:path extrusionOk="0" h="40277" w="78441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rect b="b" l="l" r="r" t="t"/>
              <a:pathLst>
                <a:path extrusionOk="0" h="14331" w="78159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rect b="b" l="l" r="r" t="t"/>
              <a:pathLst>
                <a:path extrusionOk="0" h="5494" w="78441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rect b="b" l="l" r="r" t="t"/>
              <a:pathLst>
                <a:path extrusionOk="0" h="4015" w="61471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rect b="b" l="l" r="r" t="t"/>
              <a:pathLst>
                <a:path extrusionOk="0" h="31252" w="56332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rect b="b" l="l" r="r" t="t"/>
              <a:pathLst>
                <a:path extrusionOk="0" h="24026" w="38869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rect b="b" l="l" r="r" t="t"/>
              <a:pathLst>
                <a:path extrusionOk="0" h="1867" w="12147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rect b="b" l="l" r="r" t="t"/>
              <a:pathLst>
                <a:path extrusionOk="0" h="1691" w="12147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rect b="b" l="l" r="r" t="t"/>
              <a:pathLst>
                <a:path extrusionOk="0" h="1797" w="12147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rect b="b" l="l" r="r" t="t"/>
              <a:pathLst>
                <a:path extrusionOk="0" h="1655" w="12112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rect b="b" l="l" r="r" t="t"/>
              <a:pathLst>
                <a:path extrusionOk="0" h="1867" w="12183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rect b="b" l="l" r="r" t="t"/>
              <a:pathLst>
                <a:path extrusionOk="0" h="10379" w="28589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rect b="b" l="l" r="r" t="t"/>
              <a:pathLst>
                <a:path extrusionOk="0" h="2329" w="12921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rect b="b" l="l" r="r" t="t"/>
              <a:pathLst>
                <a:path extrusionOk="0" h="2137" w="11866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rect b="b" l="l" r="r" t="t"/>
              <a:pathLst>
                <a:path extrusionOk="0" h="886" w="12358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rect b="b" l="l" r="r" t="t"/>
              <a:pathLst>
                <a:path extrusionOk="0" h="710" w="11232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2874603" y="2899930"/>
              <a:ext cx="31346" cy="12659"/>
            </a:xfrm>
            <a:custGeom>
              <a:rect b="b" l="l" r="r" t="t"/>
              <a:pathLst>
                <a:path extrusionOk="0" h="882" w="2184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 flipH="1">
              <a:off x="2906441" y="2942879"/>
              <a:ext cx="31346" cy="10721"/>
            </a:xfrm>
            <a:custGeom>
              <a:rect b="b" l="l" r="r" t="t"/>
              <a:pathLst>
                <a:path extrusionOk="0" h="747" w="2184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2748755" y="2852229"/>
              <a:ext cx="20237" cy="2139"/>
            </a:xfrm>
            <a:custGeom>
              <a:rect b="b" l="l" r="r" t="t"/>
              <a:pathLst>
                <a:path extrusionOk="0" h="149" w="141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 flipH="1">
              <a:off x="2760383" y="2867201"/>
              <a:ext cx="26294" cy="2440"/>
            </a:xfrm>
            <a:custGeom>
              <a:rect b="b" l="l" r="r" t="t"/>
              <a:pathLst>
                <a:path extrusionOk="0" h="170" w="1832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791216" y="2957377"/>
              <a:ext cx="24270" cy="2569"/>
            </a:xfrm>
            <a:custGeom>
              <a:rect b="b" l="l" r="r" t="t"/>
              <a:pathLst>
                <a:path extrusionOk="0" h="179" w="1691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flipH="1">
              <a:off x="2986803" y="2901724"/>
              <a:ext cx="67213" cy="14898"/>
            </a:xfrm>
            <a:custGeom>
              <a:rect b="b" l="l" r="r" t="t"/>
              <a:pathLst>
                <a:path extrusionOk="0" h="1038" w="4683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 flipH="1">
              <a:off x="2624452" y="3299177"/>
              <a:ext cx="69236" cy="28317"/>
            </a:xfrm>
            <a:custGeom>
              <a:rect b="b" l="l" r="r" t="t"/>
              <a:pathLst>
                <a:path extrusionOk="0" h="1973" w="4824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rect b="b" l="l" r="r" t="t"/>
              <a:pathLst>
                <a:path extrusionOk="0" h="7240" w="7112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rect b="b" l="l" r="r" t="t"/>
              <a:pathLst>
                <a:path extrusionOk="0" h="4085" w="7219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rect b="b" l="l" r="r" t="t"/>
              <a:pathLst>
                <a:path extrusionOk="0" h="2695" w="933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rect b="b" l="l" r="r" t="t"/>
              <a:pathLst>
                <a:path extrusionOk="0" h="10792" w="28836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rect b="b" l="l" r="r" t="t"/>
              <a:pathLst>
                <a:path extrusionOk="0" h="8239" w="8873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rect b="b" l="l" r="r" t="t"/>
              <a:pathLst>
                <a:path extrusionOk="0" h="4824" w="10246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rect b="b" l="l" r="r" t="t"/>
              <a:pathLst>
                <a:path extrusionOk="0" h="15681" w="19858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rect b="b" l="l" r="r" t="t"/>
              <a:pathLst>
                <a:path extrusionOk="0" h="7393" w="8458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2464238" y="2903446"/>
              <a:ext cx="49028" cy="44981"/>
            </a:xfrm>
            <a:custGeom>
              <a:rect b="b" l="l" r="r" t="t"/>
              <a:pathLst>
                <a:path extrusionOk="0" h="3134" w="3416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937787" y="3186478"/>
              <a:ext cx="101573" cy="3043"/>
            </a:xfrm>
            <a:custGeom>
              <a:rect b="b" l="l" r="r" t="t"/>
              <a:pathLst>
                <a:path extrusionOk="0" h="212" w="7077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2929190" y="3200632"/>
              <a:ext cx="114720" cy="3043"/>
            </a:xfrm>
            <a:custGeom>
              <a:rect b="b" l="l" r="r" t="t"/>
              <a:pathLst>
                <a:path extrusionOk="0" h="212" w="7993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 flipH="1">
              <a:off x="2531966" y="3196584"/>
              <a:ext cx="72265" cy="3043"/>
            </a:xfrm>
            <a:custGeom>
              <a:rect b="b" l="l" r="r" t="t"/>
              <a:pathLst>
                <a:path extrusionOk="0" h="212" w="5035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 flipH="1">
              <a:off x="2537519" y="3212259"/>
              <a:ext cx="60151" cy="3545"/>
            </a:xfrm>
            <a:custGeom>
              <a:rect b="b" l="l" r="r" t="t"/>
              <a:pathLst>
                <a:path extrusionOk="0" h="247" w="4191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flipH="1">
              <a:off x="2544593" y="2954004"/>
              <a:ext cx="38422" cy="49028"/>
            </a:xfrm>
            <a:custGeom>
              <a:rect b="b" l="l" r="r" t="t"/>
              <a:pathLst>
                <a:path extrusionOk="0" h="3416" w="2677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2820534" y="3093488"/>
              <a:ext cx="62161" cy="10119"/>
            </a:xfrm>
            <a:custGeom>
              <a:rect b="b" l="l" r="r" t="t"/>
              <a:pathLst>
                <a:path extrusionOk="0" h="705" w="4331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624949" y="3100536"/>
              <a:ext cx="30327" cy="33599"/>
            </a:xfrm>
            <a:custGeom>
              <a:rect b="b" l="l" r="r" t="t"/>
              <a:pathLst>
                <a:path extrusionOk="0" h="2341" w="2113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flipH="1">
              <a:off x="2462216" y="2896384"/>
              <a:ext cx="67227" cy="67227"/>
            </a:xfrm>
            <a:custGeom>
              <a:rect b="b" l="l" r="r" t="t"/>
              <a:pathLst>
                <a:path extrusionOk="0" h="4684" w="4684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rect b="b" l="l" r="r" t="t"/>
              <a:pathLst>
                <a:path extrusionOk="0" h="159171" w="41896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rect b="b" l="l" r="r" t="t"/>
              <a:pathLst>
                <a:path extrusionOk="0" h="159171" w="7816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rect b="b" l="l" r="r" t="t"/>
              <a:pathLst>
                <a:path extrusionOk="0" h="159171" w="37742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rect b="b" l="l" r="r" t="t"/>
              <a:pathLst>
                <a:path extrusionOk="0" h="159171" w="7042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rect b="b" l="l" r="r" t="t"/>
              <a:pathLst>
                <a:path extrusionOk="0" h="159170" w="28236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rect b="b" l="l" r="r" t="t"/>
              <a:pathLst>
                <a:path extrusionOk="0" h="159170" w="11865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rect b="b" l="l" r="r" t="t"/>
              <a:pathLst>
                <a:path extrusionOk="0" h="159170" w="7042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rect b="b" l="l" r="r" t="t"/>
              <a:pathLst>
                <a:path extrusionOk="0" h="1092" w="33835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rect b="b" l="l" r="r" t="t"/>
              <a:pathLst>
                <a:path extrusionOk="0" h="1093" w="33835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rect b="b" l="l" r="r" t="t"/>
              <a:pathLst>
                <a:path extrusionOk="0" h="9036" w="8732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 flipH="1">
              <a:off x="3507326" y="2589782"/>
              <a:ext cx="62936" cy="54023"/>
            </a:xfrm>
            <a:custGeom>
              <a:rect b="b" l="l" r="r" t="t"/>
              <a:pathLst>
                <a:path extrusionOk="0" h="3764" w="4385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rect b="b" l="l" r="r" t="t"/>
              <a:pathLst>
                <a:path extrusionOk="0" h="11711" w="15844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 flipH="1">
              <a:off x="3582634" y="2659359"/>
              <a:ext cx="88942" cy="66725"/>
            </a:xfrm>
            <a:custGeom>
              <a:rect b="b" l="l" r="r" t="t"/>
              <a:pathLst>
                <a:path extrusionOk="0" h="4649" w="6197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rect b="b" l="l" r="r" t="t"/>
              <a:pathLst>
                <a:path extrusionOk="0" h="5986" w="7042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 flipH="1">
              <a:off x="3572017" y="2563341"/>
              <a:ext cx="24772" cy="80360"/>
            </a:xfrm>
            <a:custGeom>
              <a:rect b="b" l="l" r="r" t="t"/>
              <a:pathLst>
                <a:path extrusionOk="0" h="5599" w="1726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rect b="b" l="l" r="r" t="t"/>
              <a:pathLst>
                <a:path extrusionOk="0" h="9612" w="9683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rect b="b" l="l" r="r" t="t"/>
              <a:pathLst>
                <a:path extrusionOk="0" h="7844" w="7183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rect b="b" l="l" r="r" t="t"/>
              <a:pathLst>
                <a:path extrusionOk="0" h="7423" w="8803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 flipH="1">
              <a:off x="3655404" y="2566370"/>
              <a:ext cx="37403" cy="32867"/>
            </a:xfrm>
            <a:custGeom>
              <a:rect b="b" l="l" r="r" t="t"/>
              <a:pathLst>
                <a:path extrusionOk="0" h="2290" w="2606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 flipH="1">
              <a:off x="3605360" y="2557283"/>
              <a:ext cx="11640" cy="32351"/>
            </a:xfrm>
            <a:custGeom>
              <a:rect b="b" l="l" r="r" t="t"/>
              <a:pathLst>
                <a:path extrusionOk="0" h="2254" w="811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rect b="b" l="l" r="r" t="t"/>
              <a:pathLst>
                <a:path extrusionOk="0" h="9036" w="8697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 flipH="1">
              <a:off x="3767602" y="2589782"/>
              <a:ext cx="62563" cy="54023"/>
            </a:xfrm>
            <a:custGeom>
              <a:rect b="b" l="l" r="r" t="t"/>
              <a:pathLst>
                <a:path extrusionOk="0" h="3764" w="4359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flipH="1">
              <a:off x="3681173" y="2609836"/>
              <a:ext cx="59649" cy="53578"/>
            </a:xfrm>
            <a:custGeom>
              <a:rect b="b" l="l" r="r" t="t"/>
              <a:pathLst>
                <a:path extrusionOk="0" h="3733" w="4156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 flipH="1">
              <a:off x="3562915" y="2602759"/>
              <a:ext cx="17194" cy="42024"/>
            </a:xfrm>
            <a:custGeom>
              <a:rect b="b" l="l" r="r" t="t"/>
              <a:pathLst>
                <a:path extrusionOk="0" h="2928" w="1198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 flipH="1">
              <a:off x="3565442" y="2695246"/>
              <a:ext cx="24270" cy="32351"/>
            </a:xfrm>
            <a:custGeom>
              <a:rect b="b" l="l" r="r" t="t"/>
              <a:pathLst>
                <a:path extrusionOk="0" h="2254" w="1691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3674107" y="2691715"/>
              <a:ext cx="34374" cy="41450"/>
            </a:xfrm>
            <a:custGeom>
              <a:rect b="b" l="l" r="r" t="t"/>
              <a:pathLst>
                <a:path extrusionOk="0" h="2888" w="2395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 flipH="1">
              <a:off x="3728685" y="2710405"/>
              <a:ext cx="44478" cy="43474"/>
            </a:xfrm>
            <a:custGeom>
              <a:rect b="b" l="l" r="r" t="t"/>
              <a:pathLst>
                <a:path extrusionOk="0" h="3029" w="3099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 flipH="1">
              <a:off x="3528552" y="2715974"/>
              <a:ext cx="31346" cy="34503"/>
            </a:xfrm>
            <a:custGeom>
              <a:rect b="b" l="l" r="r" t="t"/>
              <a:pathLst>
                <a:path extrusionOk="0" h="2404" w="2184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rect b="b" l="l" r="r" t="t"/>
              <a:pathLst>
                <a:path extrusionOk="0" h="20702" w="12429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rect b="b" l="l" r="r" t="t"/>
              <a:pathLst>
                <a:path extrusionOk="0" h="7976" w="4824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rect b="b" l="l" r="r" t="t"/>
              <a:pathLst>
                <a:path extrusionOk="0" h="9425" w="9823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 flipH="1">
              <a:off x="3635702" y="3114719"/>
              <a:ext cx="85914" cy="35379"/>
            </a:xfrm>
            <a:custGeom>
              <a:rect b="b" l="l" r="r" t="t"/>
              <a:pathLst>
                <a:path extrusionOk="0" h="2465" w="5986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rect b="b" l="l" r="r" t="t"/>
              <a:pathLst>
                <a:path extrusionOk="0" h="6998" w="6796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 flipH="1">
              <a:off x="3573027" y="3290076"/>
              <a:ext cx="65706" cy="96793"/>
            </a:xfrm>
            <a:custGeom>
              <a:rect b="b" l="l" r="r" t="t"/>
              <a:pathLst>
                <a:path extrusionOk="0" h="6744" w="4578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rect b="b" l="l" r="r" t="t"/>
              <a:pathLst>
                <a:path extrusionOk="0" h="11091" w="6831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rect b="b" l="l" r="r" t="t"/>
              <a:pathLst>
                <a:path extrusionOk="0" h="10950" w="6866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flipH="1">
              <a:off x="3738287" y="3062568"/>
              <a:ext cx="36900" cy="38005"/>
            </a:xfrm>
            <a:custGeom>
              <a:rect b="b" l="l" r="r" t="t"/>
              <a:pathLst>
                <a:path extrusionOk="0" h="2648" w="2571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 flipH="1">
              <a:off x="3660464" y="3054573"/>
              <a:ext cx="89961" cy="44981"/>
            </a:xfrm>
            <a:custGeom>
              <a:rect b="b" l="l" r="r" t="t"/>
              <a:pathLst>
                <a:path extrusionOk="0" h="3134" w="6268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3634678" y="3051544"/>
              <a:ext cx="54597" cy="25275"/>
            </a:xfrm>
            <a:custGeom>
              <a:rect b="b" l="l" r="r" t="t"/>
              <a:pathLst>
                <a:path extrusionOk="0" h="1761" w="3804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3657435" y="3039917"/>
              <a:ext cx="89445" cy="49530"/>
            </a:xfrm>
            <a:custGeom>
              <a:rect b="b" l="l" r="r" t="t"/>
              <a:pathLst>
                <a:path extrusionOk="0" h="3451" w="6232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rect b="b" l="l" r="r" t="t"/>
              <a:pathLst>
                <a:path extrusionOk="0" h="8126" w="4895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rect b="b" l="l" r="r" t="t"/>
              <a:pathLst>
                <a:path extrusionOk="0" h="8116" w="6022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 flipH="1">
              <a:off x="3673089" y="2957033"/>
              <a:ext cx="37403" cy="25978"/>
            </a:xfrm>
            <a:custGeom>
              <a:rect b="b" l="l" r="r" t="t"/>
              <a:pathLst>
                <a:path extrusionOk="0" h="1810" w="2606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 flipH="1">
              <a:off x="3670564" y="2936089"/>
              <a:ext cx="46502" cy="17266"/>
            </a:xfrm>
            <a:custGeom>
              <a:rect b="b" l="l" r="r" t="t"/>
              <a:pathLst>
                <a:path extrusionOk="0" h="1203" w="324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>
              <a:off x="3640754" y="3114719"/>
              <a:ext cx="81867" cy="7090"/>
            </a:xfrm>
            <a:custGeom>
              <a:rect b="b" l="l" r="r" t="t"/>
              <a:pathLst>
                <a:path extrusionOk="0" h="494" w="5704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 flipH="1">
              <a:off x="3720600" y="2982297"/>
              <a:ext cx="20223" cy="23768"/>
            </a:xfrm>
            <a:custGeom>
              <a:rect b="b" l="l" r="r" t="t"/>
              <a:pathLst>
                <a:path extrusionOk="0" h="1656" w="1409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 flipH="1">
              <a:off x="3627096" y="2982814"/>
              <a:ext cx="31346" cy="26796"/>
            </a:xfrm>
            <a:custGeom>
              <a:rect b="b" l="l" r="r" t="t"/>
              <a:pathLst>
                <a:path extrusionOk="0" h="1867" w="2184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rect b="b" l="l" r="r" t="t"/>
              <a:pathLst>
                <a:path extrusionOk="0" h="10633" w="21618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rect b="b" l="l" r="r" t="t"/>
              <a:pathLst>
                <a:path extrusionOk="0" h="9225" w="21618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rect b="b" l="l" r="r" t="t"/>
              <a:pathLst>
                <a:path extrusionOk="0" h="9225" w="2888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>
              <a:off x="3743847" y="4166918"/>
              <a:ext cx="69236" cy="68734"/>
            </a:xfrm>
            <a:custGeom>
              <a:rect b="b" l="l" r="r" t="t"/>
              <a:pathLst>
                <a:path extrusionOk="0" h="4789" w="4824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 flipH="1">
              <a:off x="3733743" y="4167406"/>
              <a:ext cx="80718" cy="68863"/>
            </a:xfrm>
            <a:custGeom>
              <a:rect b="b" l="l" r="r" t="t"/>
              <a:pathLst>
                <a:path extrusionOk="0" h="4798" w="5624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rect b="b" l="l" r="r" t="t"/>
              <a:pathLst>
                <a:path extrusionOk="0" h="10845" w="2535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rect b="b" l="l" r="r" t="t"/>
              <a:pathLst>
                <a:path extrusionOk="0" h="10845" w="3381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 flipH="1">
              <a:off x="3759502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3751923" y="4319035"/>
              <a:ext cx="32867" cy="32351"/>
            </a:xfrm>
            <a:custGeom>
              <a:rect b="b" l="l" r="r" t="t"/>
              <a:pathLst>
                <a:path extrusionOk="0" h="2254" w="229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flipH="1">
              <a:off x="3717558" y="4319035"/>
              <a:ext cx="32351" cy="32351"/>
            </a:xfrm>
            <a:custGeom>
              <a:rect b="b" l="l" r="r" t="t"/>
              <a:pathLst>
                <a:path extrusionOk="0" h="2254" w="2254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 flipH="1">
              <a:off x="3710481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 flipH="1">
              <a:off x="3652873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flipH="1">
              <a:off x="3624064" y="4326614"/>
              <a:ext cx="7592" cy="106137"/>
            </a:xfrm>
            <a:custGeom>
              <a:rect b="b" l="l" r="r" t="t"/>
              <a:pathLst>
                <a:path extrusionOk="0" h="7395" w="529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 flipH="1">
              <a:off x="3595756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 flipH="1">
              <a:off x="3566961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 flipH="1">
              <a:off x="3538152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rect b="b" l="l" r="r" t="t"/>
              <a:pathLst>
                <a:path extrusionOk="0" h="15999" w="23871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rect b="b" l="l" r="r" t="t"/>
              <a:pathLst>
                <a:path extrusionOk="0" h="7220" w="9683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flipH="1">
              <a:off x="3754588" y="3741115"/>
              <a:ext cx="97410" cy="87636"/>
            </a:xfrm>
            <a:custGeom>
              <a:rect b="b" l="l" r="r" t="t"/>
              <a:pathLst>
                <a:path extrusionOk="0" h="6106" w="6787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flipH="1">
              <a:off x="3800440" y="3749928"/>
              <a:ext cx="23768" cy="20352"/>
            </a:xfrm>
            <a:custGeom>
              <a:rect b="b" l="l" r="r" t="t"/>
              <a:pathLst>
                <a:path extrusionOk="0" h="1418" w="1656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>
              <a:off x="3817120" y="3776212"/>
              <a:ext cx="23251" cy="20782"/>
            </a:xfrm>
            <a:custGeom>
              <a:rect b="b" l="l" r="r" t="t"/>
              <a:pathLst>
                <a:path extrusionOk="0" h="1448" w="162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>
              <a:off x="3778205" y="3766594"/>
              <a:ext cx="23768" cy="20869"/>
            </a:xfrm>
            <a:custGeom>
              <a:rect b="b" l="l" r="r" t="t"/>
              <a:pathLst>
                <a:path extrusionOk="0" h="1454" w="1656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>
              <a:off x="3803469" y="3796423"/>
              <a:ext cx="23265" cy="20280"/>
            </a:xfrm>
            <a:custGeom>
              <a:rect b="b" l="l" r="r" t="t"/>
              <a:pathLst>
                <a:path extrusionOk="0" h="1413" w="1621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>
              <a:off x="3601832" y="3711530"/>
              <a:ext cx="33370" cy="23868"/>
            </a:xfrm>
            <a:custGeom>
              <a:rect b="b" l="l" r="r" t="t"/>
              <a:pathLst>
                <a:path extrusionOk="0" h="1663" w="2325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3625072" y="3742363"/>
              <a:ext cx="32867" cy="23868"/>
            </a:xfrm>
            <a:custGeom>
              <a:rect b="b" l="l" r="r" t="t"/>
              <a:pathLst>
                <a:path extrusionOk="0" h="1663" w="229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3570999" y="3731239"/>
              <a:ext cx="32867" cy="23883"/>
            </a:xfrm>
            <a:custGeom>
              <a:rect b="b" l="l" r="r" t="t"/>
              <a:pathLst>
                <a:path extrusionOk="0" h="1664" w="229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3605880" y="3765647"/>
              <a:ext cx="32853" cy="24327"/>
            </a:xfrm>
            <a:custGeom>
              <a:rect b="b" l="l" r="r" t="t"/>
              <a:pathLst>
                <a:path extrusionOk="0" h="1695" w="2289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rect b="b" l="l" r="r" t="t"/>
              <a:pathLst>
                <a:path extrusionOk="0" h="5494" w="14436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rect b="b" l="l" r="r" t="t"/>
              <a:pathLst>
                <a:path extrusionOk="0" h="15773" w="2606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rect b="b" l="l" r="r" t="t"/>
              <a:pathLst>
                <a:path extrusionOk="0" h="25420" w="11443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rect b="b" l="l" r="r" t="t"/>
              <a:pathLst>
                <a:path extrusionOk="0" h="25526" w="11478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 flipH="1">
              <a:off x="3621547" y="2516774"/>
              <a:ext cx="74805" cy="55171"/>
            </a:xfrm>
            <a:custGeom>
              <a:rect b="b" l="l" r="r" t="t"/>
              <a:pathLst>
                <a:path extrusionOk="0" h="3844" w="5212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3775321" y="2608314"/>
              <a:ext cx="31202" cy="26437"/>
            </a:xfrm>
            <a:custGeom>
              <a:rect b="b" l="l" r="r" t="t"/>
              <a:pathLst>
                <a:path extrusionOk="0" h="1842" w="2174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3515920" y="2601682"/>
              <a:ext cx="27801" cy="28676"/>
            </a:xfrm>
            <a:custGeom>
              <a:rect b="b" l="l" r="r" t="t"/>
              <a:pathLst>
                <a:path extrusionOk="0" h="1998" w="1937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rect b="b" l="l" r="r" t="t"/>
              <a:pathLst>
                <a:path extrusionOk="0" h="9286" w="9824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rect b="b" l="l" r="r" t="t"/>
              <a:pathLst>
                <a:path extrusionOk="0" h="8055" w="19928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rect b="b" l="l" r="r" t="t"/>
              <a:pathLst>
                <a:path extrusionOk="0" h="59576" w="50381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rect b="b" l="l" r="r" t="t"/>
              <a:pathLst>
                <a:path extrusionOk="0" h="34538" w="2994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rect b="b" l="l" r="r" t="t"/>
              <a:pathLst>
                <a:path extrusionOk="0" h="59394" w="48093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rect b="b" l="l" r="r" t="t"/>
              <a:pathLst>
                <a:path extrusionOk="0" h="10521" w="12253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rect b="b" l="l" r="r" t="t"/>
              <a:pathLst>
                <a:path extrusionOk="0" h="9133" w="23941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rect b="b" l="l" r="r" t="t"/>
              <a:pathLst>
                <a:path extrusionOk="0" h="66965" w="73231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rect b="b" l="l" r="r" t="t"/>
              <a:pathLst>
                <a:path extrusionOk="0" h="63303" w="63127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rect b="b" l="l" r="r" t="t"/>
              <a:pathLst>
                <a:path extrusionOk="0" h="54501" w="42249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rect b="b" l="l" r="r" t="t"/>
              <a:pathLst>
                <a:path extrusionOk="0" h="14401" w="1352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rect b="b" l="l" r="r" t="t"/>
              <a:pathLst>
                <a:path extrusionOk="0" h="21712" w="1697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rect b="b" l="l" r="r" t="t"/>
              <a:pathLst>
                <a:path extrusionOk="0" h="23343" w="24716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rect b="b" l="l" r="r" t="t"/>
              <a:pathLst>
                <a:path extrusionOk="0" h="7847" w="4578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rect b="b" l="l" r="r" t="t"/>
              <a:pathLst>
                <a:path extrusionOk="0" h="6404" w="2028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rect b="b" l="l" r="r" t="t"/>
              <a:pathLst>
                <a:path extrusionOk="0" h="2661" w="15739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rect b="b" l="l" r="r" t="t"/>
              <a:pathLst>
                <a:path extrusionOk="0" h="67324" w="60028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rect b="b" l="l" r="r" t="t"/>
              <a:pathLst>
                <a:path extrusionOk="0" h="34750" w="22146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rect b="b" l="l" r="r" t="t"/>
              <a:pathLst>
                <a:path extrusionOk="0" h="56742" w="47741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rect b="b" l="l" r="r" t="t"/>
              <a:pathLst>
                <a:path extrusionOk="0" h="45875" w="25631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rect b="b" l="l" r="r" t="t"/>
              <a:pathLst>
                <a:path extrusionOk="0" h="29821" w="44959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rect b="b" l="l" r="r" t="t"/>
              <a:pathLst>
                <a:path extrusionOk="0" h="7924" w="19294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rect b="b" l="l" r="r" t="t"/>
              <a:pathLst>
                <a:path extrusionOk="0" h="26688" w="45839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rect b="b" l="l" r="r" t="t"/>
              <a:pathLst>
                <a:path extrusionOk="0" h="20913" w="21865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rect b="b" l="l" r="r" t="t"/>
              <a:pathLst>
                <a:path extrusionOk="0" h="9707" w="11302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rect b="b" l="l" r="r" t="t"/>
              <a:pathLst>
                <a:path extrusionOk="0" h="9706" w="11338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 flipH="1">
              <a:off x="1030499" y="4668758"/>
              <a:ext cx="88440" cy="75839"/>
            </a:xfrm>
            <a:custGeom>
              <a:rect b="b" l="l" r="r" t="t"/>
              <a:pathLst>
                <a:path extrusionOk="0" h="5284" w="6162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 flipH="1">
              <a:off x="2328802" y="4668758"/>
              <a:ext cx="44981" cy="75810"/>
            </a:xfrm>
            <a:custGeom>
              <a:rect b="b" l="l" r="r" t="t"/>
              <a:pathLst>
                <a:path extrusionOk="0" h="5282" w="3134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rect b="b" l="l" r="r" t="t"/>
              <a:pathLst>
                <a:path extrusionOk="0" h="63373" w="91538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rect b="b" l="l" r="r" t="t"/>
              <a:pathLst>
                <a:path extrusionOk="0" h="35771" w="5916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rect b="b" l="l" r="r" t="t"/>
              <a:pathLst>
                <a:path extrusionOk="0" h="23990" w="100727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rect b="b" l="l" r="r" t="t"/>
              <a:pathLst>
                <a:path extrusionOk="0" h="57224" w="44503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rect b="b" l="l" r="r" t="t"/>
              <a:pathLst>
                <a:path extrusionOk="0" h="57234" w="44502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rect b="b" l="l" r="r" t="t"/>
              <a:pathLst>
                <a:path extrusionOk="0" h="84503" w="75448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rect b="b" l="l" r="r" t="t"/>
              <a:pathLst>
                <a:path extrusionOk="0" h="45148" w="33553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rect b="b" l="l" r="r" t="t"/>
              <a:pathLst>
                <a:path extrusionOk="0" h="56120" w="30489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rect b="b" l="l" r="r" t="t"/>
              <a:pathLst>
                <a:path extrusionOk="0" h="79357" w="37813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>
              <a:off x="1105795" y="4242725"/>
              <a:ext cx="32853" cy="25777"/>
            </a:xfrm>
            <a:custGeom>
              <a:rect b="b" l="l" r="r" t="t"/>
              <a:pathLst>
                <a:path extrusionOk="0" h="1796" w="2289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>
              <a:off x="977985" y="3113614"/>
              <a:ext cx="360291" cy="39010"/>
            </a:xfrm>
            <a:custGeom>
              <a:rect b="b" l="l" r="r" t="t"/>
              <a:pathLst>
                <a:path extrusionOk="0" h="2718" w="25103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rect b="b" l="l" r="r" t="t"/>
              <a:pathLst>
                <a:path extrusionOk="0" h="34625" w="2109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rect b="b" l="l" r="r" t="t"/>
              <a:pathLst>
                <a:path extrusionOk="0" h="34625" w="17111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rect b="b" l="l" r="r" t="t"/>
              <a:pathLst>
                <a:path extrusionOk="0" h="32955" w="12182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rect b="b" l="l" r="r" t="t"/>
              <a:pathLst>
                <a:path extrusionOk="0" h="21121" w="14964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rect b="b" l="l" r="r" t="t"/>
              <a:pathLst>
                <a:path extrusionOk="0" h="21125" w="11831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rect b="b" l="l" r="r" t="t"/>
              <a:pathLst>
                <a:path extrusionOk="0" h="20597" w="933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rect b="b" l="l" r="r" t="t"/>
              <a:pathLst>
                <a:path extrusionOk="0" h="22920" w="13766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rect b="b" l="l" r="r" t="t"/>
              <a:pathLst>
                <a:path extrusionOk="0" h="23625" w="3873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rect b="b" l="l" r="r" t="t"/>
              <a:pathLst>
                <a:path extrusionOk="0" h="17471" w="35137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rect b="b" l="l" r="r" t="t"/>
              <a:pathLst>
                <a:path extrusionOk="0" h="6275" w="25596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rect b="b" l="l" r="r" t="t"/>
              <a:pathLst>
                <a:path extrusionOk="0" h="16290" w="7465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45"/>
          <p:cNvGrpSpPr/>
          <p:nvPr/>
        </p:nvGrpSpPr>
        <p:grpSpPr>
          <a:xfrm>
            <a:off x="-3175" y="2633806"/>
            <a:ext cx="4705825" cy="141300"/>
            <a:chOff x="-3175" y="2633806"/>
            <a:chExt cx="4705825" cy="141300"/>
          </a:xfrm>
        </p:grpSpPr>
        <p:sp>
          <p:nvSpPr>
            <p:cNvPr id="643" name="Google Shape;643;p45"/>
            <p:cNvSpPr/>
            <p:nvPr/>
          </p:nvSpPr>
          <p:spPr>
            <a:xfrm flipH="1" rot="10800000">
              <a:off x="4561350" y="2633806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4" name="Google Shape;644;p45"/>
            <p:cNvCxnSpPr/>
            <p:nvPr/>
          </p:nvCxnSpPr>
          <p:spPr>
            <a:xfrm>
              <a:off x="-3175" y="2701925"/>
              <a:ext cx="4564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5" name="Google Shape;645;p45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46" name="Google Shape;646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Google Shape;652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3" name="Google Shape;653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7" name="Google Shape;657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58" name="Google Shape;658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4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Unity Ads Setup</a:t>
            </a:r>
            <a:endParaRPr sz="3100"/>
          </a:p>
        </p:txBody>
      </p:sp>
      <p:sp>
        <p:nvSpPr>
          <p:cNvPr id="840" name="Google Shape;840;p54"/>
          <p:cNvSpPr txBox="1"/>
          <p:nvPr>
            <p:ph idx="4294967295" type="subTitle"/>
          </p:nvPr>
        </p:nvSpPr>
        <p:spPr>
          <a:xfrm>
            <a:off x="589675" y="1742700"/>
            <a:ext cx="41211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the package manager to install the latest version of Advertisement Legacy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Get your ids from the dashboard and add them to the initializer script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Run the game to initialize the ads package.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en" sz="1200"/>
              <a:t>Add the example scripts to your scene and create three buttons for each AD type.</a:t>
            </a:r>
            <a:endParaRPr sz="1200"/>
          </a:p>
        </p:txBody>
      </p:sp>
      <p:pic>
        <p:nvPicPr>
          <p:cNvPr id="841" name="Google Shape;8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850" y="1651425"/>
            <a:ext cx="3938325" cy="14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850" y="3366375"/>
            <a:ext cx="2858000" cy="1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5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Task</a:t>
            </a:r>
            <a:endParaRPr sz="3100"/>
          </a:p>
        </p:txBody>
      </p:sp>
      <p:sp>
        <p:nvSpPr>
          <p:cNvPr id="848" name="Google Shape;848;p55"/>
          <p:cNvSpPr txBox="1"/>
          <p:nvPr>
            <p:ph idx="4294967295" type="subTitle"/>
          </p:nvPr>
        </p:nvSpPr>
        <p:spPr>
          <a:xfrm>
            <a:off x="589675" y="1742700"/>
            <a:ext cx="41211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Find a coin/gold pack from the </a:t>
            </a:r>
            <a:r>
              <a:rPr b="1" lang="en" sz="1200">
                <a:solidFill>
                  <a:schemeClr val="accent4"/>
                </a:solidFill>
              </a:rPr>
              <a:t>Asset Store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Design a  ‘store’ for your game.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For now we will only have coins that we can buy.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You will create three items.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first gives you 50 coins for watching a rewarded ad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en" sz="1200"/>
              <a:t>The next two are IAPs. and give you 250 &amp; 1000 coins respectively.</a:t>
            </a:r>
            <a:endParaRPr sz="1200"/>
          </a:p>
        </p:txBody>
      </p:sp>
      <p:pic>
        <p:nvPicPr>
          <p:cNvPr id="849" name="Google Shape;8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475" y="1705225"/>
            <a:ext cx="4176874" cy="20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6"/>
          <p:cNvSpPr txBox="1"/>
          <p:nvPr>
            <p:ph type="title"/>
          </p:nvPr>
        </p:nvSpPr>
        <p:spPr>
          <a:xfrm flipH="1">
            <a:off x="4197525" y="2460300"/>
            <a:ext cx="4833300" cy="18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Acquisition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6"/>
          <p:cNvSpPr txBox="1"/>
          <p:nvPr>
            <p:ph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6" name="Google Shape;856;p56"/>
          <p:cNvSpPr txBox="1"/>
          <p:nvPr>
            <p:ph idx="1" type="subTitle"/>
          </p:nvPr>
        </p:nvSpPr>
        <p:spPr>
          <a:xfrm flipH="1">
            <a:off x="4372025" y="3426900"/>
            <a:ext cx="4075800" cy="8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57" name="Google Shape;857;p56"/>
          <p:cNvGrpSpPr/>
          <p:nvPr/>
        </p:nvGrpSpPr>
        <p:grpSpPr>
          <a:xfrm>
            <a:off x="369650" y="1783400"/>
            <a:ext cx="3941066" cy="2690998"/>
            <a:chOff x="369650" y="1783400"/>
            <a:chExt cx="3941066" cy="2690998"/>
          </a:xfrm>
        </p:grpSpPr>
        <p:sp>
          <p:nvSpPr>
            <p:cNvPr id="858" name="Google Shape;858;p56"/>
            <p:cNvSpPr/>
            <p:nvPr/>
          </p:nvSpPr>
          <p:spPr>
            <a:xfrm>
              <a:off x="369650" y="4194302"/>
              <a:ext cx="3941066" cy="280096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6"/>
            <p:cNvSpPr/>
            <p:nvPr/>
          </p:nvSpPr>
          <p:spPr>
            <a:xfrm>
              <a:off x="1919150" y="2415625"/>
              <a:ext cx="456725" cy="518250"/>
            </a:xfrm>
            <a:custGeom>
              <a:rect b="b" l="l" r="r" t="t"/>
              <a:pathLst>
                <a:path extrusionOk="0" h="20730" w="18269">
                  <a:moveTo>
                    <a:pt x="1" y="0"/>
                  </a:moveTo>
                  <a:lnTo>
                    <a:pt x="1" y="760"/>
                  </a:lnTo>
                  <a:lnTo>
                    <a:pt x="11156" y="760"/>
                  </a:lnTo>
                  <a:cubicBezTo>
                    <a:pt x="14652" y="760"/>
                    <a:pt x="17509" y="3617"/>
                    <a:pt x="17509" y="7143"/>
                  </a:cubicBezTo>
                  <a:lnTo>
                    <a:pt x="17509" y="13587"/>
                  </a:lnTo>
                  <a:cubicBezTo>
                    <a:pt x="17509" y="17113"/>
                    <a:pt x="14652" y="19970"/>
                    <a:pt x="11156" y="19970"/>
                  </a:cubicBezTo>
                  <a:lnTo>
                    <a:pt x="1" y="19970"/>
                  </a:lnTo>
                  <a:lnTo>
                    <a:pt x="1" y="20730"/>
                  </a:lnTo>
                  <a:lnTo>
                    <a:pt x="11156" y="20730"/>
                  </a:lnTo>
                  <a:cubicBezTo>
                    <a:pt x="15077" y="20730"/>
                    <a:pt x="18269" y="17538"/>
                    <a:pt x="18269" y="13587"/>
                  </a:cubicBezTo>
                  <a:lnTo>
                    <a:pt x="18269" y="7143"/>
                  </a:lnTo>
                  <a:cubicBezTo>
                    <a:pt x="18269" y="3192"/>
                    <a:pt x="15077" y="0"/>
                    <a:pt x="1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1274000" y="1783400"/>
              <a:ext cx="1342775" cy="817650"/>
            </a:xfrm>
            <a:custGeom>
              <a:rect b="b" l="l" r="r" t="t"/>
              <a:pathLst>
                <a:path extrusionOk="0" h="32706" w="53711">
                  <a:moveTo>
                    <a:pt x="1" y="0"/>
                  </a:moveTo>
                  <a:lnTo>
                    <a:pt x="1" y="32706"/>
                  </a:lnTo>
                  <a:lnTo>
                    <a:pt x="53710" y="32706"/>
                  </a:lnTo>
                  <a:lnTo>
                    <a:pt x="53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1247425" y="1783400"/>
              <a:ext cx="1342750" cy="818425"/>
            </a:xfrm>
            <a:custGeom>
              <a:rect b="b" l="l" r="r" t="t"/>
              <a:pathLst>
                <a:path extrusionOk="0" h="32737" w="53710">
                  <a:moveTo>
                    <a:pt x="0" y="0"/>
                  </a:moveTo>
                  <a:lnTo>
                    <a:pt x="0" y="32736"/>
                  </a:lnTo>
                  <a:lnTo>
                    <a:pt x="53709" y="32736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3419175" y="1783400"/>
              <a:ext cx="262200" cy="162625"/>
            </a:xfrm>
            <a:custGeom>
              <a:rect b="b" l="l" r="r" t="t"/>
              <a:pathLst>
                <a:path extrusionOk="0" h="6505" w="10488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620"/>
                  </a:lnTo>
                  <a:cubicBezTo>
                    <a:pt x="1" y="5654"/>
                    <a:pt x="852" y="6505"/>
                    <a:pt x="1885" y="6505"/>
                  </a:cubicBezTo>
                  <a:lnTo>
                    <a:pt x="8603" y="6505"/>
                  </a:lnTo>
                  <a:cubicBezTo>
                    <a:pt x="9667" y="6505"/>
                    <a:pt x="10487" y="5654"/>
                    <a:pt x="10487" y="4620"/>
                  </a:cubicBezTo>
                  <a:lnTo>
                    <a:pt x="10487" y="1915"/>
                  </a:lnTo>
                  <a:cubicBezTo>
                    <a:pt x="10487" y="851"/>
                    <a:pt x="9667" y="0"/>
                    <a:pt x="8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3381200" y="1783400"/>
              <a:ext cx="262950" cy="162625"/>
            </a:xfrm>
            <a:custGeom>
              <a:rect b="b" l="l" r="r" t="t"/>
              <a:pathLst>
                <a:path extrusionOk="0" h="6505" w="10518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lnTo>
                    <a:pt x="0" y="4620"/>
                  </a:lnTo>
                  <a:cubicBezTo>
                    <a:pt x="0" y="5654"/>
                    <a:pt x="851" y="6505"/>
                    <a:pt x="1915" y="6505"/>
                  </a:cubicBezTo>
                  <a:lnTo>
                    <a:pt x="8602" y="6505"/>
                  </a:lnTo>
                  <a:cubicBezTo>
                    <a:pt x="9666" y="6505"/>
                    <a:pt x="10517" y="5654"/>
                    <a:pt x="10517" y="4620"/>
                  </a:cubicBezTo>
                  <a:lnTo>
                    <a:pt x="10517" y="1885"/>
                  </a:lnTo>
                  <a:cubicBezTo>
                    <a:pt x="10517" y="851"/>
                    <a:pt x="9666" y="0"/>
                    <a:pt x="8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3468575" y="1832025"/>
              <a:ext cx="77550" cy="65850"/>
            </a:xfrm>
            <a:custGeom>
              <a:rect b="b" l="l" r="r" t="t"/>
              <a:pathLst>
                <a:path extrusionOk="0" h="2634" w="3102">
                  <a:moveTo>
                    <a:pt x="1794" y="0"/>
                  </a:moveTo>
                  <a:cubicBezTo>
                    <a:pt x="609" y="0"/>
                    <a:pt x="1" y="1399"/>
                    <a:pt x="852" y="2250"/>
                  </a:cubicBezTo>
                  <a:cubicBezTo>
                    <a:pt x="1117" y="2515"/>
                    <a:pt x="1445" y="2634"/>
                    <a:pt x="1768" y="2634"/>
                  </a:cubicBezTo>
                  <a:cubicBezTo>
                    <a:pt x="2446" y="2634"/>
                    <a:pt x="3101" y="2110"/>
                    <a:pt x="3101" y="1307"/>
                  </a:cubicBezTo>
                  <a:cubicBezTo>
                    <a:pt x="3101" y="57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3490625" y="1847975"/>
              <a:ext cx="38775" cy="33525"/>
            </a:xfrm>
            <a:custGeom>
              <a:rect b="b" l="l" r="r" t="t"/>
              <a:pathLst>
                <a:path extrusionOk="0" h="1341" w="1551">
                  <a:moveTo>
                    <a:pt x="882" y="1"/>
                  </a:moveTo>
                  <a:cubicBezTo>
                    <a:pt x="304" y="1"/>
                    <a:pt x="0" y="730"/>
                    <a:pt x="426" y="1156"/>
                  </a:cubicBezTo>
                  <a:cubicBezTo>
                    <a:pt x="553" y="1283"/>
                    <a:pt x="714" y="1341"/>
                    <a:pt x="875" y="1341"/>
                  </a:cubicBezTo>
                  <a:cubicBezTo>
                    <a:pt x="1214" y="1341"/>
                    <a:pt x="1550" y="1082"/>
                    <a:pt x="1550" y="669"/>
                  </a:cubicBezTo>
                  <a:cubicBezTo>
                    <a:pt x="1550" y="305"/>
                    <a:pt x="124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3253500" y="2404988"/>
              <a:ext cx="457475" cy="518250"/>
            </a:xfrm>
            <a:custGeom>
              <a:rect b="b" l="l" r="r" t="t"/>
              <a:pathLst>
                <a:path extrusionOk="0" h="20730" w="18299">
                  <a:moveTo>
                    <a:pt x="0" y="0"/>
                  </a:moveTo>
                  <a:lnTo>
                    <a:pt x="0" y="760"/>
                  </a:lnTo>
                  <a:lnTo>
                    <a:pt x="11155" y="760"/>
                  </a:lnTo>
                  <a:cubicBezTo>
                    <a:pt x="14681" y="760"/>
                    <a:pt x="17508" y="3617"/>
                    <a:pt x="17538" y="7143"/>
                  </a:cubicBezTo>
                  <a:lnTo>
                    <a:pt x="17538" y="13587"/>
                  </a:lnTo>
                  <a:cubicBezTo>
                    <a:pt x="17508" y="17113"/>
                    <a:pt x="14681" y="19970"/>
                    <a:pt x="11155" y="19970"/>
                  </a:cubicBezTo>
                  <a:lnTo>
                    <a:pt x="0" y="19970"/>
                  </a:lnTo>
                  <a:lnTo>
                    <a:pt x="0" y="20730"/>
                  </a:lnTo>
                  <a:lnTo>
                    <a:pt x="11155" y="20730"/>
                  </a:lnTo>
                  <a:cubicBezTo>
                    <a:pt x="15076" y="20730"/>
                    <a:pt x="18268" y="17538"/>
                    <a:pt x="18298" y="13587"/>
                  </a:cubicBezTo>
                  <a:lnTo>
                    <a:pt x="18298" y="7143"/>
                  </a:lnTo>
                  <a:cubicBezTo>
                    <a:pt x="18268" y="3192"/>
                    <a:pt x="15076" y="0"/>
                    <a:pt x="1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227402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2192725" y="2928550"/>
              <a:ext cx="738625" cy="1414925"/>
            </a:xfrm>
            <a:custGeom>
              <a:rect b="b" l="l" r="r" t="t"/>
              <a:pathLst>
                <a:path extrusionOk="0" h="56597" w="29545">
                  <a:moveTo>
                    <a:pt x="0" y="0"/>
                  </a:moveTo>
                  <a:lnTo>
                    <a:pt x="0" y="34621"/>
                  </a:lnTo>
                  <a:cubicBezTo>
                    <a:pt x="31" y="46749"/>
                    <a:pt x="9848" y="56566"/>
                    <a:pt x="21976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6" y="55837"/>
                  </a:lnTo>
                  <a:cubicBezTo>
                    <a:pt x="10274" y="55806"/>
                    <a:pt x="791" y="46323"/>
                    <a:pt x="760" y="3462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6"/>
            <p:cNvSpPr/>
            <p:nvPr/>
          </p:nvSpPr>
          <p:spPr>
            <a:xfrm>
              <a:off x="2310500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44" y="55806"/>
                    <a:pt x="76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203997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1775550" y="2601025"/>
              <a:ext cx="357175" cy="203675"/>
            </a:xfrm>
            <a:custGeom>
              <a:rect b="b" l="l" r="r" t="t"/>
              <a:pathLst>
                <a:path extrusionOk="0" h="8147" w="14287">
                  <a:moveTo>
                    <a:pt x="0" y="1"/>
                  </a:moveTo>
                  <a:lnTo>
                    <a:pt x="0" y="8147"/>
                  </a:lnTo>
                  <a:lnTo>
                    <a:pt x="14286" y="8147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1671425" y="2804675"/>
              <a:ext cx="565400" cy="31175"/>
            </a:xfrm>
            <a:custGeom>
              <a:rect b="b" l="l" r="r" t="t"/>
              <a:pathLst>
                <a:path extrusionOk="0" h="1247" w="22616">
                  <a:moveTo>
                    <a:pt x="1" y="1"/>
                  </a:moveTo>
                  <a:lnTo>
                    <a:pt x="1" y="1247"/>
                  </a:lnTo>
                  <a:lnTo>
                    <a:pt x="22615" y="124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2728450" y="1962725"/>
              <a:ext cx="1124650" cy="715075"/>
            </a:xfrm>
            <a:custGeom>
              <a:rect b="b" l="l" r="r" t="t"/>
              <a:pathLst>
                <a:path extrusionOk="0" h="28603" w="44986">
                  <a:moveTo>
                    <a:pt x="0" y="0"/>
                  </a:moveTo>
                  <a:lnTo>
                    <a:pt x="0" y="28603"/>
                  </a:lnTo>
                  <a:lnTo>
                    <a:pt x="44986" y="28603"/>
                  </a:lnTo>
                  <a:lnTo>
                    <a:pt x="44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2704875" y="1962725"/>
              <a:ext cx="1125450" cy="715075"/>
            </a:xfrm>
            <a:custGeom>
              <a:rect b="b" l="l" r="r" t="t"/>
              <a:pathLst>
                <a:path extrusionOk="0" h="28603" w="45018">
                  <a:moveTo>
                    <a:pt x="1" y="0"/>
                  </a:moveTo>
                  <a:lnTo>
                    <a:pt x="1" y="28603"/>
                  </a:lnTo>
                  <a:lnTo>
                    <a:pt x="45017" y="28603"/>
                  </a:lnTo>
                  <a:lnTo>
                    <a:pt x="45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2772525" y="2030350"/>
              <a:ext cx="989400" cy="579825"/>
            </a:xfrm>
            <a:custGeom>
              <a:rect b="b" l="l" r="r" t="t"/>
              <a:pathLst>
                <a:path extrusionOk="0" h="23193" w="39576">
                  <a:moveTo>
                    <a:pt x="0" y="1"/>
                  </a:moveTo>
                  <a:lnTo>
                    <a:pt x="0" y="23192"/>
                  </a:lnTo>
                  <a:lnTo>
                    <a:pt x="39575" y="23192"/>
                  </a:lnTo>
                  <a:lnTo>
                    <a:pt x="39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2772525" y="2030350"/>
              <a:ext cx="990150" cy="579825"/>
            </a:xfrm>
            <a:custGeom>
              <a:rect b="b" l="l" r="r" t="t"/>
              <a:pathLst>
                <a:path extrusionOk="0" h="23193" w="39606">
                  <a:moveTo>
                    <a:pt x="0" y="1"/>
                  </a:moveTo>
                  <a:lnTo>
                    <a:pt x="0" y="23192"/>
                  </a:lnTo>
                  <a:lnTo>
                    <a:pt x="39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3141825" y="2677775"/>
              <a:ext cx="312350" cy="130725"/>
            </a:xfrm>
            <a:custGeom>
              <a:rect b="b" l="l" r="r" t="t"/>
              <a:pathLst>
                <a:path extrusionOk="0" h="5229" w="12494">
                  <a:moveTo>
                    <a:pt x="1" y="1"/>
                  </a:moveTo>
                  <a:lnTo>
                    <a:pt x="1" y="5229"/>
                  </a:lnTo>
                  <a:lnTo>
                    <a:pt x="12493" y="5229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3051400" y="2808475"/>
              <a:ext cx="493950" cy="27375"/>
            </a:xfrm>
            <a:custGeom>
              <a:rect b="b" l="l" r="r" t="t"/>
              <a:pathLst>
                <a:path extrusionOk="0" h="1095" w="19758">
                  <a:moveTo>
                    <a:pt x="0" y="1"/>
                  </a:moveTo>
                  <a:lnTo>
                    <a:pt x="0" y="1095"/>
                  </a:lnTo>
                  <a:lnTo>
                    <a:pt x="19758" y="1095"/>
                  </a:lnTo>
                  <a:lnTo>
                    <a:pt x="1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2807475" y="3151950"/>
              <a:ext cx="788025" cy="1191525"/>
            </a:xfrm>
            <a:custGeom>
              <a:rect b="b" l="l" r="r" t="t"/>
              <a:pathLst>
                <a:path extrusionOk="0" h="47661" w="31521">
                  <a:moveTo>
                    <a:pt x="0" y="1"/>
                  </a:moveTo>
                  <a:lnTo>
                    <a:pt x="0" y="47661"/>
                  </a:lnTo>
                  <a:lnTo>
                    <a:pt x="31521" y="47661"/>
                  </a:lnTo>
                  <a:lnTo>
                    <a:pt x="3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2467050" y="3151950"/>
              <a:ext cx="544100" cy="1191525"/>
            </a:xfrm>
            <a:custGeom>
              <a:rect b="b" l="l" r="r" t="t"/>
              <a:pathLst>
                <a:path extrusionOk="0" h="47661" w="21764">
                  <a:moveTo>
                    <a:pt x="0" y="1"/>
                  </a:moveTo>
                  <a:lnTo>
                    <a:pt x="0" y="47661"/>
                  </a:lnTo>
                  <a:lnTo>
                    <a:pt x="21763" y="47661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2917650" y="3082050"/>
              <a:ext cx="718900" cy="69925"/>
            </a:xfrm>
            <a:custGeom>
              <a:rect b="b" l="l" r="r" t="t"/>
              <a:pathLst>
                <a:path extrusionOk="0" h="2797" w="28756">
                  <a:moveTo>
                    <a:pt x="142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429" y="2797"/>
                  </a:cubicBezTo>
                  <a:lnTo>
                    <a:pt x="27327" y="2797"/>
                  </a:lnTo>
                  <a:cubicBezTo>
                    <a:pt x="28117" y="2797"/>
                    <a:pt x="28755" y="2158"/>
                    <a:pt x="28755" y="1398"/>
                  </a:cubicBezTo>
                  <a:cubicBezTo>
                    <a:pt x="28755" y="608"/>
                    <a:pt x="28117" y="0"/>
                    <a:pt x="27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2428275" y="3082050"/>
              <a:ext cx="614025" cy="69925"/>
            </a:xfrm>
            <a:custGeom>
              <a:rect b="b" l="l" r="r" t="t"/>
              <a:pathLst>
                <a:path extrusionOk="0" h="2797" w="24561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lnTo>
                    <a:pt x="23162" y="2797"/>
                  </a:lnTo>
                  <a:cubicBezTo>
                    <a:pt x="23922" y="2797"/>
                    <a:pt x="24561" y="2158"/>
                    <a:pt x="24561" y="1398"/>
                  </a:cubicBezTo>
                  <a:cubicBezTo>
                    <a:pt x="24561" y="608"/>
                    <a:pt x="23953" y="0"/>
                    <a:pt x="2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2467050" y="31519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1"/>
                  </a:moveTo>
                  <a:lnTo>
                    <a:pt x="0" y="396"/>
                  </a:lnTo>
                  <a:lnTo>
                    <a:pt x="21763" y="396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2634975" y="3161825"/>
              <a:ext cx="208225" cy="31950"/>
            </a:xfrm>
            <a:custGeom>
              <a:rect b="b" l="l" r="r" t="t"/>
              <a:pathLst>
                <a:path extrusionOk="0" h="1278" w="8329">
                  <a:moveTo>
                    <a:pt x="1" y="1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2467050" y="339360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6"/>
            <p:cNvSpPr/>
            <p:nvPr/>
          </p:nvSpPr>
          <p:spPr>
            <a:xfrm>
              <a:off x="2634975" y="34034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2467050" y="36352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6"/>
            <p:cNvSpPr/>
            <p:nvPr/>
          </p:nvSpPr>
          <p:spPr>
            <a:xfrm>
              <a:off x="2634975" y="364512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6"/>
            <p:cNvSpPr/>
            <p:nvPr/>
          </p:nvSpPr>
          <p:spPr>
            <a:xfrm>
              <a:off x="2467050" y="3877650"/>
              <a:ext cx="544100" cy="9150"/>
            </a:xfrm>
            <a:custGeom>
              <a:rect b="b" l="l" r="r" t="t"/>
              <a:pathLst>
                <a:path extrusionOk="0" h="366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2634975" y="38867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2467050" y="4119300"/>
              <a:ext cx="544100" cy="9125"/>
            </a:xfrm>
            <a:custGeom>
              <a:rect b="b" l="l" r="r" t="t"/>
              <a:pathLst>
                <a:path extrusionOk="0" h="365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2634975" y="4129175"/>
              <a:ext cx="208225" cy="31925"/>
            </a:xfrm>
            <a:custGeom>
              <a:rect b="b" l="l" r="r" t="t"/>
              <a:pathLst>
                <a:path extrusionOk="0" h="1277" w="8329">
                  <a:moveTo>
                    <a:pt x="1" y="0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1144075" y="2836600"/>
              <a:ext cx="2823025" cy="100325"/>
            </a:xfrm>
            <a:custGeom>
              <a:rect b="b" l="l" r="r" t="t"/>
              <a:pathLst>
                <a:path extrusionOk="0" h="4013" w="112921">
                  <a:moveTo>
                    <a:pt x="2006" y="0"/>
                  </a:moveTo>
                  <a:cubicBezTo>
                    <a:pt x="912" y="0"/>
                    <a:pt x="0" y="882"/>
                    <a:pt x="31" y="2006"/>
                  </a:cubicBezTo>
                  <a:cubicBezTo>
                    <a:pt x="31" y="3101"/>
                    <a:pt x="912" y="4013"/>
                    <a:pt x="2006" y="4013"/>
                  </a:cubicBezTo>
                  <a:lnTo>
                    <a:pt x="110945" y="4013"/>
                  </a:lnTo>
                  <a:cubicBezTo>
                    <a:pt x="112039" y="3982"/>
                    <a:pt x="112920" y="3101"/>
                    <a:pt x="112920" y="2006"/>
                  </a:cubicBezTo>
                  <a:cubicBezTo>
                    <a:pt x="112920" y="882"/>
                    <a:pt x="112039" y="0"/>
                    <a:pt x="110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634975" y="2836600"/>
              <a:ext cx="3013000" cy="100325"/>
            </a:xfrm>
            <a:custGeom>
              <a:rect b="b" l="l" r="r" t="t"/>
              <a:pathLst>
                <a:path extrusionOk="0" h="4013" w="120520">
                  <a:moveTo>
                    <a:pt x="2007" y="0"/>
                  </a:moveTo>
                  <a:cubicBezTo>
                    <a:pt x="882" y="0"/>
                    <a:pt x="1" y="882"/>
                    <a:pt x="1" y="2006"/>
                  </a:cubicBezTo>
                  <a:cubicBezTo>
                    <a:pt x="1" y="3101"/>
                    <a:pt x="882" y="3982"/>
                    <a:pt x="2007" y="4013"/>
                  </a:cubicBezTo>
                  <a:lnTo>
                    <a:pt x="118513" y="4013"/>
                  </a:lnTo>
                  <a:cubicBezTo>
                    <a:pt x="119608" y="4013"/>
                    <a:pt x="120520" y="3101"/>
                    <a:pt x="120520" y="2006"/>
                  </a:cubicBezTo>
                  <a:cubicBezTo>
                    <a:pt x="120520" y="882"/>
                    <a:pt x="119608" y="0"/>
                    <a:pt x="118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2691200" y="2936150"/>
              <a:ext cx="1224225" cy="1407325"/>
            </a:xfrm>
            <a:custGeom>
              <a:rect b="b" l="l" r="r" t="t"/>
              <a:pathLst>
                <a:path extrusionOk="0" h="56293" w="48969">
                  <a:moveTo>
                    <a:pt x="6506" y="0"/>
                  </a:moveTo>
                  <a:cubicBezTo>
                    <a:pt x="5928" y="0"/>
                    <a:pt x="5442" y="456"/>
                    <a:pt x="5381" y="1034"/>
                  </a:cubicBezTo>
                  <a:lnTo>
                    <a:pt x="62" y="55047"/>
                  </a:lnTo>
                  <a:cubicBezTo>
                    <a:pt x="1" y="55654"/>
                    <a:pt x="457" y="56232"/>
                    <a:pt x="1095" y="56293"/>
                  </a:cubicBezTo>
                  <a:lnTo>
                    <a:pt x="1186" y="56293"/>
                  </a:lnTo>
                  <a:cubicBezTo>
                    <a:pt x="1764" y="56293"/>
                    <a:pt x="2281" y="55837"/>
                    <a:pt x="2341" y="55259"/>
                  </a:cubicBezTo>
                  <a:lnTo>
                    <a:pt x="7539" y="2310"/>
                  </a:lnTo>
                  <a:lnTo>
                    <a:pt x="46689" y="2310"/>
                  </a:lnTo>
                  <a:lnTo>
                    <a:pt x="46689" y="55138"/>
                  </a:lnTo>
                  <a:cubicBezTo>
                    <a:pt x="46689" y="55898"/>
                    <a:pt x="47259" y="56278"/>
                    <a:pt x="47829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2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580275" y="2936150"/>
              <a:ext cx="1224200" cy="1407325"/>
            </a:xfrm>
            <a:custGeom>
              <a:rect b="b" l="l" r="r" t="t"/>
              <a:pathLst>
                <a:path extrusionOk="0" h="56293" w="48968">
                  <a:moveTo>
                    <a:pt x="6505" y="0"/>
                  </a:moveTo>
                  <a:cubicBezTo>
                    <a:pt x="5927" y="0"/>
                    <a:pt x="5441" y="456"/>
                    <a:pt x="5380" y="1034"/>
                  </a:cubicBezTo>
                  <a:lnTo>
                    <a:pt x="61" y="55047"/>
                  </a:lnTo>
                  <a:cubicBezTo>
                    <a:pt x="0" y="55654"/>
                    <a:pt x="456" y="56232"/>
                    <a:pt x="1064" y="56293"/>
                  </a:cubicBezTo>
                  <a:lnTo>
                    <a:pt x="1186" y="56293"/>
                  </a:lnTo>
                  <a:cubicBezTo>
                    <a:pt x="1763" y="56293"/>
                    <a:pt x="2280" y="55837"/>
                    <a:pt x="2310" y="55259"/>
                  </a:cubicBezTo>
                  <a:lnTo>
                    <a:pt x="7538" y="2310"/>
                  </a:lnTo>
                  <a:lnTo>
                    <a:pt x="46688" y="2310"/>
                  </a:lnTo>
                  <a:lnTo>
                    <a:pt x="46688" y="55138"/>
                  </a:lnTo>
                  <a:cubicBezTo>
                    <a:pt x="46688" y="55898"/>
                    <a:pt x="47258" y="56278"/>
                    <a:pt x="47828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1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3473900" y="3382200"/>
              <a:ext cx="636050" cy="961275"/>
            </a:xfrm>
            <a:custGeom>
              <a:rect b="b" l="l" r="r" t="t"/>
              <a:pathLst>
                <a:path extrusionOk="0" h="38451" w="25442">
                  <a:moveTo>
                    <a:pt x="0" y="0"/>
                  </a:moveTo>
                  <a:lnTo>
                    <a:pt x="0" y="38451"/>
                  </a:lnTo>
                  <a:lnTo>
                    <a:pt x="25442" y="38451"/>
                  </a:lnTo>
                  <a:lnTo>
                    <a:pt x="25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3692000" y="3429300"/>
              <a:ext cx="370075" cy="866300"/>
            </a:xfrm>
            <a:custGeom>
              <a:rect b="b" l="l" r="r" t="t"/>
              <a:pathLst>
                <a:path extrusionOk="0" h="34652" w="14803">
                  <a:moveTo>
                    <a:pt x="0" y="1"/>
                  </a:moveTo>
                  <a:lnTo>
                    <a:pt x="0" y="34652"/>
                  </a:lnTo>
                  <a:lnTo>
                    <a:pt x="14803" y="34652"/>
                  </a:lnTo>
                  <a:lnTo>
                    <a:pt x="14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3710975" y="3448300"/>
              <a:ext cx="332100" cy="828300"/>
            </a:xfrm>
            <a:custGeom>
              <a:rect b="b" l="l" r="r" t="t"/>
              <a:pathLst>
                <a:path extrusionOk="0" h="33132" w="13284">
                  <a:moveTo>
                    <a:pt x="1" y="1"/>
                  </a:moveTo>
                  <a:lnTo>
                    <a:pt x="1" y="33132"/>
                  </a:lnTo>
                  <a:lnTo>
                    <a:pt x="13284" y="33132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3198825" y="3382200"/>
              <a:ext cx="439225" cy="961275"/>
            </a:xfrm>
            <a:custGeom>
              <a:rect b="b" l="l" r="r" t="t"/>
              <a:pathLst>
                <a:path extrusionOk="0" h="38451" w="17569">
                  <a:moveTo>
                    <a:pt x="0" y="0"/>
                  </a:moveTo>
                  <a:lnTo>
                    <a:pt x="0" y="38451"/>
                  </a:lnTo>
                  <a:lnTo>
                    <a:pt x="17569" y="38451"/>
                  </a:lnTo>
                  <a:lnTo>
                    <a:pt x="1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3246700" y="3429300"/>
              <a:ext cx="343475" cy="866300"/>
            </a:xfrm>
            <a:custGeom>
              <a:rect b="b" l="l" r="r" t="t"/>
              <a:pathLst>
                <a:path extrusionOk="0" h="34652" w="13739">
                  <a:moveTo>
                    <a:pt x="0" y="1"/>
                  </a:moveTo>
                  <a:lnTo>
                    <a:pt x="0" y="34652"/>
                  </a:lnTo>
                  <a:lnTo>
                    <a:pt x="13739" y="34652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3280125" y="35129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0"/>
                  </a:moveTo>
                  <a:lnTo>
                    <a:pt x="1" y="669"/>
                  </a:lnTo>
                  <a:lnTo>
                    <a:pt x="11065" y="669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3280125" y="35752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1"/>
                  </a:moveTo>
                  <a:lnTo>
                    <a:pt x="1" y="670"/>
                  </a:lnTo>
                  <a:lnTo>
                    <a:pt x="11065" y="670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3362200" y="3686900"/>
              <a:ext cx="98800" cy="84800"/>
            </a:xfrm>
            <a:custGeom>
              <a:rect b="b" l="l" r="r" t="t"/>
              <a:pathLst>
                <a:path extrusionOk="0" h="3392" w="3952">
                  <a:moveTo>
                    <a:pt x="2250" y="1"/>
                  </a:moveTo>
                  <a:cubicBezTo>
                    <a:pt x="730" y="1"/>
                    <a:pt x="0" y="1825"/>
                    <a:pt x="1064" y="2889"/>
                  </a:cubicBezTo>
                  <a:cubicBezTo>
                    <a:pt x="1401" y="3236"/>
                    <a:pt x="1823" y="3392"/>
                    <a:pt x="2239" y="3392"/>
                  </a:cubicBezTo>
                  <a:cubicBezTo>
                    <a:pt x="3097" y="3392"/>
                    <a:pt x="3931" y="2727"/>
                    <a:pt x="3952" y="1703"/>
                  </a:cubicBezTo>
                  <a:cubicBezTo>
                    <a:pt x="3952" y="761"/>
                    <a:pt x="3192" y="1"/>
                    <a:pt x="2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3397150" y="37082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7"/>
                    <a:pt x="365" y="1702"/>
                    <a:pt x="852" y="1702"/>
                  </a:cubicBezTo>
                  <a:cubicBezTo>
                    <a:pt x="1338" y="1702"/>
                    <a:pt x="1703" y="1337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867500" y="3384475"/>
              <a:ext cx="508400" cy="959000"/>
            </a:xfrm>
            <a:custGeom>
              <a:rect b="b" l="l" r="r" t="t"/>
              <a:pathLst>
                <a:path extrusionOk="0" h="38360" w="20336">
                  <a:moveTo>
                    <a:pt x="1" y="1"/>
                  </a:moveTo>
                  <a:lnTo>
                    <a:pt x="1" y="38360"/>
                  </a:lnTo>
                  <a:lnTo>
                    <a:pt x="20335" y="38360"/>
                  </a:lnTo>
                  <a:lnTo>
                    <a:pt x="20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1057475" y="3437675"/>
              <a:ext cx="265225" cy="852625"/>
            </a:xfrm>
            <a:custGeom>
              <a:rect b="b" l="l" r="r" t="t"/>
              <a:pathLst>
                <a:path extrusionOk="0" h="34105" w="10609">
                  <a:moveTo>
                    <a:pt x="1" y="0"/>
                  </a:moveTo>
                  <a:lnTo>
                    <a:pt x="1" y="34104"/>
                  </a:lnTo>
                  <a:lnTo>
                    <a:pt x="10609" y="34104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647900" y="3384475"/>
              <a:ext cx="350325" cy="959000"/>
            </a:xfrm>
            <a:custGeom>
              <a:rect b="b" l="l" r="r" t="t"/>
              <a:pathLst>
                <a:path extrusionOk="0" h="38360" w="14013">
                  <a:moveTo>
                    <a:pt x="0" y="1"/>
                  </a:moveTo>
                  <a:lnTo>
                    <a:pt x="0" y="38360"/>
                  </a:lnTo>
                  <a:lnTo>
                    <a:pt x="14013" y="38360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685125" y="3422475"/>
              <a:ext cx="275100" cy="883000"/>
            </a:xfrm>
            <a:custGeom>
              <a:rect b="b" l="l" r="r" t="t"/>
              <a:pathLst>
                <a:path extrusionOk="0" h="35320" w="11004">
                  <a:moveTo>
                    <a:pt x="1" y="0"/>
                  </a:moveTo>
                  <a:lnTo>
                    <a:pt x="1" y="35320"/>
                  </a:lnTo>
                  <a:lnTo>
                    <a:pt x="11004" y="35320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712475" y="3422475"/>
              <a:ext cx="221175" cy="41825"/>
            </a:xfrm>
            <a:custGeom>
              <a:rect b="b" l="l" r="r" t="t"/>
              <a:pathLst>
                <a:path extrusionOk="0" h="1673" w="8847">
                  <a:moveTo>
                    <a:pt x="1" y="0"/>
                  </a:moveTo>
                  <a:cubicBezTo>
                    <a:pt x="1" y="912"/>
                    <a:pt x="730" y="1672"/>
                    <a:pt x="1673" y="1672"/>
                  </a:cubicBezTo>
                  <a:lnTo>
                    <a:pt x="7174" y="1672"/>
                  </a:lnTo>
                  <a:cubicBezTo>
                    <a:pt x="8117" y="1672"/>
                    <a:pt x="8846" y="912"/>
                    <a:pt x="8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2065050" y="2803925"/>
              <a:ext cx="245475" cy="31925"/>
            </a:xfrm>
            <a:custGeom>
              <a:rect b="b" l="l" r="r" t="t"/>
              <a:pathLst>
                <a:path extrusionOk="0" h="1125" w="9819">
                  <a:moveTo>
                    <a:pt x="1" y="0"/>
                  </a:moveTo>
                  <a:lnTo>
                    <a:pt x="1" y="1125"/>
                  </a:lnTo>
                  <a:lnTo>
                    <a:pt x="9819" y="1125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56"/>
          <p:cNvGrpSpPr/>
          <p:nvPr/>
        </p:nvGrpSpPr>
        <p:grpSpPr>
          <a:xfrm>
            <a:off x="4499813" y="3195625"/>
            <a:ext cx="4641913" cy="141300"/>
            <a:chOff x="4499813" y="3195625"/>
            <a:chExt cx="4641913" cy="141300"/>
          </a:xfrm>
        </p:grpSpPr>
        <p:cxnSp>
          <p:nvCxnSpPr>
            <p:cNvPr id="915" name="Google Shape;915;p56"/>
            <p:cNvCxnSpPr/>
            <p:nvPr/>
          </p:nvCxnSpPr>
          <p:spPr>
            <a:xfrm>
              <a:off x="4641125" y="3269650"/>
              <a:ext cx="4500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6" name="Google Shape;916;p56"/>
            <p:cNvSpPr/>
            <p:nvPr/>
          </p:nvSpPr>
          <p:spPr>
            <a:xfrm rot="10800000">
              <a:off x="4499813" y="31956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56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918" name="Google Shape;918;p56"/>
            <p:cNvSpPr/>
            <p:nvPr/>
          </p:nvSpPr>
          <p:spPr>
            <a:xfrm flipH="1" rot="10800000">
              <a:off x="580275" y="18609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6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6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6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3" name="Google Shape;923;p56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924" name="Google Shape;924;p5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5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5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5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8" name="Google Shape;928;p56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929" name="Google Shape;929;p5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5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5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5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5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5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5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5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5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5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5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5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5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5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5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5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5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5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5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5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5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5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5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5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5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7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User Acquisition Strategies</a:t>
            </a:r>
            <a:endParaRPr sz="3100"/>
          </a:p>
        </p:txBody>
      </p:sp>
      <p:sp>
        <p:nvSpPr>
          <p:cNvPr id="959" name="Google Shape;959;p57"/>
          <p:cNvSpPr txBox="1"/>
          <p:nvPr>
            <p:ph idx="4294967295" type="subTitle"/>
          </p:nvPr>
        </p:nvSpPr>
        <p:spPr>
          <a:xfrm>
            <a:off x="589675" y="1536750"/>
            <a:ext cx="80505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Organic Acquisition: </a:t>
            </a:r>
            <a:r>
              <a:rPr lang="en" sz="1200"/>
              <a:t>Players discovering and downloading your game without direct advertising efforts.</a:t>
            </a:r>
            <a:endParaRPr b="1" sz="1200">
              <a:solidFill>
                <a:schemeClr val="accent4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Word of mouth.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Viral content or trends related to the game.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Positive reviews and ratings on app stores.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Search engine optimization (SEO) for game websites or forums.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Paid Acquisition: </a:t>
            </a:r>
            <a:r>
              <a:rPr lang="en" sz="1200"/>
              <a:t>Investing in advertising or other paid methods to attract users.</a:t>
            </a:r>
            <a:endParaRPr b="1" sz="1200">
              <a:solidFill>
                <a:schemeClr val="accent4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Ads on platforms like Facebook, Instagram, YouTube. </a:t>
            </a:r>
            <a:r>
              <a:rPr b="1" lang="en" sz="1100">
                <a:solidFill>
                  <a:schemeClr val="accent4"/>
                </a:solidFill>
              </a:rPr>
              <a:t>(Impressions)</a:t>
            </a:r>
            <a:endParaRPr b="1" sz="1100">
              <a:solidFill>
                <a:schemeClr val="accent4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Collaborations or partnerships with other apps or services.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Social Acquisition: </a:t>
            </a:r>
            <a:r>
              <a:rPr lang="en" sz="1200"/>
              <a:t>utilizing the power of social media platforms for promotion.</a:t>
            </a:r>
            <a:endParaRPr sz="12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Creating engaging posts or videos about your game on platforms like Facebook, Instagram, and Twitter.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Collaborating with influencers to showcase your game.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100"/>
              <a:t>Hosting contests or giveaways to stir user engagement and shares.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8"/>
          <p:cNvSpPr txBox="1"/>
          <p:nvPr>
            <p:ph type="title"/>
          </p:nvPr>
        </p:nvSpPr>
        <p:spPr>
          <a:xfrm>
            <a:off x="589675" y="62050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App Store Optimisation (ASO)</a:t>
            </a:r>
            <a:endParaRPr sz="3100"/>
          </a:p>
        </p:txBody>
      </p:sp>
      <p:sp>
        <p:nvSpPr>
          <p:cNvPr id="965" name="Google Shape;965;p58"/>
          <p:cNvSpPr txBox="1"/>
          <p:nvPr>
            <p:ph idx="4294967295" type="subTitle"/>
          </p:nvPr>
        </p:nvSpPr>
        <p:spPr>
          <a:xfrm>
            <a:off x="589675" y="1536750"/>
            <a:ext cx="40704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Keyword Optimization: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Research and implement keywords relevant to your game.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Ensure these keywords are present in the title, description, and other metadata.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id="966" name="Google Shape;966;p58"/>
          <p:cNvSpPr txBox="1"/>
          <p:nvPr>
            <p:ph idx="4294967295" type="subTitle"/>
          </p:nvPr>
        </p:nvSpPr>
        <p:spPr>
          <a:xfrm>
            <a:off x="4660075" y="1479750"/>
            <a:ext cx="41334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Reviews and Ratings: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Encourage satisfied players to leave positive reviews.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Address negative feedback promptly and show potential players that you care about their experience.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id="967" name="Google Shape;967;p58"/>
          <p:cNvSpPr txBox="1"/>
          <p:nvPr>
            <p:ph idx="4294967295" type="subTitle"/>
          </p:nvPr>
        </p:nvSpPr>
        <p:spPr>
          <a:xfrm>
            <a:off x="589675" y="3219750"/>
            <a:ext cx="40704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Visual Assets: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High-quality icons, screenshots, and preview videos to attract potential players.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Regularly update visuals based on seasonal events or major updates.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id="968" name="Google Shape;968;p58"/>
          <p:cNvSpPr txBox="1"/>
          <p:nvPr>
            <p:ph idx="4294967295" type="subTitle"/>
          </p:nvPr>
        </p:nvSpPr>
        <p:spPr>
          <a:xfrm>
            <a:off x="4660075" y="3219750"/>
            <a:ext cx="40704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Localization: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Translate and adapt your game's store listing for different languages and regions to appeal to a global audience.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9"/>
          <p:cNvSpPr txBox="1"/>
          <p:nvPr>
            <p:ph type="title"/>
          </p:nvPr>
        </p:nvSpPr>
        <p:spPr>
          <a:xfrm>
            <a:off x="589675" y="620500"/>
            <a:ext cx="7959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App Store Optimisation (ASO)</a:t>
            </a:r>
            <a:endParaRPr sz="3100"/>
          </a:p>
        </p:txBody>
      </p:sp>
      <p:sp>
        <p:nvSpPr>
          <p:cNvPr id="974" name="Google Shape;974;p59"/>
          <p:cNvSpPr txBox="1"/>
          <p:nvPr>
            <p:ph idx="4294967295" type="subTitle"/>
          </p:nvPr>
        </p:nvSpPr>
        <p:spPr>
          <a:xfrm>
            <a:off x="589675" y="1581775"/>
            <a:ext cx="3857400" cy="19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4"/>
                </a:solidFill>
              </a:rPr>
              <a:t>In-Game Rewards:</a:t>
            </a:r>
            <a:r>
              <a:rPr lang="en" sz="1100"/>
              <a:t> Incentivize continued play and daily log-ins.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 sz="1100">
                <a:solidFill>
                  <a:schemeClr val="accent4"/>
                </a:solidFill>
              </a:rPr>
              <a:t>Daily Login Bonuses:</a:t>
            </a:r>
            <a:r>
              <a:rPr lang="en" sz="1100"/>
              <a:t> Offer rewards that increase for consecutive daily logins.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 sz="1100">
                <a:solidFill>
                  <a:schemeClr val="accent4"/>
                </a:solidFill>
              </a:rPr>
              <a:t>Milestone Rewards: </a:t>
            </a:r>
            <a:r>
              <a:rPr lang="en" sz="1100"/>
              <a:t>Give bonuses for achieving certain game milestones or completing challenges.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75" name="Google Shape;975;p59"/>
          <p:cNvSpPr txBox="1"/>
          <p:nvPr>
            <p:ph idx="4294967295" type="subTitle"/>
          </p:nvPr>
        </p:nvSpPr>
        <p:spPr>
          <a:xfrm>
            <a:off x="4825050" y="1536750"/>
            <a:ext cx="39684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accent4"/>
                </a:solidFill>
              </a:rPr>
              <a:t>Social Features: </a:t>
            </a:r>
            <a:r>
              <a:rPr lang="en" sz="1100"/>
              <a:t>Foster community and competition within the game.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 sz="1100">
                <a:solidFill>
                  <a:schemeClr val="accent4"/>
                </a:solidFill>
              </a:rPr>
              <a:t>Leaderboards: </a:t>
            </a:r>
            <a:r>
              <a:rPr lang="en" sz="1100"/>
              <a:t>Let players compare scores or achievements.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 sz="1100">
                <a:solidFill>
                  <a:schemeClr val="accent4"/>
                </a:solidFill>
              </a:rPr>
              <a:t>Social Sharing: </a:t>
            </a:r>
            <a:r>
              <a:rPr lang="en" sz="1100"/>
              <a:t>Allow players to share achievements, gifts, or challenges with friends.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 sz="1100">
                <a:solidFill>
                  <a:schemeClr val="accent4"/>
                </a:solidFill>
              </a:rPr>
              <a:t>Multiplayer Modes:</a:t>
            </a:r>
            <a:r>
              <a:rPr lang="en" sz="1100"/>
              <a:t> Incorporate co-op or competitive modes to enhance engagement.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76" name="Google Shape;976;p59"/>
          <p:cNvSpPr txBox="1"/>
          <p:nvPr>
            <p:ph idx="4294967295" type="subTitle"/>
          </p:nvPr>
        </p:nvSpPr>
        <p:spPr>
          <a:xfrm>
            <a:off x="589675" y="3755600"/>
            <a:ext cx="82038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</a:rPr>
              <a:t>Regular Updates and Fresh Content: </a:t>
            </a:r>
            <a:r>
              <a:rPr lang="en" sz="1100"/>
              <a:t>Ensure the game doesn't become monotonous and offers new challenges.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 sz="1100">
                <a:solidFill>
                  <a:schemeClr val="accent4"/>
                </a:solidFill>
              </a:rPr>
              <a:t>Seasonal Events: </a:t>
            </a:r>
            <a:r>
              <a:rPr lang="en" sz="1100"/>
              <a:t>Introduce limited-time events or themes based on holidays or seasons.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b="1" lang="en" sz="1100">
                <a:solidFill>
                  <a:schemeClr val="accent4"/>
                </a:solidFill>
              </a:rPr>
              <a:t>New Levels or Modes:</a:t>
            </a:r>
            <a:r>
              <a:rPr lang="en" sz="1100"/>
              <a:t> Add fresh challenges or game modes to renew interest.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77" name="Google Shape;977;p59"/>
          <p:cNvSpPr/>
          <p:nvPr/>
        </p:nvSpPr>
        <p:spPr>
          <a:xfrm>
            <a:off x="-114500" y="3556375"/>
            <a:ext cx="9372900" cy="1683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0"/>
          <p:cNvSpPr txBox="1"/>
          <p:nvPr>
            <p:ph type="title"/>
          </p:nvPr>
        </p:nvSpPr>
        <p:spPr>
          <a:xfrm>
            <a:off x="720800" y="2460300"/>
            <a:ext cx="4250400" cy="18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Game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3" name="Google Shape;983;p60"/>
          <p:cNvSpPr txBox="1"/>
          <p:nvPr>
            <p:ph idx="1" type="subTitle"/>
          </p:nvPr>
        </p:nvSpPr>
        <p:spPr>
          <a:xfrm>
            <a:off x="720800" y="3426900"/>
            <a:ext cx="35754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4" name="Google Shape;984;p60"/>
          <p:cNvSpPr txBox="1"/>
          <p:nvPr>
            <p:ph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85" name="Google Shape;985;p60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986" name="Google Shape;986;p60"/>
            <p:cNvSpPr/>
            <p:nvPr/>
          </p:nvSpPr>
          <p:spPr>
            <a:xfrm>
              <a:off x="5032847" y="4047000"/>
              <a:ext cx="3537900" cy="523742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7" name="Google Shape;987;p60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988" name="Google Shape;988;p60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rect b="b" l="l" r="r" t="t"/>
                <a:pathLst>
                  <a:path extrusionOk="0" h="10870" w="45142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60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rect b="b" l="l" r="r" t="t"/>
                <a:pathLst>
                  <a:path extrusionOk="0" h="48322" w="22664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60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60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60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rect b="b" l="l" r="r" t="t"/>
                <a:pathLst>
                  <a:path extrusionOk="0" h="10501" w="21443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60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rect b="b" l="l" r="r" t="t"/>
                <a:pathLst>
                  <a:path extrusionOk="0" h="10463" w="2148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60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60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60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rect b="b" l="l" r="r" t="t"/>
                <a:pathLst>
                  <a:path extrusionOk="0" fill="none" h="4290" w="1967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60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rect b="b" l="l" r="r" t="t"/>
                <a:pathLst>
                  <a:path extrusionOk="0" fill="none" h="4290" w="19633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60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rect b="b" l="l" r="r" t="t"/>
                <a:pathLst>
                  <a:path extrusionOk="0" fill="none" h="4289" w="1967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60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rect b="b" l="l" r="r" t="t"/>
                <a:pathLst>
                  <a:path extrusionOk="0" h="2634" w="3107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60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rect b="b" l="l" r="r" t="t"/>
                <a:pathLst>
                  <a:path extrusionOk="0" h="1136" w="1332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60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rect b="b" l="l" r="r" t="t"/>
                <a:pathLst>
                  <a:path extrusionOk="0" h="1049" w="1221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60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60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60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rect b="b" l="l" r="r" t="t"/>
                <a:pathLst>
                  <a:path extrusionOk="0" h="61928" w="4697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60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rect b="b" l="l" r="r" t="t"/>
                <a:pathLst>
                  <a:path extrusionOk="0" h="27729" w="140305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60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rect b="b" l="l" r="r" t="t"/>
                <a:pathLst>
                  <a:path extrusionOk="0" h="18080" w="34754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60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rect b="b" l="l" r="r" t="t"/>
                <a:pathLst>
                  <a:path extrusionOk="0" h="26916" w="105737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60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rect b="b" l="l" r="r" t="t"/>
                <a:pathLst>
                  <a:path extrusionOk="0" h="14753" w="3468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60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rect b="b" l="l" r="r" t="t"/>
                <a:pathLst>
                  <a:path extrusionOk="0" h="23589" w="105663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60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rect b="b" l="l" r="r" t="t"/>
                <a:pathLst>
                  <a:path extrusionOk="0" h="23440" w="140342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60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rect b="b" l="l" r="r" t="t"/>
                <a:pathLst>
                  <a:path extrusionOk="0" h="12978" w="40336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60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rect b="b" l="l" r="r" t="t"/>
                <a:pathLst>
                  <a:path extrusionOk="0" h="11536" w="29171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60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rect b="b" l="l" r="r" t="t"/>
                <a:pathLst>
                  <a:path extrusionOk="0" h="26435" w="7616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60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rect b="b" l="l" r="r" t="t"/>
                <a:pathLst>
                  <a:path extrusionOk="0" h="25584" w="75754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60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rect b="b" l="l" r="r" t="t"/>
                <a:pathLst>
                  <a:path extrusionOk="0" fill="none" h="14457" w="22738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60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60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60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rect b="b" l="l" r="r" t="t"/>
                <a:pathLst>
                  <a:path extrusionOk="0" fill="none" h="2699" w="888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60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rect b="b" l="l" r="r" t="t"/>
                <a:pathLst>
                  <a:path extrusionOk="0" fill="none" h="2700" w="889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60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rect b="b" l="l" r="r" t="t"/>
                <a:pathLst>
                  <a:path extrusionOk="0" fill="none" h="10094" w="16194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60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rect b="b" l="l" r="r" t="t"/>
                <a:pathLst>
                  <a:path extrusionOk="0" fill="none" h="4215" w="8135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60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rect b="b" l="l" r="r" t="t"/>
                <a:pathLst>
                  <a:path extrusionOk="0" h="7225" w="10833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60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rect b="b" l="l" r="r" t="t"/>
                <a:pathLst>
                  <a:path extrusionOk="0" h="3432" w="588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60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rect b="b" l="l" r="r" t="t"/>
                <a:pathLst>
                  <a:path extrusionOk="0" h="5343" w="9909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60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rect b="b" l="l" r="r" t="t"/>
                <a:pathLst>
                  <a:path extrusionOk="0" h="1129" w="2183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60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rect b="b" l="l" r="r" t="t"/>
                <a:pathLst>
                  <a:path extrusionOk="0" h="1628" w="2996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60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rect b="b" l="l" r="r" t="t"/>
                <a:pathLst>
                  <a:path extrusionOk="0" h="1258" w="2663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60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rect b="b" l="l" r="r" t="t"/>
                <a:pathLst>
                  <a:path extrusionOk="0" h="1332" w="2552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60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rect b="b" l="l" r="r" t="t"/>
                <a:pathLst>
                  <a:path extrusionOk="0" h="1590" w="2884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60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rect b="b" l="l" r="r" t="t"/>
                <a:pathLst>
                  <a:path extrusionOk="0" h="1221" w="2589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60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rect b="b" l="l" r="r" t="t"/>
                <a:pathLst>
                  <a:path extrusionOk="0" h="1258" w="2478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60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rect b="b" l="l" r="r" t="t"/>
                <a:pathLst>
                  <a:path extrusionOk="0" h="1406" w="2996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60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rect b="b" l="l" r="r" t="t"/>
                <a:pathLst>
                  <a:path extrusionOk="0" h="1443" w="3403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60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rect b="b" l="l" r="r" t="t"/>
                <a:pathLst>
                  <a:path extrusionOk="0" h="1332" w="2811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60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rect b="b" l="l" r="r" t="t"/>
                <a:pathLst>
                  <a:path extrusionOk="0" h="1258" w="2552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60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rect b="b" l="l" r="r" t="t"/>
                <a:pathLst>
                  <a:path extrusionOk="0" h="1812" w="2922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60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rect b="b" l="l" r="r" t="t"/>
                <a:pathLst>
                  <a:path extrusionOk="0" h="1887" w="3365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60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rect b="b" l="l" r="r" t="t"/>
                <a:pathLst>
                  <a:path extrusionOk="0" h="1997" w="3698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60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rect b="b" l="l" r="r" t="t"/>
                <a:pathLst>
                  <a:path extrusionOk="0" h="1628" w="2885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60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rect b="b" l="l" r="r" t="t"/>
                <a:pathLst>
                  <a:path extrusionOk="0" h="1886" w="3107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60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rect b="b" l="l" r="r" t="t"/>
                <a:pathLst>
                  <a:path extrusionOk="0" h="1665" w="2811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60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rect b="b" l="l" r="r" t="t"/>
                <a:pathLst>
                  <a:path extrusionOk="0" h="1701" w="3144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60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rect b="b" l="l" r="r" t="t"/>
                <a:pathLst>
                  <a:path extrusionOk="0" h="1849" w="3366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60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rect b="b" l="l" r="r" t="t"/>
                <a:pathLst>
                  <a:path extrusionOk="0" h="1887" w="3772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60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rect b="b" l="l" r="r" t="t"/>
                <a:pathLst>
                  <a:path extrusionOk="0" h="1554" w="2885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60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rect b="b" l="l" r="r" t="t"/>
                <a:pathLst>
                  <a:path extrusionOk="0" h="1332" w="2219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60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rect b="b" l="l" r="r" t="t"/>
                <a:pathLst>
                  <a:path extrusionOk="0" h="1480" w="2774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60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rect b="b" l="l" r="r" t="t"/>
                <a:pathLst>
                  <a:path extrusionOk="0" h="1553" w="281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60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rect b="b" l="l" r="r" t="t"/>
                <a:pathLst>
                  <a:path extrusionOk="0" h="1554" w="2959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60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60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rect b="b" l="l" r="r" t="t"/>
                <a:pathLst>
                  <a:path extrusionOk="0" h="2072" w="3661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60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60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rect b="b" l="l" r="r" t="t"/>
                <a:pathLst>
                  <a:path extrusionOk="0" h="1554" w="3328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60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rect b="b" l="l" r="r" t="t"/>
                <a:pathLst>
                  <a:path extrusionOk="0" h="1147" w="2552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60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rect b="b" l="l" r="r" t="t"/>
                <a:pathLst>
                  <a:path extrusionOk="0" h="1553" w="3402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60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rect b="b" l="l" r="r" t="t"/>
                <a:pathLst>
                  <a:path extrusionOk="0" h="1517" w="3292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60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rect b="b" l="l" r="r" t="t"/>
                <a:pathLst>
                  <a:path extrusionOk="0" h="2072" w="3809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60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rect b="b" l="l" r="r" t="t"/>
                <a:pathLst>
                  <a:path extrusionOk="0" h="1443" w="3032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60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rect b="b" l="l" r="r" t="t"/>
                <a:pathLst>
                  <a:path extrusionOk="0" h="1406" w="270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60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60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rect b="b" l="l" r="r" t="t"/>
                <a:pathLst>
                  <a:path extrusionOk="0" h="1665" w="3069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60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rect b="b" l="l" r="r" t="t"/>
                <a:pathLst>
                  <a:path extrusionOk="0" h="3550" w="12238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60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rect b="b" l="l" r="r" t="t"/>
                <a:pathLst>
                  <a:path extrusionOk="0" h="1998" w="3661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60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60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rect b="b" l="l" r="r" t="t"/>
                <a:pathLst>
                  <a:path extrusionOk="0" h="20858" w="12276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60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rect b="b" l="l" r="r" t="t"/>
                <a:pathLst>
                  <a:path extrusionOk="0" h="4065" w="7949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60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rect b="b" l="l" r="r" t="t"/>
                <a:pathLst>
                  <a:path extrusionOk="0" h="6558" w="7506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60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rect b="b" l="l" r="r" t="t"/>
                <a:pathLst>
                  <a:path extrusionOk="0" h="3033" w="2219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60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rect b="b" l="l" r="r" t="t"/>
                <a:pathLst>
                  <a:path extrusionOk="0" h="1369" w="1517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60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rect b="b" l="l" r="r" t="t"/>
                <a:pathLst>
                  <a:path extrusionOk="0" h="1652" w="1221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60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rect b="b" l="l" r="r" t="t"/>
                <a:pathLst>
                  <a:path extrusionOk="0" h="8948" w="4142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60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rect b="b" l="l" r="r" t="t"/>
                <a:pathLst>
                  <a:path extrusionOk="0" h="1406" w="1738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60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rect b="b" l="l" r="r" t="t"/>
                <a:pathLst>
                  <a:path extrusionOk="0" h="1650" w="1332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60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rect b="b" l="l" r="r" t="t"/>
                <a:pathLst>
                  <a:path extrusionOk="0" h="6697" w="710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60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rect b="b" l="l" r="r" t="t"/>
                <a:pathLst>
                  <a:path extrusionOk="0" h="1120" w="2293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60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rect b="b" l="l" r="r" t="t"/>
                <a:pathLst>
                  <a:path extrusionOk="0" h="11314" w="9207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60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rect b="b" l="l" r="r" t="t"/>
                <a:pathLst>
                  <a:path extrusionOk="0" h="3424" w="4084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60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rect b="b" l="l" r="r" t="t"/>
                <a:pathLst>
                  <a:path extrusionOk="0" h="8800" w="3032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60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rect b="b" l="l" r="r" t="t"/>
                <a:pathLst>
                  <a:path extrusionOk="0" h="4264" w="5108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60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rect b="b" l="l" r="r" t="t"/>
                <a:pathLst>
                  <a:path extrusionOk="0" h="19337" w="18264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60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rect b="b" l="l" r="r" t="t"/>
                <a:pathLst>
                  <a:path extrusionOk="0" h="19337" w="18302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60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rect b="b" l="l" r="r" t="t"/>
                <a:pathLst>
                  <a:path extrusionOk="0" h="9577" w="22184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60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rect b="b" l="l" r="r" t="t"/>
                <a:pathLst>
                  <a:path extrusionOk="0" h="8541" w="2137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60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rect b="b" l="l" r="r" t="t"/>
                <a:pathLst>
                  <a:path extrusionOk="0" h="2302" w="2735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rect b="b" l="l" r="r" t="t"/>
                <a:pathLst>
                  <a:path extrusionOk="0" h="1853" w="2228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60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rect b="b" l="l" r="r" t="t"/>
                <a:pathLst>
                  <a:path extrusionOk="0" h="6804" w="6433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60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rect b="b" l="l" r="r" t="t"/>
                <a:pathLst>
                  <a:path extrusionOk="0" h="62074" w="77528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60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rect b="b" l="l" r="r" t="t"/>
                <a:pathLst>
                  <a:path extrusionOk="0" h="57084" w="7128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60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rect b="b" l="l" r="r" t="t"/>
                <a:pathLst>
                  <a:path extrusionOk="0" h="57121" w="1161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60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60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60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rect b="b" l="l" r="r" t="t"/>
                <a:pathLst>
                  <a:path extrusionOk="0" h="4636" w="5436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60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rect b="b" l="l" r="r" t="t"/>
                <a:pathLst>
                  <a:path extrusionOk="0" h="4653" w="5436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60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rect b="b" l="l" r="r" t="t"/>
                <a:pathLst>
                  <a:path extrusionOk="0" h="4653" w="5399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60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rect b="b" l="l" r="r" t="t"/>
                <a:pathLst>
                  <a:path extrusionOk="0" h="6730" w="6767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60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60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rect b="b" l="l" r="r" t="t"/>
                <a:pathLst>
                  <a:path extrusionOk="0" h="2034" w="21998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60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60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rect b="b" l="l" r="r" t="t"/>
                <a:pathLst>
                  <a:path extrusionOk="0" h="56381" w="19928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60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rect b="b" l="l" r="r" t="t"/>
                <a:pathLst>
                  <a:path extrusionOk="0" fill="none" h="56270" w="148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60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rect b="b" l="l" r="r" t="t"/>
                <a:pathLst>
                  <a:path extrusionOk="0" fill="none" h="17636" w="1332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60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rect b="b" l="l" r="r" t="t"/>
                <a:pathLst>
                  <a:path extrusionOk="0" h="2633" w="3096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60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rect b="b" l="l" r="r" t="t"/>
                <a:pathLst>
                  <a:path extrusionOk="0" h="263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60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rect b="b" l="l" r="r" t="t"/>
                <a:pathLst>
                  <a:path extrusionOk="0" h="264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60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60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rect b="b" l="l" r="r" t="t"/>
                <a:pathLst>
                  <a:path extrusionOk="0" h="2667" w="3106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60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60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rect b="b" l="l" r="r" t="t"/>
                <a:pathLst>
                  <a:path extrusionOk="0" h="2630" w="3096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60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rect b="b" l="l" r="r" t="t"/>
                <a:pathLst>
                  <a:path extrusionOk="0" h="2657" w="3096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60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rect b="b" l="l" r="r" t="t"/>
                <a:pathLst>
                  <a:path extrusionOk="0" fill="none" h="333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60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60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60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60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60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60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60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60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rect b="b" l="l" r="r" t="t"/>
                <a:pathLst>
                  <a:path extrusionOk="0" h="31685" w="42555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60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rect b="b" l="l" r="r" t="t"/>
                <a:pathLst>
                  <a:path extrusionOk="0" h="13015" w="32128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60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rect b="b" l="l" r="r" t="t"/>
                <a:pathLst>
                  <a:path extrusionOk="0" h="11616" w="11821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60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rect b="b" l="l" r="r" t="t"/>
                <a:pathLst>
                  <a:path extrusionOk="0" h="9043" w="12628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60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rect b="b" l="l" r="r" t="t"/>
                <a:pathLst>
                  <a:path extrusionOk="0" h="8549" w="14456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60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rect b="b" l="l" r="r" t="t"/>
                <a:pathLst>
                  <a:path extrusionOk="0" h="6774" w="5825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60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rect b="b" l="l" r="r" t="t"/>
                <a:pathLst>
                  <a:path extrusionOk="0" h="6322" w="3661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60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rect b="b" l="l" r="r" t="t"/>
                <a:pathLst>
                  <a:path extrusionOk="0" h="8517" w="8023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60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rect b="b" l="l" r="r" t="t"/>
                <a:pathLst>
                  <a:path extrusionOk="0" h="8985" w="13347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60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rect b="b" l="l" r="r" t="t"/>
                <a:pathLst>
                  <a:path extrusionOk="0" h="8652" w="13384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60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rect b="b" l="l" r="r" t="t"/>
                <a:pathLst>
                  <a:path extrusionOk="0" h="8467" w="880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60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rect b="b" l="l" r="r" t="t"/>
                <a:pathLst>
                  <a:path extrusionOk="0" h="52462" w="66548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60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rect b="b" l="l" r="r" t="t"/>
                <a:pathLst>
                  <a:path extrusionOk="0" h="47767" w="61853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60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rect b="b" l="l" r="r" t="t"/>
                <a:pathLst>
                  <a:path extrusionOk="0" h="29060" w="58378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60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rect b="b" l="l" r="r" t="t"/>
                <a:pathLst>
                  <a:path extrusionOk="0" h="36048" w="34865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60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rect b="b" l="l" r="r" t="t"/>
                <a:pathLst>
                  <a:path extrusionOk="0" h="28210" w="5694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60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rect b="b" l="l" r="r" t="t"/>
                <a:pathLst>
                  <a:path extrusionOk="0" h="16490" w="4438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60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rect b="b" l="l" r="r" t="t"/>
                <a:pathLst>
                  <a:path extrusionOk="0" h="14345" w="1997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60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rect b="b" l="l" r="r" t="t"/>
                <a:pathLst>
                  <a:path extrusionOk="0" h="22886" w="2737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60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rect b="b" l="l" r="r" t="t"/>
                <a:pathLst>
                  <a:path extrusionOk="0" h="14937" w="29873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60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rect b="b" l="l" r="r" t="t"/>
                <a:pathLst>
                  <a:path extrusionOk="0" h="14937" w="29874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60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rect b="b" l="l" r="r" t="t"/>
                <a:pathLst>
                  <a:path extrusionOk="0" h="12830" w="24919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60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rect b="b" l="l" r="r" t="t"/>
                <a:pathLst>
                  <a:path extrusionOk="0" h="8504" w="1893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60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rect b="b" l="l" r="r" t="t"/>
                <a:pathLst>
                  <a:path extrusionOk="0" h="40262" w="48063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60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rect b="b" l="l" r="r" t="t"/>
                <a:pathLst>
                  <a:path extrusionOk="0" h="36343" w="43367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60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rect b="b" l="l" r="r" t="t"/>
                <a:pathLst>
                  <a:path extrusionOk="0" h="26989" w="17858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60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rect b="b" l="l" r="r" t="t"/>
                <a:pathLst>
                  <a:path extrusionOk="0" h="4400" w="588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60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rect b="b" l="l" r="r" t="t"/>
                <a:pathLst>
                  <a:path extrusionOk="0" h="4622" w="5842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60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rect b="b" l="l" r="r" t="t"/>
                <a:pathLst>
                  <a:path extrusionOk="0" h="4290" w="5842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60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rect b="b" l="l" r="r" t="t"/>
                <a:pathLst>
                  <a:path extrusionOk="0" h="4585" w="588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60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rect b="b" l="l" r="r" t="t"/>
                <a:pathLst>
                  <a:path extrusionOk="0" h="10205" w="6212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60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rect b="b" l="l" r="r" t="t"/>
                <a:pathLst>
                  <a:path extrusionOk="0" h="4179" w="4585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60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rect b="b" l="l" r="r" t="t"/>
                <a:pathLst>
                  <a:path extrusionOk="0" h="4474" w="4696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60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rect b="b" l="l" r="r" t="t"/>
                <a:pathLst>
                  <a:path extrusionOk="0" h="9946" w="5731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60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rect b="b" l="l" r="r" t="t"/>
                <a:pathLst>
                  <a:path extrusionOk="0" h="4660" w="5769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60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rect b="b" l="l" r="r" t="t"/>
                <a:pathLst>
                  <a:path extrusionOk="0" h="10279" w="5066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60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rect b="b" l="l" r="r" t="t"/>
                <a:pathLst>
                  <a:path extrusionOk="0" h="4807" w="4586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60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rect b="b" l="l" r="r" t="t"/>
                <a:pathLst>
                  <a:path extrusionOk="0" h="4363" w="6027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60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rect b="b" l="l" r="r" t="t"/>
                <a:pathLst>
                  <a:path extrusionOk="0" h="19707" w="16379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60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rect b="b" l="l" r="r" t="t"/>
                <a:pathLst>
                  <a:path extrusionOk="0" h="2626" w="1320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60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rect b="b" l="l" r="r" t="t"/>
                <a:pathLst>
                  <a:path extrusionOk="0" h="2515" w="12201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60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rect b="b" l="l" r="r" t="t"/>
                <a:pathLst>
                  <a:path extrusionOk="0" h="23662" w="75606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60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rect b="b" l="l" r="r" t="t"/>
                <a:pathLst>
                  <a:path extrusionOk="0" h="70098" w="4736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60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rect b="b" l="l" r="r" t="t"/>
                <a:pathLst>
                  <a:path extrusionOk="0" h="76604" w="28912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60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rect b="b" l="l" r="r" t="t"/>
                <a:pathLst>
                  <a:path extrusionOk="0" fill="none" h="10464" w="47027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60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rect b="b" l="l" r="r" t="t"/>
                <a:pathLst>
                  <a:path extrusionOk="0" fill="none" h="11609" w="46067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60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rect b="b" l="l" r="r" t="t"/>
                <a:pathLst>
                  <a:path extrusionOk="0" fill="none" h="60263" w="334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rect b="b" l="l" r="r" t="t"/>
                <a:pathLst>
                  <a:path extrusionOk="0" h="63850" w="47064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rect b="b" l="l" r="r" t="t"/>
                <a:pathLst>
                  <a:path extrusionOk="0" h="5880" w="17857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60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rect b="b" l="l" r="r" t="t"/>
                <a:pathLst>
                  <a:path extrusionOk="0" h="6360" w="17858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60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rect b="b" l="l" r="r" t="t"/>
                <a:pathLst>
                  <a:path extrusionOk="0" h="6804" w="17858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60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rect b="b" l="l" r="r" t="t"/>
                <a:pathLst>
                  <a:path extrusionOk="0" fill="none" h="17118" w="2858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60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rect b="b" l="l" r="r" t="t"/>
                <a:pathLst>
                  <a:path extrusionOk="0" h="66659" w="28949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60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rect b="b" l="l" r="r" t="t"/>
                <a:pathLst>
                  <a:path extrusionOk="0" fill="none" h="59671" w="2344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60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rect b="b" l="l" r="r" t="t"/>
                <a:pathLst>
                  <a:path extrusionOk="0" h="12276" w="50836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60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rect b="b" l="l" r="r" t="t"/>
                <a:pathLst>
                  <a:path extrusionOk="0" h="54274" w="2577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60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rect b="b" l="l" r="r" t="t"/>
                <a:pathLst>
                  <a:path extrusionOk="0" h="60707" w="25659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60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rect b="b" l="l" r="r" t="t"/>
                <a:pathLst>
                  <a:path extrusionOk="0" fill="none" h="9613" w="1930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60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rect b="b" l="l" r="r" t="t"/>
                <a:pathLst>
                  <a:path extrusionOk="0" h="39079" w="19448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60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rect b="b" l="l" r="r" t="t"/>
                <a:pathLst>
                  <a:path extrusionOk="0" h="11979" w="12941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60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rect b="b" l="l" r="r" t="t"/>
                <a:pathLst>
                  <a:path extrusionOk="0" h="7171" w="851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60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rect b="b" l="l" r="r" t="t"/>
                <a:pathLst>
                  <a:path extrusionOk="0" h="4540" w="5417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60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rect b="b" l="l" r="r" t="t"/>
                <a:pathLst>
                  <a:path extrusionOk="0" h="11943" w="12904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60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rect b="b" l="l" r="r" t="t"/>
                <a:pathLst>
                  <a:path extrusionOk="0" h="7157" w="8537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60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rect b="b" l="l" r="r" t="t"/>
                <a:pathLst>
                  <a:path extrusionOk="0" h="4558" w="5427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60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rect b="b" l="l" r="r" t="t"/>
                <a:pathLst>
                  <a:path extrusionOk="0" h="33016" w="954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60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rect b="b" l="l" r="r" t="t"/>
                <a:pathLst>
                  <a:path extrusionOk="0" h="33016" w="7765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60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rect b="b" l="l" r="r" t="t"/>
                <a:pathLst>
                  <a:path extrusionOk="0" fill="none" h="50466" w="297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60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rect b="b" l="l" r="r" t="t"/>
                <a:pathLst>
                  <a:path extrusionOk="0" fill="none" h="23699" w="5732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60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rect b="b" l="l" r="r" t="t"/>
                <a:pathLst>
                  <a:path extrusionOk="0" fill="none" h="25437" w="5547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60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60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60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rect b="b" l="l" r="r" t="t"/>
                <a:pathLst>
                  <a:path extrusionOk="0" h="8578" w="15233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60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rect b="b" l="l" r="r" t="t"/>
                <a:pathLst>
                  <a:path extrusionOk="0" fill="none" h="51501" w="21666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60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60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60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60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60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rect b="b" l="l" r="r" t="t"/>
                <a:pathLst>
                  <a:path extrusionOk="0" fill="none" h="2368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60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60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60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60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60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60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60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60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60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60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60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60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60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60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60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60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60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60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60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rect b="b" l="l" r="r" t="t"/>
                <a:pathLst>
                  <a:path extrusionOk="0" fill="none" h="2368" w="1147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60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60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60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60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60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rect b="b" l="l" r="r" t="t"/>
                <a:pathLst>
                  <a:path extrusionOk="0" h="13053" w="11794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60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rect b="b" l="l" r="r" t="t"/>
                <a:pathLst>
                  <a:path extrusionOk="0" h="6175" w="5214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60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rect b="b" l="l" r="r" t="t"/>
                <a:pathLst>
                  <a:path extrusionOk="0" h="6545" w="1369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60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rect b="b" l="l" r="r" t="t"/>
                <a:pathLst>
                  <a:path extrusionOk="0" h="2108" w="4215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60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rect b="b" l="l" r="r" t="t"/>
                <a:pathLst>
                  <a:path extrusionOk="0" h="3143" w="4068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60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rect b="b" l="l" r="r" t="t"/>
                <a:pathLst>
                  <a:path extrusionOk="0" h="60707" w="2540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60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rect b="b" l="l" r="r" t="t"/>
                <a:pathLst>
                  <a:path extrusionOk="0" h="7913" w="20483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60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rect b="b" l="l" r="r" t="t"/>
                <a:pathLst>
                  <a:path extrusionOk="0" h="7210" w="25991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60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rect b="b" l="l" r="r" t="t"/>
                <a:pathLst>
                  <a:path extrusionOk="0" h="7506" w="21592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60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rect b="b" l="l" r="r" t="t"/>
                <a:pathLst>
                  <a:path extrusionOk="0" h="4031" w="24476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60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rect b="b" l="l" r="r" t="t"/>
                <a:pathLst>
                  <a:path extrusionOk="0" h="5399" w="31426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60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rect b="b" l="l" r="r" t="t"/>
                <a:pathLst>
                  <a:path extrusionOk="0" h="17493" w="17045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60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rect b="b" l="l" r="r" t="t"/>
                <a:pathLst>
                  <a:path extrusionOk="0" h="9244" w="8911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60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rect b="b" l="l" r="r" t="t"/>
                <a:pathLst>
                  <a:path extrusionOk="0" h="20933" w="20371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60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rect b="b" l="l" r="r" t="t"/>
                <a:pathLst>
                  <a:path extrusionOk="0" h="6885" w="8024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60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rect b="b" l="l" r="r" t="t"/>
                <a:pathLst>
                  <a:path extrusionOk="0" h="7062" w="5916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60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rect b="b" l="l" r="r" t="t"/>
                <a:pathLst>
                  <a:path extrusionOk="0" h="2322" w="270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60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rect b="b" l="l" r="r" t="t"/>
                <a:pathLst>
                  <a:path extrusionOk="0" h="7876" w="4548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60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rect b="b" l="l" r="r" t="t"/>
                <a:pathLst>
                  <a:path extrusionOk="0" h="10057" w="1002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60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rect b="b" l="l" r="r" t="t"/>
                <a:pathLst>
                  <a:path extrusionOk="0" h="9318" w="15861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60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rect b="b" l="l" r="r" t="t"/>
                <a:pathLst>
                  <a:path extrusionOk="0" h="38305" w="30871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60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rect b="b" l="l" r="r" t="t"/>
                <a:pathLst>
                  <a:path extrusionOk="0" h="15116" w="17229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60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rect b="b" l="l" r="r" t="t"/>
                <a:pathLst>
                  <a:path extrusionOk="0" h="51548" w="62555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60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rect b="b" l="l" r="r" t="t"/>
                <a:pathLst>
                  <a:path extrusionOk="0" h="50503" w="55937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60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rect b="b" l="l" r="r" t="t"/>
                <a:pathLst>
                  <a:path extrusionOk="0" fill="none" h="2293" w="1924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60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rect b="b" l="l" r="r" t="t"/>
                <a:pathLst>
                  <a:path extrusionOk="0" fill="none" h="2219" w="481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60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rect b="b" l="l" r="r" t="t"/>
                <a:pathLst>
                  <a:path extrusionOk="0" fill="none" h="2256" w="112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60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rect b="b" l="l" r="r" t="t"/>
                <a:pathLst>
                  <a:path extrusionOk="0" fill="none" h="1406" w="3328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60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rect b="b" l="l" r="r" t="t"/>
                <a:pathLst>
                  <a:path extrusionOk="0" h="28423" w="42074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60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rect b="b" l="l" r="r" t="t"/>
                <a:pathLst>
                  <a:path extrusionOk="0" h="53323" w="36491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60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rect b="b" l="l" r="r" t="t"/>
                <a:pathLst>
                  <a:path extrusionOk="0" h="53263" w="63073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60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rect b="b" l="l" r="r" t="t"/>
                <a:pathLst>
                  <a:path extrusionOk="0" fill="none" h="2071" w="100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60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rect b="b" l="l" r="r" t="t"/>
                <a:pathLst>
                  <a:path extrusionOk="0" fill="none" h="2146" w="814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60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rect b="b" l="l" r="r" t="t"/>
                <a:pathLst>
                  <a:path extrusionOk="0" fill="none" h="777" w="925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60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rect b="b" l="l" r="r" t="t"/>
                <a:pathLst>
                  <a:path extrusionOk="0" fill="none" h="8689" w="440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60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rect b="b" l="l" r="r" t="t"/>
                <a:pathLst>
                  <a:path extrusionOk="0" fill="none" h="5398" w="2256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60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rect b="b" l="l" r="r" t="t"/>
                <a:pathLst>
                  <a:path extrusionOk="0" fill="none" h="7100" w="4733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0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rect b="b" l="l" r="r" t="t"/>
                <a:pathLst>
                  <a:path extrusionOk="0" fill="none" h="1073" w="111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60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rect b="b" l="l" r="r" t="t"/>
                <a:pathLst>
                  <a:path extrusionOk="0" h="19966" w="5584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60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rect b="b" l="l" r="r" t="t"/>
                <a:pathLst>
                  <a:path extrusionOk="0" h="9762" w="551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0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rect b="b" l="l" r="r" t="t"/>
                <a:pathLst>
                  <a:path extrusionOk="0" h="23367" w="5769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60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rect b="b" l="l" r="r" t="t"/>
                <a:pathLst>
                  <a:path extrusionOk="0" h="7129" w="8319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60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rect b="b" l="l" r="r" t="t"/>
                <a:pathLst>
                  <a:path extrusionOk="0" h="16601" w="30576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60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rect b="b" l="l" r="r" t="t"/>
                <a:pathLst>
                  <a:path extrusionOk="0" h="7509" w="880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60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60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rect b="b" l="l" r="r" t="t"/>
                <a:pathLst>
                  <a:path extrusionOk="0" h="16934" w="30502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60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rect b="b" l="l" r="r" t="t"/>
                <a:pathLst>
                  <a:path extrusionOk="0" h="7473" w="8763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0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60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rect b="b" l="l" r="r" t="t"/>
                <a:pathLst>
                  <a:path extrusionOk="0" h="17273" w="47915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60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rect b="b" l="l" r="r" t="t"/>
                <a:pathLst>
                  <a:path extrusionOk="0" h="10925" w="43146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60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rect b="b" l="l" r="r" t="t"/>
                <a:pathLst>
                  <a:path extrusionOk="0" h="92270" w="59672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60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rect b="b" l="l" r="r" t="t"/>
                <a:pathLst>
                  <a:path extrusionOk="0" h="92078" w="53868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60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rect b="b" l="l" r="r" t="t"/>
                <a:pathLst>
                  <a:path extrusionOk="0" h="88250" w="39116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60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rect b="b" l="l" r="r" t="t"/>
                <a:pathLst>
                  <a:path extrusionOk="0" h="88665" w="43959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60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rect b="b" l="l" r="r" t="t"/>
                <a:pathLst>
                  <a:path extrusionOk="0" h="60307" w="28506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60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rect b="b" l="l" r="r" t="t"/>
                <a:pathLst>
                  <a:path extrusionOk="0" h="10659" w="26361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60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rect b="b" l="l" r="r" t="t"/>
                <a:pathLst>
                  <a:path extrusionOk="0" h="10260" w="26139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60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rect b="b" l="l" r="r" t="t"/>
                <a:pathLst>
                  <a:path extrusionOk="0" h="3201" w="12541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60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rect b="b" l="l" r="r" t="t"/>
                <a:pathLst>
                  <a:path extrusionOk="0" h="25263" w="13051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0" name="Google Shape;1280;p60"/>
          <p:cNvGrpSpPr/>
          <p:nvPr/>
        </p:nvGrpSpPr>
        <p:grpSpPr>
          <a:xfrm>
            <a:off x="4013" y="3195625"/>
            <a:ext cx="4433413" cy="141300"/>
            <a:chOff x="4013" y="3195625"/>
            <a:chExt cx="4433413" cy="141300"/>
          </a:xfrm>
        </p:grpSpPr>
        <p:cxnSp>
          <p:nvCxnSpPr>
            <p:cNvPr id="1281" name="Google Shape;1281;p60"/>
            <p:cNvCxnSpPr/>
            <p:nvPr/>
          </p:nvCxnSpPr>
          <p:spPr>
            <a:xfrm rot="10800000">
              <a:off x="4013" y="326965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2" name="Google Shape;1282;p60"/>
            <p:cNvSpPr/>
            <p:nvPr/>
          </p:nvSpPr>
          <p:spPr>
            <a:xfrm flipH="1" rot="10800000">
              <a:off x="4296125" y="31956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60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284" name="Google Shape;1284;p60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285" name="Google Shape;1285;p60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60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60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60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60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60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60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60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60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60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60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0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0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60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60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60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60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60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60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60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60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60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60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60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60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0" name="Google Shape;1310;p60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0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0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3" name="Google Shape;1313;p60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314" name="Google Shape;1314;p60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60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60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60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8" name="Google Shape;1318;p60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0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sp>
        <p:nvSpPr>
          <p:cNvPr id="1325" name="Google Shape;1325;p61"/>
          <p:cNvSpPr txBox="1"/>
          <p:nvPr>
            <p:ph idx="1" type="subTitle"/>
          </p:nvPr>
        </p:nvSpPr>
        <p:spPr>
          <a:xfrm>
            <a:off x="631625" y="2060575"/>
            <a:ext cx="43734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Backbone of improving mobile games. They allow developers to understand players, optimize gameplay, and ensure longevity and profitability.</a:t>
            </a:r>
            <a:endParaRPr sz="1200"/>
          </a:p>
        </p:txBody>
      </p:sp>
      <p:sp>
        <p:nvSpPr>
          <p:cNvPr id="1326" name="Google Shape;1326;p61"/>
          <p:cNvSpPr/>
          <p:nvPr/>
        </p:nvSpPr>
        <p:spPr>
          <a:xfrm>
            <a:off x="54439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7" name="Google Shape;1327;p61"/>
          <p:cNvGrpSpPr/>
          <p:nvPr/>
        </p:nvGrpSpPr>
        <p:grpSpPr>
          <a:xfrm>
            <a:off x="4013" y="1919275"/>
            <a:ext cx="4433413" cy="141300"/>
            <a:chOff x="4013" y="2071675"/>
            <a:chExt cx="4433413" cy="141300"/>
          </a:xfrm>
        </p:grpSpPr>
        <p:cxnSp>
          <p:nvCxnSpPr>
            <p:cNvPr id="1328" name="Google Shape;1328;p61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9" name="Google Shape;1329;p61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0" name="Google Shape;1330;p6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1" name="Google Shape;1331;p61"/>
          <p:cNvGrpSpPr/>
          <p:nvPr/>
        </p:nvGrpSpPr>
        <p:grpSpPr>
          <a:xfrm>
            <a:off x="147250" y="796288"/>
            <a:ext cx="8613575" cy="3228615"/>
            <a:chOff x="147250" y="720088"/>
            <a:chExt cx="8613575" cy="3228615"/>
          </a:xfrm>
        </p:grpSpPr>
        <p:grpSp>
          <p:nvGrpSpPr>
            <p:cNvPr id="1332" name="Google Shape;1332;p61"/>
            <p:cNvGrpSpPr/>
            <p:nvPr/>
          </p:nvGrpSpPr>
          <p:grpSpPr>
            <a:xfrm rot="-7546048">
              <a:off x="4864997" y="1096568"/>
              <a:ext cx="161701" cy="641985"/>
              <a:chOff x="8866321" y="6315873"/>
              <a:chExt cx="161700" cy="641982"/>
            </a:xfrm>
          </p:grpSpPr>
          <p:sp>
            <p:nvSpPr>
              <p:cNvPr id="1333" name="Google Shape;1333;p61"/>
              <p:cNvSpPr/>
              <p:nvPr/>
            </p:nvSpPr>
            <p:spPr>
              <a:xfrm>
                <a:off x="8866321" y="681805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61"/>
              <p:cNvSpPr/>
              <p:nvPr/>
            </p:nvSpPr>
            <p:spPr>
              <a:xfrm>
                <a:off x="8866321" y="665066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61"/>
              <p:cNvSpPr/>
              <p:nvPr/>
            </p:nvSpPr>
            <p:spPr>
              <a:xfrm>
                <a:off x="8866321" y="648326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61"/>
              <p:cNvSpPr/>
              <p:nvPr/>
            </p:nvSpPr>
            <p:spPr>
              <a:xfrm>
                <a:off x="8866321" y="631587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7" name="Google Shape;1337;p61"/>
            <p:cNvSpPr/>
            <p:nvPr/>
          </p:nvSpPr>
          <p:spPr>
            <a:xfrm>
              <a:off x="2833940" y="7200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1"/>
            <p:cNvSpPr/>
            <p:nvPr/>
          </p:nvSpPr>
          <p:spPr>
            <a:xfrm>
              <a:off x="5803925" y="20250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1"/>
            <p:cNvSpPr/>
            <p:nvPr/>
          </p:nvSpPr>
          <p:spPr>
            <a:xfrm>
              <a:off x="8571225" y="775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1"/>
            <p:cNvSpPr/>
            <p:nvPr/>
          </p:nvSpPr>
          <p:spPr>
            <a:xfrm>
              <a:off x="5056613" y="2824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61"/>
            <p:cNvSpPr/>
            <p:nvPr/>
          </p:nvSpPr>
          <p:spPr>
            <a:xfrm>
              <a:off x="7642025" y="37680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2" name="Google Shape;1342;p61"/>
            <p:cNvGrpSpPr/>
            <p:nvPr/>
          </p:nvGrpSpPr>
          <p:grpSpPr>
            <a:xfrm>
              <a:off x="5716845" y="3441801"/>
              <a:ext cx="545147" cy="506901"/>
              <a:chOff x="4818730" y="3307263"/>
              <a:chExt cx="1827512" cy="1699300"/>
            </a:xfrm>
          </p:grpSpPr>
          <p:sp>
            <p:nvSpPr>
              <p:cNvPr id="1343" name="Google Shape;1343;p6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6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6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6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6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6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6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6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6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6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6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6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6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6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6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6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6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6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6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6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6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6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6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6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6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8" name="Google Shape;1368;p61"/>
            <p:cNvSpPr/>
            <p:nvPr/>
          </p:nvSpPr>
          <p:spPr>
            <a:xfrm>
              <a:off x="147250" y="2563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9" name="Google Shape;1369;p61"/>
          <p:cNvSpPr txBox="1"/>
          <p:nvPr>
            <p:ph idx="2" type="body"/>
          </p:nvPr>
        </p:nvSpPr>
        <p:spPr>
          <a:xfrm>
            <a:off x="713225" y="2845025"/>
            <a:ext cx="40944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Behavioral Insights:  </a:t>
            </a:r>
            <a:r>
              <a:rPr lang="en" sz="1200"/>
              <a:t>Understand player habits, preferences, and pain points.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Performance Metrics: </a:t>
            </a:r>
            <a:r>
              <a:rPr lang="en" sz="1200"/>
              <a:t>Track game's technical performance, like loading times and crash rates.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Monetization Analytics: </a:t>
            </a:r>
            <a:r>
              <a:rPr lang="en" sz="1200"/>
              <a:t>Monitor how well in-game purchasing is performing and where potential revenue improvements lie.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4"/>
              </a:solidFill>
            </a:endParaRPr>
          </a:p>
        </p:txBody>
      </p:sp>
      <p:pic>
        <p:nvPicPr>
          <p:cNvPr id="1370" name="Google Shape;1370;p61"/>
          <p:cNvPicPr preferRelativeResize="0"/>
          <p:nvPr/>
        </p:nvPicPr>
        <p:blipFill rotWithShape="1">
          <a:blip r:embed="rId3">
            <a:alphaModFix/>
          </a:blip>
          <a:srcRect b="0" l="20657" r="20657" t="0"/>
          <a:stretch/>
        </p:blipFill>
        <p:spPr>
          <a:xfrm>
            <a:off x="5454275" y="0"/>
            <a:ext cx="36897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2"/>
          <p:cNvSpPr txBox="1"/>
          <p:nvPr>
            <p:ph type="title"/>
          </p:nvPr>
        </p:nvSpPr>
        <p:spPr>
          <a:xfrm>
            <a:off x="589675" y="62050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Analytics Tools</a:t>
            </a:r>
            <a:endParaRPr sz="3100"/>
          </a:p>
        </p:txBody>
      </p:sp>
      <p:sp>
        <p:nvSpPr>
          <p:cNvPr id="1376" name="Google Shape;1376;p62"/>
          <p:cNvSpPr txBox="1"/>
          <p:nvPr>
            <p:ph idx="4294967295" type="subTitle"/>
          </p:nvPr>
        </p:nvSpPr>
        <p:spPr>
          <a:xfrm>
            <a:off x="589675" y="1536750"/>
            <a:ext cx="40704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Google Analytics for Firebase: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Real-time player analytics.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Integrates easily with many mobile platforms.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Tracks in-app purchases, ad interactions, and user events.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id="1377" name="Google Shape;1377;p62"/>
          <p:cNvSpPr txBox="1"/>
          <p:nvPr>
            <p:ph idx="4294967295" type="subTitle"/>
          </p:nvPr>
        </p:nvSpPr>
        <p:spPr>
          <a:xfrm>
            <a:off x="4660075" y="1536750"/>
            <a:ext cx="41334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GameAnalytics: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Tracks more than just numbers, focusing on player behavior patterns.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Offers benchmarks to compare your game's performance against others.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id="1378" name="Google Shape;1378;p62"/>
          <p:cNvSpPr txBox="1"/>
          <p:nvPr>
            <p:ph idx="4294967295" type="subTitle"/>
          </p:nvPr>
        </p:nvSpPr>
        <p:spPr>
          <a:xfrm>
            <a:off x="2747075" y="3408800"/>
            <a:ext cx="38889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Unity Analytics: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Built specifically for Unity-developed games.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Monitors player behavior, segment users, and view heatmaps of in-game activity.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3"/>
          <p:cNvSpPr txBox="1"/>
          <p:nvPr>
            <p:ph type="title"/>
          </p:nvPr>
        </p:nvSpPr>
        <p:spPr>
          <a:xfrm>
            <a:off x="589675" y="62050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Analytics Tools</a:t>
            </a:r>
            <a:endParaRPr sz="3100"/>
          </a:p>
        </p:txBody>
      </p:sp>
      <p:sp>
        <p:nvSpPr>
          <p:cNvPr id="1384" name="Google Shape;1384;p63"/>
          <p:cNvSpPr txBox="1"/>
          <p:nvPr>
            <p:ph idx="4294967295" type="subTitle"/>
          </p:nvPr>
        </p:nvSpPr>
        <p:spPr>
          <a:xfrm>
            <a:off x="589675" y="1536750"/>
            <a:ext cx="36483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accent4"/>
                </a:solidFill>
              </a:rPr>
              <a:t>Data Interpretation:</a:t>
            </a:r>
            <a:endParaRPr b="1"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Engagement Metrics: </a:t>
            </a:r>
            <a:r>
              <a:rPr lang="en" sz="1200"/>
              <a:t>What parts of the game do players spend the most time on? Which features are ignored?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Drop-off Points: </a:t>
            </a:r>
            <a:r>
              <a:rPr lang="en" sz="1200"/>
              <a:t>Identify levels or parts where players most frequently leave or uninstall the game. This could signal an imbalance or a bug.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Monetization Analysis: </a:t>
            </a:r>
            <a:r>
              <a:rPr lang="en" sz="1200"/>
              <a:t>Are players making in-app purchases? If not, why? Maybe the prices are too high, or the value isn't apparent.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85" name="Google Shape;1385;p63"/>
          <p:cNvSpPr txBox="1"/>
          <p:nvPr>
            <p:ph idx="4294967295" type="subTitle"/>
          </p:nvPr>
        </p:nvSpPr>
        <p:spPr>
          <a:xfrm>
            <a:off x="4856050" y="1457975"/>
            <a:ext cx="36483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accent4"/>
                </a:solidFill>
              </a:rPr>
              <a:t>Incorporating Player Feedback:</a:t>
            </a:r>
            <a:endParaRPr b="1"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Direct Communication: </a:t>
            </a:r>
            <a:r>
              <a:rPr lang="en" sz="1200"/>
              <a:t>Platforms like in-game chats, forums, or official social media channels.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Feedback Collection: </a:t>
            </a:r>
            <a:r>
              <a:rPr lang="en" sz="1200"/>
              <a:t>Use surveys or feedback forms within the game or sent via email.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Bug Reports: </a:t>
            </a:r>
            <a:r>
              <a:rPr lang="en" sz="1200"/>
              <a:t>Create easy avenues for players to report glitches, crashes, or other issues.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Feature Requests: </a:t>
            </a:r>
            <a:r>
              <a:rPr lang="en" sz="1200"/>
              <a:t>Encourage players to share ideas for new content or improvements.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6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88" name="Google Shape;688;p46"/>
          <p:cNvSpPr txBox="1"/>
          <p:nvPr>
            <p:ph idx="1" type="subTitle"/>
          </p:nvPr>
        </p:nvSpPr>
        <p:spPr>
          <a:xfrm>
            <a:off x="2116050" y="2497075"/>
            <a:ext cx="4911900" cy="5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Optimisation</a:t>
            </a:r>
            <a:endParaRPr/>
          </a:p>
        </p:txBody>
      </p:sp>
      <p:grpSp>
        <p:nvGrpSpPr>
          <p:cNvPr id="689" name="Google Shape;689;p46"/>
          <p:cNvGrpSpPr/>
          <p:nvPr/>
        </p:nvGrpSpPr>
        <p:grpSpPr>
          <a:xfrm>
            <a:off x="2490250" y="2421875"/>
            <a:ext cx="4129800" cy="141300"/>
            <a:chOff x="2490250" y="2498075"/>
            <a:chExt cx="4129800" cy="141300"/>
          </a:xfrm>
        </p:grpSpPr>
        <p:cxnSp>
          <p:nvCxnSpPr>
            <p:cNvPr id="690" name="Google Shape;690;p46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1" name="Google Shape;691;p46"/>
            <p:cNvSpPr/>
            <p:nvPr/>
          </p:nvSpPr>
          <p:spPr>
            <a:xfrm flipH="1" rot="10800000">
              <a:off x="24902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 flipH="1" rot="10800000">
              <a:off x="64787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6"/>
          <p:cNvGrpSpPr/>
          <p:nvPr/>
        </p:nvGrpSpPr>
        <p:grpSpPr>
          <a:xfrm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694" name="Google Shape;694;p46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0" name="Google Shape;700;p46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701" name="Google Shape;701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46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706" name="Google Shape;706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64"/>
          <p:cNvSpPr txBox="1"/>
          <p:nvPr>
            <p:ph type="title"/>
          </p:nvPr>
        </p:nvSpPr>
        <p:spPr>
          <a:xfrm>
            <a:off x="589675" y="62050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Analysis Tools</a:t>
            </a:r>
            <a:endParaRPr sz="3100"/>
          </a:p>
        </p:txBody>
      </p:sp>
      <p:sp>
        <p:nvSpPr>
          <p:cNvPr id="1391" name="Google Shape;1391;p64"/>
          <p:cNvSpPr txBox="1"/>
          <p:nvPr>
            <p:ph idx="4294967295" type="subTitle"/>
          </p:nvPr>
        </p:nvSpPr>
        <p:spPr>
          <a:xfrm>
            <a:off x="589675" y="1536750"/>
            <a:ext cx="79809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accent4"/>
                </a:solidFill>
              </a:rPr>
              <a:t>Iterative Development:</a:t>
            </a:r>
            <a:endParaRPr b="1"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Feedback Loop: </a:t>
            </a:r>
            <a:r>
              <a:rPr lang="en" sz="1200"/>
              <a:t>Continuously gather data, analyze, implement changes, and then gather more data to see the effects.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Frequent Updates: </a:t>
            </a:r>
            <a:r>
              <a:rPr lang="en" sz="1200"/>
              <a:t>Regularly roll out new content, features, and fixes to keep players engaged and show that their feedback is valued.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Playtesting: </a:t>
            </a:r>
            <a:r>
              <a:rPr lang="en" sz="1200"/>
              <a:t>Before major releases, have real players test new features or balance changes.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65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397" name="Google Shape;1397;p65"/>
          <p:cNvGrpSpPr/>
          <p:nvPr/>
        </p:nvGrpSpPr>
        <p:grpSpPr>
          <a:xfrm>
            <a:off x="5105666" y="521709"/>
            <a:ext cx="4551732" cy="5143454"/>
            <a:chOff x="5029600" y="439924"/>
            <a:chExt cx="4690089" cy="5299798"/>
          </a:xfrm>
        </p:grpSpPr>
        <p:grpSp>
          <p:nvGrpSpPr>
            <p:cNvPr id="1398" name="Google Shape;1398;p65"/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1399" name="Google Shape;1399;p65"/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rect b="b" l="l" r="r" t="t"/>
                <a:pathLst>
                  <a:path extrusionOk="0" h="12444" w="10342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65"/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rect b="b" l="l" r="r" t="t"/>
                <a:pathLst>
                  <a:path extrusionOk="0" h="10894" w="13277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65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65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65"/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rect b="b" l="l" r="r" t="t"/>
                <a:pathLst>
                  <a:path extrusionOk="0" h="4038" w="6006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65"/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rect b="b" l="l" r="r" t="t"/>
                <a:pathLst>
                  <a:path extrusionOk="0" h="4546" w="6939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65"/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rect b="b" l="l" r="r" t="t"/>
                <a:pathLst>
                  <a:path extrusionOk="0" h="4727" w="6703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65"/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rect b="b" l="l" r="r" t="t"/>
                <a:pathLst>
                  <a:path extrusionOk="0" h="9222" w="9141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65"/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rect b="b" l="l" r="r" t="t"/>
                <a:pathLst>
                  <a:path extrusionOk="0" h="5356" w="6439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65"/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rect b="b" l="l" r="r" t="t"/>
                <a:pathLst>
                  <a:path extrusionOk="0" h="20891" w="1256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65"/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rect b="b" l="l" r="r" t="t"/>
                <a:pathLst>
                  <a:path extrusionOk="0" h="20649" w="4804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65"/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rect b="b" l="l" r="r" t="t"/>
                <a:pathLst>
                  <a:path extrusionOk="0" h="12981" w="6772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65"/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rect b="b" l="l" r="r" t="t"/>
                <a:pathLst>
                  <a:path extrusionOk="0" h="17827" w="15872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65"/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rect b="b" l="l" r="r" t="t"/>
                <a:pathLst>
                  <a:path extrusionOk="0" h="17780" w="15812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65"/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rect b="b" l="l" r="r" t="t"/>
                <a:pathLst>
                  <a:path extrusionOk="0" h="11065" w="8006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65"/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rect b="b" l="l" r="r" t="t"/>
                <a:pathLst>
                  <a:path extrusionOk="0" h="31495" w="37327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65"/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rect b="b" l="l" r="r" t="t"/>
                <a:pathLst>
                  <a:path extrusionOk="0" h="24923" w="35092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65"/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rect b="b" l="l" r="r" t="t"/>
                <a:pathLst>
                  <a:path extrusionOk="0" h="11282" w="39629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65"/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rect b="b" l="l" r="r" t="t"/>
                <a:pathLst>
                  <a:path extrusionOk="0" h="9344" w="39429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65"/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rect b="b" l="l" r="r" t="t"/>
                <a:pathLst>
                  <a:path extrusionOk="0" h="5691" w="11543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65"/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rect b="b" l="l" r="r" t="t"/>
                <a:pathLst>
                  <a:path extrusionOk="0" h="3820" w="12041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65"/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rect b="b" l="l" r="r" t="t"/>
                <a:pathLst>
                  <a:path extrusionOk="0" h="10633" w="28021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65"/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rect b="b" l="l" r="r" t="t"/>
                <a:pathLst>
                  <a:path extrusionOk="0" h="7071" w="28021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65"/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rect b="b" l="l" r="r" t="t"/>
                <a:pathLst>
                  <a:path extrusionOk="0" h="6856" w="5505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65"/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rect b="b" l="l" r="r" t="t"/>
                <a:pathLst>
                  <a:path extrusionOk="0" h="6639" w="3537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65"/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rect b="b" l="l" r="r" t="t"/>
                <a:pathLst>
                  <a:path extrusionOk="0" h="6539" w="4438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65"/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rect b="b" l="l" r="r" t="t"/>
                <a:pathLst>
                  <a:path extrusionOk="0" h="6539" w="4437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65"/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rect b="b" l="l" r="r" t="t"/>
                <a:pathLst>
                  <a:path extrusionOk="0" h="6365" w="4304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65"/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rect b="b" l="l" r="r" t="t"/>
                <a:pathLst>
                  <a:path extrusionOk="0" h="6653" w="4404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65"/>
              <p:cNvSpPr/>
              <p:nvPr/>
            </p:nvSpPr>
            <p:spPr>
              <a:xfrm flipH="1" rot="2850461">
                <a:off x="6630604" y="2818526"/>
                <a:ext cx="2669954" cy="2311919"/>
              </a:xfrm>
              <a:custGeom>
                <a:rect b="b" l="l" r="r" t="t"/>
                <a:pathLst>
                  <a:path extrusionOk="0" h="39058" w="45108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29" name="Google Shape;1429;p65"/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1430" name="Google Shape;1430;p65"/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rect b="b" l="l" r="r" t="t"/>
                  <a:pathLst>
                    <a:path extrusionOk="0" h="61543" w="61542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1" name="Google Shape;1431;p65"/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2" name="Google Shape;1432;p65"/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65"/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34" name="Google Shape;1434;p65"/>
            <p:cNvSpPr/>
            <p:nvPr/>
          </p:nvSpPr>
          <p:spPr>
            <a:xfrm>
              <a:off x="7615675" y="4738650"/>
              <a:ext cx="842400" cy="250475"/>
            </a:xfrm>
            <a:custGeom>
              <a:rect b="b" l="l" r="r" t="t"/>
              <a:pathLst>
                <a:path extrusionOk="0" h="10019" w="33696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35" name="Google Shape;1435;p65"/>
          <p:cNvCxnSpPr/>
          <p:nvPr/>
        </p:nvCxnSpPr>
        <p:spPr>
          <a:xfrm rot="10800000">
            <a:off x="-21287" y="1433400"/>
            <a:ext cx="355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6" name="Google Shape;1436;p65"/>
          <p:cNvSpPr/>
          <p:nvPr/>
        </p:nvSpPr>
        <p:spPr>
          <a:xfrm flipH="1" rot="10800000">
            <a:off x="3535525" y="13593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7" name="Google Shape;1437;p65"/>
          <p:cNvGrpSpPr/>
          <p:nvPr/>
        </p:nvGrpSpPr>
        <p:grpSpPr>
          <a:xfrm>
            <a:off x="351325" y="539500"/>
            <a:ext cx="7785475" cy="4284469"/>
            <a:chOff x="351325" y="539500"/>
            <a:chExt cx="7785475" cy="4284469"/>
          </a:xfrm>
        </p:grpSpPr>
        <p:sp>
          <p:nvSpPr>
            <p:cNvPr id="1438" name="Google Shape;1438;p65"/>
            <p:cNvSpPr/>
            <p:nvPr/>
          </p:nvSpPr>
          <p:spPr>
            <a:xfrm>
              <a:off x="3290475" y="2319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9" name="Google Shape;1439;p65"/>
            <p:cNvGrpSpPr/>
            <p:nvPr/>
          </p:nvGrpSpPr>
          <p:grpSpPr>
            <a:xfrm>
              <a:off x="351325" y="539500"/>
              <a:ext cx="7785475" cy="4284469"/>
              <a:chOff x="351325" y="539500"/>
              <a:chExt cx="7785475" cy="4284469"/>
            </a:xfrm>
          </p:grpSpPr>
          <p:sp>
            <p:nvSpPr>
              <p:cNvPr id="1440" name="Google Shape;1440;p65"/>
              <p:cNvSpPr/>
              <p:nvPr/>
            </p:nvSpPr>
            <p:spPr>
              <a:xfrm flipH="1" rot="10800000">
                <a:off x="4346638" y="46414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65"/>
              <p:cNvSpPr/>
              <p:nvPr/>
            </p:nvSpPr>
            <p:spPr>
              <a:xfrm>
                <a:off x="7349500" y="2735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65"/>
              <p:cNvSpPr/>
              <p:nvPr/>
            </p:nvSpPr>
            <p:spPr>
              <a:xfrm>
                <a:off x="7947200" y="539500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65"/>
              <p:cNvSpPr/>
              <p:nvPr/>
            </p:nvSpPr>
            <p:spPr>
              <a:xfrm>
                <a:off x="4712075" y="3258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65"/>
              <p:cNvSpPr/>
              <p:nvPr/>
            </p:nvSpPr>
            <p:spPr>
              <a:xfrm>
                <a:off x="351325" y="33732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45" name="Google Shape;1445;p65"/>
              <p:cNvGrpSpPr/>
              <p:nvPr/>
            </p:nvGrpSpPr>
            <p:grpSpPr>
              <a:xfrm rot="-7546048">
                <a:off x="5203709" y="4249756"/>
                <a:ext cx="161701" cy="641985"/>
                <a:chOff x="7004550" y="3676293"/>
                <a:chExt cx="161700" cy="641982"/>
              </a:xfrm>
            </p:grpSpPr>
            <p:sp>
              <p:nvSpPr>
                <p:cNvPr id="1446" name="Google Shape;1446;p65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7" name="Google Shape;1447;p65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65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65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7"/>
          <p:cNvSpPr txBox="1"/>
          <p:nvPr>
            <p:ph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6" name="Google Shape;736;p47"/>
          <p:cNvSpPr txBox="1"/>
          <p:nvPr>
            <p:ph type="title"/>
          </p:nvPr>
        </p:nvSpPr>
        <p:spPr>
          <a:xfrm flipH="1">
            <a:off x="1781100" y="2544000"/>
            <a:ext cx="5581800" cy="18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Monetisation Strategies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7"/>
          <p:cNvSpPr txBox="1"/>
          <p:nvPr>
            <p:ph idx="1" type="subTitle"/>
          </p:nvPr>
        </p:nvSpPr>
        <p:spPr>
          <a:xfrm flipH="1">
            <a:off x="2534100" y="3512625"/>
            <a:ext cx="4075800" cy="8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738" name="Google Shape;738;p47"/>
          <p:cNvGrpSpPr/>
          <p:nvPr/>
        </p:nvGrpSpPr>
        <p:grpSpPr>
          <a:xfrm>
            <a:off x="481106" y="475966"/>
            <a:ext cx="2628806" cy="2171047"/>
            <a:chOff x="490650" y="876049"/>
            <a:chExt cx="2400078" cy="1982149"/>
          </a:xfrm>
        </p:grpSpPr>
        <p:sp>
          <p:nvSpPr>
            <p:cNvPr id="739" name="Google Shape;739;p47"/>
            <p:cNvSpPr/>
            <p:nvPr/>
          </p:nvSpPr>
          <p:spPr>
            <a:xfrm>
              <a:off x="490650" y="2417175"/>
              <a:ext cx="2400078" cy="441023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 flipH="1">
              <a:off x="601217" y="876049"/>
              <a:ext cx="2233428" cy="1889838"/>
            </a:xfrm>
            <a:custGeom>
              <a:rect b="b" l="l" r="r" t="t"/>
              <a:pathLst>
                <a:path extrusionOk="0" h="71707" w="84744">
                  <a:moveTo>
                    <a:pt x="61662" y="1"/>
                  </a:moveTo>
                  <a:cubicBezTo>
                    <a:pt x="58390" y="1"/>
                    <a:pt x="55233" y="527"/>
                    <a:pt x="52585" y="1351"/>
                  </a:cubicBezTo>
                  <a:cubicBezTo>
                    <a:pt x="41704" y="4725"/>
                    <a:pt x="34500" y="19588"/>
                    <a:pt x="28269" y="27916"/>
                  </a:cubicBezTo>
                  <a:cubicBezTo>
                    <a:pt x="22007" y="36245"/>
                    <a:pt x="16293" y="30257"/>
                    <a:pt x="8147" y="39862"/>
                  </a:cubicBezTo>
                  <a:cubicBezTo>
                    <a:pt x="1" y="49467"/>
                    <a:pt x="5806" y="60531"/>
                    <a:pt x="11946" y="64543"/>
                  </a:cubicBezTo>
                  <a:cubicBezTo>
                    <a:pt x="20022" y="69805"/>
                    <a:pt x="31485" y="71707"/>
                    <a:pt x="42295" y="71707"/>
                  </a:cubicBezTo>
                  <a:cubicBezTo>
                    <a:pt x="54838" y="71707"/>
                    <a:pt x="66501" y="69147"/>
                    <a:pt x="70975" y="66306"/>
                  </a:cubicBezTo>
                  <a:cubicBezTo>
                    <a:pt x="79303" y="61017"/>
                    <a:pt x="84744" y="44421"/>
                    <a:pt x="83771" y="21989"/>
                  </a:cubicBezTo>
                  <a:cubicBezTo>
                    <a:pt x="83059" y="5054"/>
                    <a:pt x="71802" y="1"/>
                    <a:pt x="6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 flipH="1">
              <a:off x="623666" y="1644569"/>
              <a:ext cx="1813672" cy="1120773"/>
            </a:xfrm>
            <a:custGeom>
              <a:rect b="b" l="l" r="r" t="t"/>
              <a:pathLst>
                <a:path extrusionOk="0" h="42526" w="68817">
                  <a:moveTo>
                    <a:pt x="68817" y="1"/>
                  </a:moveTo>
                  <a:lnTo>
                    <a:pt x="68817" y="1"/>
                  </a:lnTo>
                  <a:cubicBezTo>
                    <a:pt x="57175" y="14043"/>
                    <a:pt x="42707" y="22797"/>
                    <a:pt x="21582" y="24864"/>
                  </a:cubicBezTo>
                  <a:cubicBezTo>
                    <a:pt x="12463" y="25776"/>
                    <a:pt x="2585" y="27691"/>
                    <a:pt x="1" y="37174"/>
                  </a:cubicBezTo>
                  <a:cubicBezTo>
                    <a:pt x="7752" y="41070"/>
                    <a:pt x="17729" y="42525"/>
                    <a:pt x="27208" y="42525"/>
                  </a:cubicBezTo>
                  <a:cubicBezTo>
                    <a:pt x="39771" y="42525"/>
                    <a:pt x="51459" y="39968"/>
                    <a:pt x="55929" y="37144"/>
                  </a:cubicBezTo>
                  <a:cubicBezTo>
                    <a:pt x="63346" y="32433"/>
                    <a:pt x="68482" y="18755"/>
                    <a:pt x="6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 flipH="1">
              <a:off x="733407" y="1374182"/>
              <a:ext cx="1724750" cy="610092"/>
            </a:xfrm>
            <a:custGeom>
              <a:rect b="b" l="l" r="r" t="t"/>
              <a:pathLst>
                <a:path extrusionOk="0" h="23149" w="65443">
                  <a:moveTo>
                    <a:pt x="47018" y="0"/>
                  </a:moveTo>
                  <a:cubicBezTo>
                    <a:pt x="39165" y="0"/>
                    <a:pt x="30221" y="2281"/>
                    <a:pt x="22372" y="9592"/>
                  </a:cubicBezTo>
                  <a:cubicBezTo>
                    <a:pt x="19423" y="12297"/>
                    <a:pt x="16870" y="15489"/>
                    <a:pt x="12037" y="16856"/>
                  </a:cubicBezTo>
                  <a:cubicBezTo>
                    <a:pt x="5745" y="18619"/>
                    <a:pt x="1520" y="18711"/>
                    <a:pt x="1" y="21051"/>
                  </a:cubicBezTo>
                  <a:cubicBezTo>
                    <a:pt x="261" y="20968"/>
                    <a:pt x="601" y="20931"/>
                    <a:pt x="1012" y="20931"/>
                  </a:cubicBezTo>
                  <a:cubicBezTo>
                    <a:pt x="4199" y="20931"/>
                    <a:pt x="11689" y="23148"/>
                    <a:pt x="20062" y="23148"/>
                  </a:cubicBezTo>
                  <a:cubicBezTo>
                    <a:pt x="29059" y="23148"/>
                    <a:pt x="39089" y="20443"/>
                    <a:pt x="45928" y="16552"/>
                  </a:cubicBezTo>
                  <a:cubicBezTo>
                    <a:pt x="52828" y="12935"/>
                    <a:pt x="57904" y="5762"/>
                    <a:pt x="65443" y="4273"/>
                  </a:cubicBezTo>
                  <a:cubicBezTo>
                    <a:pt x="62075" y="2435"/>
                    <a:pt x="55130" y="0"/>
                    <a:pt x="47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 flipH="1">
              <a:off x="714211" y="942012"/>
              <a:ext cx="944379" cy="221672"/>
            </a:xfrm>
            <a:custGeom>
              <a:rect b="b" l="l" r="r" t="t"/>
              <a:pathLst>
                <a:path extrusionOk="0" h="8411" w="35833">
                  <a:moveTo>
                    <a:pt x="18192" y="0"/>
                  </a:moveTo>
                  <a:cubicBezTo>
                    <a:pt x="10157" y="0"/>
                    <a:pt x="1333" y="3565"/>
                    <a:pt x="239" y="6994"/>
                  </a:cubicBezTo>
                  <a:cubicBezTo>
                    <a:pt x="0" y="7722"/>
                    <a:pt x="295" y="8009"/>
                    <a:pt x="977" y="8009"/>
                  </a:cubicBezTo>
                  <a:cubicBezTo>
                    <a:pt x="3525" y="8009"/>
                    <a:pt x="11482" y="3998"/>
                    <a:pt x="17226" y="3998"/>
                  </a:cubicBezTo>
                  <a:cubicBezTo>
                    <a:pt x="17581" y="3998"/>
                    <a:pt x="17927" y="4013"/>
                    <a:pt x="18263" y="4045"/>
                  </a:cubicBezTo>
                  <a:cubicBezTo>
                    <a:pt x="24530" y="4677"/>
                    <a:pt x="27580" y="8411"/>
                    <a:pt x="30991" y="8411"/>
                  </a:cubicBezTo>
                  <a:cubicBezTo>
                    <a:pt x="31518" y="8411"/>
                    <a:pt x="32053" y="8322"/>
                    <a:pt x="32610" y="8118"/>
                  </a:cubicBezTo>
                  <a:cubicBezTo>
                    <a:pt x="35832" y="6933"/>
                    <a:pt x="27868" y="459"/>
                    <a:pt x="19510" y="33"/>
                  </a:cubicBezTo>
                  <a:cubicBezTo>
                    <a:pt x="19074" y="11"/>
                    <a:pt x="18634" y="0"/>
                    <a:pt x="1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 flipH="1">
              <a:off x="1629441" y="2005664"/>
              <a:ext cx="1015774" cy="240199"/>
            </a:xfrm>
            <a:custGeom>
              <a:rect b="b" l="l" r="r" t="t"/>
              <a:pathLst>
                <a:path extrusionOk="0" h="9114" w="38542">
                  <a:moveTo>
                    <a:pt x="3867" y="1"/>
                  </a:moveTo>
                  <a:cubicBezTo>
                    <a:pt x="1446" y="1"/>
                    <a:pt x="0" y="1103"/>
                    <a:pt x="2691" y="3259"/>
                  </a:cubicBezTo>
                  <a:cubicBezTo>
                    <a:pt x="6579" y="6422"/>
                    <a:pt x="10800" y="9114"/>
                    <a:pt x="20270" y="9114"/>
                  </a:cubicBezTo>
                  <a:cubicBezTo>
                    <a:pt x="20721" y="9114"/>
                    <a:pt x="21183" y="9108"/>
                    <a:pt x="21658" y="9095"/>
                  </a:cubicBezTo>
                  <a:cubicBezTo>
                    <a:pt x="32357" y="8761"/>
                    <a:pt x="36856" y="8062"/>
                    <a:pt x="38041" y="5205"/>
                  </a:cubicBezTo>
                  <a:cubicBezTo>
                    <a:pt x="38541" y="4017"/>
                    <a:pt x="37864" y="3631"/>
                    <a:pt x="36491" y="3631"/>
                  </a:cubicBezTo>
                  <a:cubicBezTo>
                    <a:pt x="34526" y="3631"/>
                    <a:pt x="31137" y="4421"/>
                    <a:pt x="27737" y="4779"/>
                  </a:cubicBezTo>
                  <a:cubicBezTo>
                    <a:pt x="27299" y="4824"/>
                    <a:pt x="26823" y="4845"/>
                    <a:pt x="26316" y="4845"/>
                  </a:cubicBezTo>
                  <a:cubicBezTo>
                    <a:pt x="20665" y="4845"/>
                    <a:pt x="11163" y="2217"/>
                    <a:pt x="7676" y="767"/>
                  </a:cubicBezTo>
                  <a:cubicBezTo>
                    <a:pt x="6415" y="254"/>
                    <a:pt x="5029" y="1"/>
                    <a:pt x="3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47"/>
          <p:cNvGrpSpPr/>
          <p:nvPr/>
        </p:nvGrpSpPr>
        <p:grpSpPr>
          <a:xfrm>
            <a:off x="6872350" y="2156345"/>
            <a:ext cx="1376237" cy="2576197"/>
            <a:chOff x="6586600" y="2122595"/>
            <a:chExt cx="1376237" cy="2576197"/>
          </a:xfrm>
        </p:grpSpPr>
        <p:sp>
          <p:nvSpPr>
            <p:cNvPr id="746" name="Google Shape;746;p47"/>
            <p:cNvSpPr/>
            <p:nvPr/>
          </p:nvSpPr>
          <p:spPr>
            <a:xfrm>
              <a:off x="6586600" y="4263675"/>
              <a:ext cx="1376237" cy="435118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7408796" y="4375064"/>
              <a:ext cx="29761" cy="6634"/>
            </a:xfrm>
            <a:custGeom>
              <a:rect b="b" l="l" r="r" t="t"/>
              <a:pathLst>
                <a:path extrusionOk="0" h="183" w="821">
                  <a:moveTo>
                    <a:pt x="365" y="1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6770300" y="2122595"/>
              <a:ext cx="923360" cy="2473084"/>
            </a:xfrm>
            <a:custGeom>
              <a:rect b="b" l="l" r="r" t="t"/>
              <a:pathLst>
                <a:path extrusionOk="0" h="68223" w="25472">
                  <a:moveTo>
                    <a:pt x="18089" y="0"/>
                  </a:moveTo>
                  <a:cubicBezTo>
                    <a:pt x="16259" y="0"/>
                    <a:pt x="14442" y="177"/>
                    <a:pt x="12311" y="623"/>
                  </a:cubicBezTo>
                  <a:cubicBezTo>
                    <a:pt x="11186" y="836"/>
                    <a:pt x="10183" y="1505"/>
                    <a:pt x="9544" y="2447"/>
                  </a:cubicBezTo>
                  <a:cubicBezTo>
                    <a:pt x="5715" y="8070"/>
                    <a:pt x="2006" y="13967"/>
                    <a:pt x="760" y="20623"/>
                  </a:cubicBezTo>
                  <a:cubicBezTo>
                    <a:pt x="0" y="24727"/>
                    <a:pt x="213" y="28921"/>
                    <a:pt x="426" y="33086"/>
                  </a:cubicBezTo>
                  <a:lnTo>
                    <a:pt x="2189" y="66885"/>
                  </a:lnTo>
                  <a:cubicBezTo>
                    <a:pt x="7052" y="67706"/>
                    <a:pt x="12219" y="67949"/>
                    <a:pt x="17691" y="68223"/>
                  </a:cubicBezTo>
                  <a:cubicBezTo>
                    <a:pt x="19697" y="66338"/>
                    <a:pt x="22645" y="63025"/>
                    <a:pt x="24651" y="61141"/>
                  </a:cubicBezTo>
                  <a:cubicBezTo>
                    <a:pt x="25472" y="41688"/>
                    <a:pt x="24286" y="22143"/>
                    <a:pt x="24955" y="2690"/>
                  </a:cubicBezTo>
                  <a:cubicBezTo>
                    <a:pt x="25016" y="1505"/>
                    <a:pt x="24104" y="441"/>
                    <a:pt x="22919" y="319"/>
                  </a:cubicBezTo>
                  <a:cubicBezTo>
                    <a:pt x="21171" y="125"/>
                    <a:pt x="19625" y="0"/>
                    <a:pt x="18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857342" y="2157144"/>
              <a:ext cx="733881" cy="744031"/>
            </a:xfrm>
            <a:custGeom>
              <a:rect b="b" l="l" r="r" t="t"/>
              <a:pathLst>
                <a:path extrusionOk="0" h="20525" w="20245">
                  <a:moveTo>
                    <a:pt x="14530" y="0"/>
                  </a:moveTo>
                  <a:cubicBezTo>
                    <a:pt x="13606" y="0"/>
                    <a:pt x="12682" y="41"/>
                    <a:pt x="11764" y="126"/>
                  </a:cubicBezTo>
                  <a:cubicBezTo>
                    <a:pt x="11736" y="126"/>
                    <a:pt x="11709" y="125"/>
                    <a:pt x="11682" y="125"/>
                  </a:cubicBezTo>
                  <a:cubicBezTo>
                    <a:pt x="9707" y="125"/>
                    <a:pt x="7891" y="1214"/>
                    <a:pt x="6961" y="2953"/>
                  </a:cubicBezTo>
                  <a:cubicBezTo>
                    <a:pt x="4712" y="6175"/>
                    <a:pt x="3070" y="9792"/>
                    <a:pt x="1460" y="13379"/>
                  </a:cubicBezTo>
                  <a:cubicBezTo>
                    <a:pt x="730" y="15020"/>
                    <a:pt x="1" y="16904"/>
                    <a:pt x="760" y="18515"/>
                  </a:cubicBezTo>
                  <a:cubicBezTo>
                    <a:pt x="1338" y="19579"/>
                    <a:pt x="2402" y="20309"/>
                    <a:pt x="3587" y="20491"/>
                  </a:cubicBezTo>
                  <a:cubicBezTo>
                    <a:pt x="3806" y="20513"/>
                    <a:pt x="4025" y="20524"/>
                    <a:pt x="4242" y="20524"/>
                  </a:cubicBezTo>
                  <a:cubicBezTo>
                    <a:pt x="5228" y="20524"/>
                    <a:pt x="6186" y="20296"/>
                    <a:pt x="7083" y="19822"/>
                  </a:cubicBezTo>
                  <a:cubicBezTo>
                    <a:pt x="10122" y="18363"/>
                    <a:pt x="12037" y="15293"/>
                    <a:pt x="13770" y="12375"/>
                  </a:cubicBezTo>
                  <a:cubicBezTo>
                    <a:pt x="15745" y="9002"/>
                    <a:pt x="17752" y="5658"/>
                    <a:pt x="19727" y="2315"/>
                  </a:cubicBezTo>
                  <a:cubicBezTo>
                    <a:pt x="19970" y="1950"/>
                    <a:pt x="20244" y="1494"/>
                    <a:pt x="20031" y="1008"/>
                  </a:cubicBezTo>
                  <a:cubicBezTo>
                    <a:pt x="19849" y="521"/>
                    <a:pt x="19241" y="369"/>
                    <a:pt x="18724" y="278"/>
                  </a:cubicBezTo>
                  <a:cubicBezTo>
                    <a:pt x="17333" y="95"/>
                    <a:pt x="15930" y="0"/>
                    <a:pt x="14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7317930" y="3200834"/>
              <a:ext cx="282134" cy="780136"/>
            </a:xfrm>
            <a:custGeom>
              <a:rect b="b" l="l" r="r" t="t"/>
              <a:pathLst>
                <a:path extrusionOk="0" h="21521" w="7783">
                  <a:moveTo>
                    <a:pt x="3892" y="365"/>
                  </a:moveTo>
                  <a:cubicBezTo>
                    <a:pt x="5806" y="365"/>
                    <a:pt x="7417" y="5137"/>
                    <a:pt x="7417" y="10760"/>
                  </a:cubicBezTo>
                  <a:cubicBezTo>
                    <a:pt x="7417" y="16383"/>
                    <a:pt x="5806" y="21155"/>
                    <a:pt x="3892" y="21155"/>
                  </a:cubicBezTo>
                  <a:cubicBezTo>
                    <a:pt x="1977" y="21155"/>
                    <a:pt x="366" y="16383"/>
                    <a:pt x="366" y="10760"/>
                  </a:cubicBezTo>
                  <a:cubicBezTo>
                    <a:pt x="366" y="5137"/>
                    <a:pt x="1977" y="365"/>
                    <a:pt x="3892" y="365"/>
                  </a:cubicBezTo>
                  <a:close/>
                  <a:moveTo>
                    <a:pt x="3892" y="0"/>
                  </a:moveTo>
                  <a:cubicBezTo>
                    <a:pt x="1703" y="0"/>
                    <a:pt x="1" y="4711"/>
                    <a:pt x="1" y="10760"/>
                  </a:cubicBezTo>
                  <a:cubicBezTo>
                    <a:pt x="1" y="16809"/>
                    <a:pt x="1703" y="21520"/>
                    <a:pt x="3892" y="21520"/>
                  </a:cubicBezTo>
                  <a:cubicBezTo>
                    <a:pt x="6080" y="21520"/>
                    <a:pt x="7782" y="16809"/>
                    <a:pt x="7782" y="10760"/>
                  </a:cubicBezTo>
                  <a:cubicBezTo>
                    <a:pt x="7782" y="4711"/>
                    <a:pt x="6080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927853" y="2773265"/>
              <a:ext cx="182954" cy="69455"/>
            </a:xfrm>
            <a:custGeom>
              <a:rect b="b" l="l" r="r" t="t"/>
              <a:pathLst>
                <a:path extrusionOk="0" h="1916" w="5047">
                  <a:moveTo>
                    <a:pt x="1" y="1"/>
                  </a:moveTo>
                  <a:lnTo>
                    <a:pt x="1399" y="1916"/>
                  </a:lnTo>
                  <a:lnTo>
                    <a:pt x="5047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47"/>
          <p:cNvSpPr/>
          <p:nvPr/>
        </p:nvSpPr>
        <p:spPr>
          <a:xfrm flipH="1" rot="-8244749">
            <a:off x="-503315" y="2927008"/>
            <a:ext cx="3287405" cy="328748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47"/>
          <p:cNvGrpSpPr/>
          <p:nvPr/>
        </p:nvGrpSpPr>
        <p:grpSpPr>
          <a:xfrm>
            <a:off x="2490250" y="3260075"/>
            <a:ext cx="4129800" cy="141300"/>
            <a:chOff x="2490250" y="3260075"/>
            <a:chExt cx="4129800" cy="141300"/>
          </a:xfrm>
        </p:grpSpPr>
        <p:cxnSp>
          <p:nvCxnSpPr>
            <p:cNvPr id="754" name="Google Shape;754;p47"/>
            <p:cNvCxnSpPr/>
            <p:nvPr/>
          </p:nvCxnSpPr>
          <p:spPr>
            <a:xfrm rot="10800000">
              <a:off x="2631538" y="3334100"/>
              <a:ext cx="3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5" name="Google Shape;755;p47"/>
            <p:cNvSpPr/>
            <p:nvPr/>
          </p:nvSpPr>
          <p:spPr>
            <a:xfrm flipH="1" rot="10800000">
              <a:off x="2490250" y="3260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 flipH="1" rot="10800000">
              <a:off x="6478750" y="3260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7"/>
          <p:cNvGrpSpPr/>
          <p:nvPr/>
        </p:nvGrpSpPr>
        <p:grpSpPr>
          <a:xfrm>
            <a:off x="481101" y="1066525"/>
            <a:ext cx="8090962" cy="3632275"/>
            <a:chOff x="481101" y="1066525"/>
            <a:chExt cx="8090962" cy="3632275"/>
          </a:xfrm>
        </p:grpSpPr>
        <p:sp>
          <p:nvSpPr>
            <p:cNvPr id="758" name="Google Shape;758;p47"/>
            <p:cNvSpPr/>
            <p:nvPr/>
          </p:nvSpPr>
          <p:spPr>
            <a:xfrm flipH="1" rot="10800000">
              <a:off x="2890725" y="10665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1658088" y="33738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6120975" y="203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6226250" y="4222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3828525" y="4509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3" name="Google Shape;763;p47"/>
            <p:cNvGrpSpPr/>
            <p:nvPr/>
          </p:nvGrpSpPr>
          <p:grpSpPr>
            <a:xfrm rot="-7546048">
              <a:off x="707959" y="3053468"/>
              <a:ext cx="161701" cy="641985"/>
              <a:chOff x="7004550" y="3676293"/>
              <a:chExt cx="161700" cy="641982"/>
            </a:xfrm>
          </p:grpSpPr>
          <p:sp>
            <p:nvSpPr>
              <p:cNvPr id="764" name="Google Shape;764;p4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8" name="Google Shape;768;p47"/>
            <p:cNvGrpSpPr/>
            <p:nvPr/>
          </p:nvGrpSpPr>
          <p:grpSpPr>
            <a:xfrm>
              <a:off x="4571995" y="4063851"/>
              <a:ext cx="545147" cy="506901"/>
              <a:chOff x="4818730" y="3307263"/>
              <a:chExt cx="1827512" cy="1699300"/>
            </a:xfrm>
          </p:grpSpPr>
          <p:sp>
            <p:nvSpPr>
              <p:cNvPr id="769" name="Google Shape;769;p4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4" name="Google Shape;794;p47"/>
            <p:cNvSpPr/>
            <p:nvPr/>
          </p:nvSpPr>
          <p:spPr>
            <a:xfrm>
              <a:off x="8430763" y="17194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8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Monetisation Strategies</a:t>
            </a:r>
            <a:endParaRPr sz="3100"/>
          </a:p>
        </p:txBody>
      </p:sp>
      <p:sp>
        <p:nvSpPr>
          <p:cNvPr id="800" name="Google Shape;800;p48"/>
          <p:cNvSpPr txBox="1"/>
          <p:nvPr>
            <p:ph idx="4294967295" type="subTitle"/>
          </p:nvPr>
        </p:nvSpPr>
        <p:spPr>
          <a:xfrm>
            <a:off x="589675" y="1536750"/>
            <a:ext cx="79185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Strategies vary across platforms &amp; genres. Most games fall into one of three categories: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Freemium</a:t>
            </a:r>
            <a:r>
              <a:rPr lang="en" sz="1200">
                <a:solidFill>
                  <a:schemeClr val="accent4"/>
                </a:solidFill>
              </a:rPr>
              <a:t>: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Game is free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Revenue generated from in-app advertisements and in-game purchases.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Premium</a:t>
            </a:r>
            <a:r>
              <a:rPr lang="en" sz="1200">
                <a:solidFill>
                  <a:schemeClr val="accent4"/>
                </a:solidFill>
              </a:rPr>
              <a:t>: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Players pay upfront to download and play.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Ad-free with optional IAPs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Subscription</a:t>
            </a:r>
            <a:r>
              <a:rPr lang="en" sz="1200">
                <a:solidFill>
                  <a:schemeClr val="accent4"/>
                </a:solidFill>
              </a:rPr>
              <a:t>: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Regular payment model (monthly, annually).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Continuous access to content or premium features.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Can combine with Freemium for free entry-level access with premium benefits available for subscribers.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9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In-App Advertising</a:t>
            </a:r>
            <a:endParaRPr sz="3100"/>
          </a:p>
        </p:txBody>
      </p:sp>
      <p:sp>
        <p:nvSpPr>
          <p:cNvPr id="806" name="Google Shape;806;p49"/>
          <p:cNvSpPr txBox="1"/>
          <p:nvPr>
            <p:ph idx="4294967295" type="subTitle"/>
          </p:nvPr>
        </p:nvSpPr>
        <p:spPr>
          <a:xfrm>
            <a:off x="589675" y="1742700"/>
            <a:ext cx="80505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Interstitial Ads: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Full-screen ads displayed at transition points (e.g., between levels).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Often come with a skip option after a few seconds.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Rewarded Videos: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Players choose to watch ads in exchange for in-game rewards.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Commonly offers currency, lives, or premium content.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Generally well-received as players opt-in and get rewarded.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Banner Ads: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Persistent or occasionally appearing small ads.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Placed at top or bottom of the screen.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Less intrusive but also less revenue per impression compared to interstitial ads.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0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In-App Purchases</a:t>
            </a:r>
            <a:endParaRPr sz="3100"/>
          </a:p>
        </p:txBody>
      </p:sp>
      <p:sp>
        <p:nvSpPr>
          <p:cNvPr id="812" name="Google Shape;812;p50"/>
          <p:cNvSpPr txBox="1"/>
          <p:nvPr>
            <p:ph idx="4294967295" type="subTitle"/>
          </p:nvPr>
        </p:nvSpPr>
        <p:spPr>
          <a:xfrm>
            <a:off x="589675" y="1536750"/>
            <a:ext cx="51738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Consumable vs Non-consumable: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Consumable: Items that can be used once or have a limited lifespan (e.g., power-ups, currency).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Non-consumable: One-time purchases that last permanently (e.g., unlock a new level, remove ads).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Psychology Behind Successful IAP Design: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n" sz="1200">
                <a:solidFill>
                  <a:schemeClr val="accent4"/>
                </a:solidFill>
              </a:rPr>
              <a:t>Scarcity: </a:t>
            </a:r>
            <a:r>
              <a:rPr lang="en" sz="1200"/>
              <a:t>Limited-time items or sales prompt urgent action.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n" sz="1200">
                <a:solidFill>
                  <a:schemeClr val="accent4"/>
                </a:solidFill>
              </a:rPr>
              <a:t>Convenience: </a:t>
            </a:r>
            <a:r>
              <a:rPr lang="en" sz="1200"/>
              <a:t>Offering items that save time or effort can entice purchases.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n" sz="1200">
                <a:solidFill>
                  <a:schemeClr val="accent4"/>
                </a:solidFill>
              </a:rPr>
              <a:t>Power of Choice: </a:t>
            </a:r>
            <a:r>
              <a:rPr lang="en" sz="1200"/>
              <a:t>Allowing customization or unique content gives players a sense of ownership and identity, increasing likelihood of purchase.</a:t>
            </a:r>
            <a:endParaRPr sz="1200"/>
          </a:p>
        </p:txBody>
      </p:sp>
      <p:pic>
        <p:nvPicPr>
          <p:cNvPr id="813" name="Google Shape;8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125" y="1536750"/>
            <a:ext cx="2854727" cy="160497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4" name="Google Shape;81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125" y="3279152"/>
            <a:ext cx="2854725" cy="147017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1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In-App Purchases</a:t>
            </a:r>
            <a:endParaRPr sz="3100"/>
          </a:p>
        </p:txBody>
      </p:sp>
      <p:sp>
        <p:nvSpPr>
          <p:cNvPr id="820" name="Google Shape;820;p51"/>
          <p:cNvSpPr txBox="1"/>
          <p:nvPr>
            <p:ph idx="4294967295" type="subTitle"/>
          </p:nvPr>
        </p:nvSpPr>
        <p:spPr>
          <a:xfrm>
            <a:off x="589675" y="1536750"/>
            <a:ext cx="39024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Psychology Behind Successful IAP Design: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Sense of getting a good deal (price ladder)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Sunk Cost Fallacy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FOMO</a:t>
            </a:r>
            <a:endParaRPr sz="1200"/>
          </a:p>
        </p:txBody>
      </p:sp>
      <p:pic>
        <p:nvPicPr>
          <p:cNvPr id="821" name="Google Shape;821;p51"/>
          <p:cNvPicPr preferRelativeResize="0"/>
          <p:nvPr/>
        </p:nvPicPr>
        <p:blipFill rotWithShape="1">
          <a:blip r:embed="rId3">
            <a:alphaModFix/>
          </a:blip>
          <a:srcRect b="12518" l="0" r="0" t="12518"/>
          <a:stretch/>
        </p:blipFill>
        <p:spPr>
          <a:xfrm>
            <a:off x="4542025" y="1536750"/>
            <a:ext cx="4288824" cy="241122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2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Task</a:t>
            </a:r>
            <a:endParaRPr sz="3100"/>
          </a:p>
        </p:txBody>
      </p:sp>
      <p:sp>
        <p:nvSpPr>
          <p:cNvPr id="827" name="Google Shape;827;p52"/>
          <p:cNvSpPr txBox="1"/>
          <p:nvPr>
            <p:ph idx="4294967295" type="subTitle"/>
          </p:nvPr>
        </p:nvSpPr>
        <p:spPr>
          <a:xfrm>
            <a:off x="589675" y="1742700"/>
            <a:ext cx="65583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Design a monetisation strategy for your game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Download a mobile game on your phones and review it’s monetisation strategy in pairs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Where will you include </a:t>
            </a:r>
            <a:r>
              <a:rPr lang="en" sz="1200"/>
              <a:t>interstitial, rewarded and banner ads.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Will you have IAPs and if so what will they sell?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en" sz="1200"/>
              <a:t>Try and be specific about the placement and timing of ads as well as the pricing for them.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3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Unity Ads Setup</a:t>
            </a:r>
            <a:endParaRPr sz="3100"/>
          </a:p>
        </p:txBody>
      </p:sp>
      <p:sp>
        <p:nvSpPr>
          <p:cNvPr id="833" name="Google Shape;833;p53"/>
          <p:cNvSpPr txBox="1"/>
          <p:nvPr>
            <p:ph idx="4294967295" type="subTitle"/>
          </p:nvPr>
        </p:nvSpPr>
        <p:spPr>
          <a:xfrm>
            <a:off x="589675" y="1742700"/>
            <a:ext cx="41211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Unity Game Services : </a:t>
            </a:r>
            <a:r>
              <a:rPr lang="en" sz="1200"/>
              <a:t>A collection of services for streamlining the development of common online features.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Login into Unity Game Services and name your organisation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 your Project make sure you are set to Android or iOS in the build settings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Under services enable ads. It will ask you to select your organisation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en" sz="1200"/>
              <a:t>Click create project id</a:t>
            </a:r>
            <a:endParaRPr sz="1200"/>
          </a:p>
        </p:txBody>
      </p:sp>
      <p:pic>
        <p:nvPicPr>
          <p:cNvPr id="834" name="Google Shape;8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175" y="1832543"/>
            <a:ext cx="3893126" cy="9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