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023F-43D3-49D7-9057-B43FE4A0EBA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C6AD-4F62-4416-877B-D87A726FE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6810" y="418286"/>
            <a:ext cx="6858000" cy="60214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84230" y="1871578"/>
            <a:ext cx="578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5000" kern="12000" spc="300" dirty="0" smtClean="0">
                <a:solidFill>
                  <a:schemeClr val="bg1"/>
                </a:solidFill>
                <a:latin typeface="Berkshire swash" panose="02000505000000020003" pitchFamily="2" charset="0"/>
              </a:rPr>
              <a:t>FEETS</a:t>
            </a:r>
            <a:r>
              <a:rPr lang="en-US" sz="6000" dirty="0" smtClean="0">
                <a:solidFill>
                  <a:schemeClr val="bg1"/>
                </a:solidFill>
                <a:latin typeface="Berkshire swash" panose="02000505000000020003" pitchFamily="2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Raleway SemiBold" pitchFamily="2" charset="0"/>
              </a:rPr>
              <a:t>that</a:t>
            </a:r>
            <a:r>
              <a:rPr lang="en-US" sz="6000" dirty="0" smtClean="0">
                <a:solidFill>
                  <a:schemeClr val="bg1"/>
                </a:solidFill>
                <a:latin typeface="Berkshire swash" panose="02000505000000020003" pitchFamily="2" charset="0"/>
              </a:rPr>
              <a:t> </a:t>
            </a:r>
            <a:r>
              <a:rPr lang="en-US" sz="5000" spc="300" dirty="0" smtClean="0">
                <a:solidFill>
                  <a:schemeClr val="bg1"/>
                </a:solidFill>
                <a:latin typeface="Berkshire swash" panose="02000505000000020003" pitchFamily="2" charset="0"/>
              </a:rPr>
              <a:t>FITS</a:t>
            </a:r>
          </a:p>
          <a:p>
            <a:r>
              <a:rPr lang="en-US" sz="2000" spc="300" dirty="0" smtClean="0">
                <a:solidFill>
                  <a:schemeClr val="bg1"/>
                </a:solidFill>
                <a:latin typeface="Berkshire swash" panose="02000505000000020003" pitchFamily="2" charset="0"/>
              </a:rPr>
              <a:t>Hand-made Leather Shoes On Steroids</a:t>
            </a:r>
            <a:endParaRPr lang="en-US" sz="2000" spc="300" dirty="0">
              <a:solidFill>
                <a:schemeClr val="bg1"/>
              </a:solidFill>
              <a:latin typeface="Berkshire swash" panose="02000505000000020003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34088" y="5908388"/>
            <a:ext cx="916342" cy="916342"/>
          </a:xfrm>
          <a:prstGeom prst="ellipse">
            <a:avLst/>
          </a:prstGeom>
          <a:noFill/>
          <a:ln w="254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90863" y="585616"/>
            <a:ext cx="954024" cy="954024"/>
          </a:xfrm>
          <a:prstGeom prst="ellipse">
            <a:avLst/>
          </a:prstGeom>
          <a:noFill/>
          <a:ln w="25400" cmpd="thinThick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7070" y="5815510"/>
            <a:ext cx="924777" cy="924777"/>
          </a:xfrm>
          <a:prstGeom prst="ellipse">
            <a:avLst/>
          </a:prstGeom>
          <a:noFill/>
          <a:ln w="25400" cap="flat" cmpd="sng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88864" y="128740"/>
            <a:ext cx="913751" cy="913751"/>
          </a:xfrm>
          <a:prstGeom prst="ellipse">
            <a:avLst/>
          </a:prstGeom>
          <a:noFill/>
          <a:ln w="25400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52974" y="141332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909458" y="4833117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2639" y="6123566"/>
            <a:ext cx="402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/>
                </a:solidFill>
                <a:latin typeface="Raleway Black" pitchFamily="2" charset="0"/>
              </a:rPr>
              <a:t>Craftsman: Moses </a:t>
            </a:r>
            <a:r>
              <a:rPr lang="en-US" sz="2200" b="1" dirty="0" err="1" smtClean="0">
                <a:solidFill>
                  <a:schemeClr val="bg2"/>
                </a:solidFill>
                <a:latin typeface="Raleway Black" pitchFamily="2" charset="0"/>
              </a:rPr>
              <a:t>Nse</a:t>
            </a:r>
            <a:r>
              <a:rPr lang="en-US" sz="2200" b="1" dirty="0" smtClean="0">
                <a:solidFill>
                  <a:schemeClr val="bg2"/>
                </a:solidFill>
                <a:latin typeface="Raleway Black" pitchFamily="2" charset="0"/>
              </a:rPr>
              <a:t>-Ita</a:t>
            </a:r>
            <a:endParaRPr lang="en-US" sz="2200" b="1" dirty="0">
              <a:solidFill>
                <a:schemeClr val="bg2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43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1131912" y="585940"/>
            <a:ext cx="913751" cy="913751"/>
          </a:xfrm>
          <a:prstGeom prst="ellipse">
            <a:avLst/>
          </a:prstGeom>
          <a:noFill/>
          <a:ln w="25400" cmpd="dbl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496022" y="598532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64" y="-86190"/>
            <a:ext cx="4648200" cy="445037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69818" cy="983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55418"/>
            <a:ext cx="872836" cy="87283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83672"/>
            <a:ext cx="969818" cy="1620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15" name="5-Point Star 14"/>
          <p:cNvSpPr/>
          <p:nvPr/>
        </p:nvSpPr>
        <p:spPr>
          <a:xfrm>
            <a:off x="325580" y="1378518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5580" y="1676396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17" name="5-Point Star 16"/>
          <p:cNvSpPr/>
          <p:nvPr/>
        </p:nvSpPr>
        <p:spPr>
          <a:xfrm>
            <a:off x="332508" y="2279075"/>
            <a:ext cx="221673" cy="235527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8" name="5-Point Star 17"/>
          <p:cNvSpPr/>
          <p:nvPr/>
        </p:nvSpPr>
        <p:spPr>
          <a:xfrm>
            <a:off x="325580" y="1981199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9" name="5-Point Star 18"/>
          <p:cNvSpPr/>
          <p:nvPr/>
        </p:nvSpPr>
        <p:spPr>
          <a:xfrm>
            <a:off x="315189" y="1080651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4" y="1331941"/>
            <a:ext cx="4641276" cy="5526059"/>
          </a:xfrm>
          <a:prstGeom prst="rect">
            <a:avLst/>
          </a:prstGeom>
          <a:ln w="0">
            <a:solidFill>
              <a:schemeClr val="bg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721430" y="3474699"/>
            <a:ext cx="4281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Raleway ExtraBold" pitchFamily="2" charset="0"/>
              </a:rPr>
              <a:t>Our Essence</a:t>
            </a:r>
            <a:endParaRPr lang="en-US" sz="5000" b="1" dirty="0">
              <a:latin typeface="Raleway ExtraBold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1264" y="281140"/>
            <a:ext cx="913751" cy="913751"/>
          </a:xfrm>
          <a:prstGeom prst="ellipse">
            <a:avLst/>
          </a:prstGeom>
          <a:noFill/>
          <a:ln w="25400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05374" y="293732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44605" y="281140"/>
            <a:ext cx="954024" cy="954024"/>
          </a:xfrm>
          <a:prstGeom prst="ellipse">
            <a:avLst/>
          </a:prstGeom>
          <a:noFill/>
          <a:ln w="25400" cmpd="thinThick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95195" y="59460"/>
            <a:ext cx="913751" cy="913751"/>
          </a:xfrm>
          <a:prstGeom prst="ellipse">
            <a:avLst/>
          </a:prstGeom>
          <a:noFill/>
          <a:ln w="25400" cmpd="dbl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716" y="1050293"/>
            <a:ext cx="954024" cy="954024"/>
          </a:xfrm>
          <a:prstGeom prst="ellipse">
            <a:avLst/>
          </a:prstGeom>
          <a:noFill/>
          <a:ln w="25400" cmpd="thinThick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59305" y="72052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717" y="4468416"/>
            <a:ext cx="700000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Raleway SemiBold" pitchFamily="2" charset="0"/>
              </a:rPr>
              <a:t>With FEETS that FITS all the young, old, big and small foot men get a chance of giving their feet that good, manly and luxury vibe without having to worry about foot sizes and over exaggerated prices, with just </a:t>
            </a:r>
            <a:r>
              <a:rPr lang="en-US" sz="1900" dirty="0" err="1" smtClean="0">
                <a:latin typeface="Raleway SemiBold" pitchFamily="2" charset="0"/>
              </a:rPr>
              <a:t>shikini</a:t>
            </a:r>
            <a:r>
              <a:rPr lang="en-US" sz="1900" dirty="0" smtClean="0">
                <a:latin typeface="Raleway SemiBold" pitchFamily="2" charset="0"/>
              </a:rPr>
              <a:t> money.</a:t>
            </a:r>
          </a:p>
          <a:p>
            <a:r>
              <a:rPr lang="en-US" sz="1900" dirty="0" smtClean="0">
                <a:latin typeface="Raleway SemiBold" pitchFamily="2" charset="0"/>
              </a:rPr>
              <a:t>We hand-make quality, long lasting and comfortable leather shoes ranging from; Oxfords, Derby, Boots, Chelsea Boots, Loafers, Moccasins, Monk Strap and Boat shoes. </a:t>
            </a:r>
            <a:endParaRPr lang="en-US" sz="1900" dirty="0"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03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/>
          <p:cNvSpPr/>
          <p:nvPr/>
        </p:nvSpPr>
        <p:spPr>
          <a:xfrm>
            <a:off x="12025992" y="16952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2025992" y="34932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025992" y="52889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2025992" y="69860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025992" y="87082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2025992" y="105208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887085" y="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1887084" y="16952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1887084" y="34419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1887084" y="52889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1890046" y="69179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1885850" y="86558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1885849" y="104720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2026988" y="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1735336" y="1710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735336" y="3508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735336" y="53046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735336" y="70017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1735336" y="87239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1735336" y="105365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596429" y="156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1596428" y="1710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1596428" y="34576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1596428" y="53046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1599390" y="69336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1595194" y="86715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1595193" y="104877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1736332" y="157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461954" y="1710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1461954" y="3508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1461954" y="53046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1461954" y="70017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1461954" y="87239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1461954" y="105365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1323047" y="156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1323046" y="17109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1323046" y="34576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1323046" y="53046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1326008" y="69336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1321812" y="86715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1321811" y="104877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462950" y="157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171298" y="17266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171298" y="35246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171298" y="53203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1171298" y="70173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171298" y="87396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171298" y="105522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1032391" y="313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1032390" y="17266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1032390" y="34733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1032390" y="53203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1035352" y="69493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1031156" y="86872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031155" y="105034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1172294" y="313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0896341" y="17109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0896341" y="35089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0896341" y="53046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896341" y="70016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0896341" y="87239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0896341" y="105365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0757433" y="17109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757433" y="34576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0757433" y="53046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0760395" y="69336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0756199" y="86715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0756198" y="104877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0897337" y="1569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0605685" y="35246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0605685" y="53203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0605685" y="70173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0605685" y="87396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0605685" y="105522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0466778" y="313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0466777" y="53203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469739" y="69493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0465543" y="86872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0465542" y="105034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332303" y="17266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0332303" y="70173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0332303" y="87396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0332303" y="105522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0193396" y="313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193395" y="17266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0193395" y="347334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192161" y="86872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0192160" y="105034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333299" y="3138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041647" y="17423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0041647" y="35403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0041647" y="53360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0041647" y="1056790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9902740" y="4706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9902739" y="174231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9902739" y="348903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9902739" y="533605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9905701" y="696502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0042643" y="4707"/>
            <a:ext cx="104053" cy="1040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18" y="3856910"/>
            <a:ext cx="2457023" cy="248352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208298" y="859651"/>
            <a:ext cx="902794" cy="90279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685184" y="5682774"/>
            <a:ext cx="902794" cy="90279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8697" y="5837987"/>
            <a:ext cx="1028896" cy="10239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" y="5916491"/>
            <a:ext cx="872836" cy="872836"/>
          </a:xfrm>
          <a:prstGeom prst="rect">
            <a:avLst/>
          </a:prstGeom>
          <a:noFill/>
        </p:spPr>
      </p:pic>
      <p:sp>
        <p:nvSpPr>
          <p:cNvPr id="36" name="5-Point Star 35"/>
          <p:cNvSpPr/>
          <p:nvPr/>
        </p:nvSpPr>
        <p:spPr>
          <a:xfrm>
            <a:off x="1134437" y="6459738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37" name="TextBox 36"/>
          <p:cNvSpPr txBox="1"/>
          <p:nvPr/>
        </p:nvSpPr>
        <p:spPr>
          <a:xfrm>
            <a:off x="-263377" y="396225"/>
            <a:ext cx="518160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Berkshire Swash" panose="02000505000000020003" pitchFamily="2" charset="0"/>
              </a:rPr>
              <a:t>Our Pricing Table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Berkshire Swash" panose="02000505000000020003" pitchFamily="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22" y="1096379"/>
            <a:ext cx="2457719" cy="245771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27" y="1096379"/>
            <a:ext cx="3930638" cy="52408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534446" y="396224"/>
            <a:ext cx="3474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573554" y="5841560"/>
            <a:ext cx="835169" cy="835169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730836" y="5987979"/>
            <a:ext cx="520604" cy="520604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661668" y="5916491"/>
            <a:ext cx="658940" cy="65894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2761023">
            <a:off x="5018120" y="6324812"/>
            <a:ext cx="64895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370953" y="859651"/>
            <a:ext cx="835169" cy="835169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528235" y="1006070"/>
            <a:ext cx="520604" cy="520604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9067" y="934582"/>
            <a:ext cx="658940" cy="65894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5-Point Star 95"/>
          <p:cNvSpPr/>
          <p:nvPr/>
        </p:nvSpPr>
        <p:spPr>
          <a:xfrm>
            <a:off x="1456163" y="6457667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97" name="5-Point Star 96"/>
          <p:cNvSpPr/>
          <p:nvPr/>
        </p:nvSpPr>
        <p:spPr>
          <a:xfrm>
            <a:off x="1777889" y="6457667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98" name="5-Point Star 97"/>
          <p:cNvSpPr/>
          <p:nvPr/>
        </p:nvSpPr>
        <p:spPr>
          <a:xfrm>
            <a:off x="2099615" y="6457667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99" name="5-Point Star 98"/>
          <p:cNvSpPr/>
          <p:nvPr/>
        </p:nvSpPr>
        <p:spPr>
          <a:xfrm>
            <a:off x="2421341" y="6457667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243" name="Rectangle 242"/>
          <p:cNvSpPr/>
          <p:nvPr/>
        </p:nvSpPr>
        <p:spPr>
          <a:xfrm>
            <a:off x="337186" y="1608319"/>
            <a:ext cx="736835" cy="7368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en-US" sz="5000" dirty="0">
              <a:latin typeface="Raleway ExtraBold" pitchFamily="2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37188" y="3586198"/>
            <a:ext cx="736835" cy="7368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en-US" sz="5000" dirty="0">
              <a:latin typeface="Raleway ExtraBold" pitchFamily="2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37187" y="2596638"/>
            <a:ext cx="736835" cy="7368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en-US" sz="5000" dirty="0">
              <a:latin typeface="Raleway ExtraBold" pitchFamily="2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37189" y="4575758"/>
            <a:ext cx="736835" cy="7368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en-US" sz="5000" dirty="0">
              <a:latin typeface="Raleway ExtraBold" pitchFamily="2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286348" y="1775818"/>
            <a:ext cx="30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aleway ExtraBold" pitchFamily="2" charset="0"/>
              </a:rPr>
              <a:t>Standard</a:t>
            </a:r>
            <a:endParaRPr lang="en-US" sz="2800" dirty="0">
              <a:latin typeface="Raleway ExtraBold" pitchFamily="2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286351" y="2771502"/>
            <a:ext cx="30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aleway ExtraBold" pitchFamily="2" charset="0"/>
              </a:rPr>
              <a:t>Premium</a:t>
            </a:r>
            <a:endParaRPr lang="en-US" sz="2800" dirty="0">
              <a:latin typeface="Raleway ExtraBold" pitchFamily="2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286348" y="3772743"/>
            <a:ext cx="30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aleway ExtraBold" pitchFamily="2" charset="0"/>
              </a:rPr>
              <a:t>Platinum</a:t>
            </a:r>
            <a:endParaRPr lang="en-US" sz="2800" dirty="0">
              <a:latin typeface="Raleway ExtraBold" pitchFamily="2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86349" y="4701594"/>
            <a:ext cx="30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aleway ExtraBold" pitchFamily="2" charset="0"/>
              </a:rPr>
              <a:t>Super VIP</a:t>
            </a:r>
            <a:endParaRPr lang="en-US" sz="2800" dirty="0">
              <a:latin typeface="Raleway ExtraBold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40" y="1483380"/>
            <a:ext cx="421342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dirty="0" smtClean="0">
                <a:solidFill>
                  <a:schemeClr val="bg2"/>
                </a:solidFill>
                <a:latin typeface="Raleway Black" pitchFamily="2" charset="0"/>
              </a:rPr>
              <a:t>1</a:t>
            </a:r>
            <a:endParaRPr lang="en-US" sz="5000" dirty="0">
              <a:solidFill>
                <a:schemeClr val="bg2"/>
              </a:solidFill>
              <a:latin typeface="Raleway Black" pitchFamily="2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2959" y="2477908"/>
            <a:ext cx="421342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>
                <a:solidFill>
                  <a:schemeClr val="bg2"/>
                </a:solidFill>
                <a:latin typeface="Raleway Black" pitchFamily="2" charset="0"/>
              </a:rPr>
              <a:t>2</a:t>
            </a:r>
            <a:endParaRPr lang="en-US" sz="5000" dirty="0">
              <a:solidFill>
                <a:schemeClr val="bg2"/>
              </a:solidFill>
              <a:latin typeface="Raleway Black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2959" y="3434189"/>
            <a:ext cx="421342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>
                <a:solidFill>
                  <a:schemeClr val="bg2"/>
                </a:solidFill>
                <a:latin typeface="Raleway Black" pitchFamily="2" charset="0"/>
              </a:rPr>
              <a:t>3</a:t>
            </a:r>
            <a:endParaRPr lang="en-US" sz="5000" dirty="0">
              <a:solidFill>
                <a:schemeClr val="bg2"/>
              </a:solidFill>
              <a:latin typeface="Raleway Black" pitchFamily="2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2960" y="4429995"/>
            <a:ext cx="421342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>
                <a:solidFill>
                  <a:schemeClr val="bg2"/>
                </a:solidFill>
                <a:latin typeface="Raleway Black" pitchFamily="2" charset="0"/>
              </a:rPr>
              <a:t>4</a:t>
            </a:r>
            <a:endParaRPr lang="en-US" sz="5000" dirty="0">
              <a:solidFill>
                <a:schemeClr val="bg2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4" grpId="0" animBg="1"/>
      <p:bldP spid="246" grpId="0" animBg="1"/>
      <p:bldP spid="247" grpId="0" animBg="1"/>
      <p:bldP spid="248" grpId="0"/>
      <p:bldP spid="249" grpId="0"/>
      <p:bldP spid="250" grpId="0"/>
      <p:bldP spid="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44" y="0"/>
            <a:ext cx="5802736" cy="8775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780288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6901" y="879486"/>
            <a:ext cx="4645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Raleway ExtraBold" pitchFamily="2" charset="0"/>
              </a:rPr>
              <a:t>Contact Information</a:t>
            </a:r>
            <a:endParaRPr lang="en-US" sz="5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901" y="2555887"/>
            <a:ext cx="5065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 ExtraBold" pitchFamily="2" charset="0"/>
              </a:rPr>
              <a:t>You can look us up via our website and contact us, we respond as swift as the wind.</a:t>
            </a:r>
            <a:endParaRPr lang="en-US" sz="2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" y="934904"/>
            <a:ext cx="969818" cy="1620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9" name="5-Point Star 8"/>
          <p:cNvSpPr/>
          <p:nvPr/>
        </p:nvSpPr>
        <p:spPr>
          <a:xfrm>
            <a:off x="337772" y="1329750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37772" y="1627628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11" name="5-Point Star 10"/>
          <p:cNvSpPr/>
          <p:nvPr/>
        </p:nvSpPr>
        <p:spPr>
          <a:xfrm>
            <a:off x="344700" y="2230307"/>
            <a:ext cx="221673" cy="235527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2" name="5-Point Star 11"/>
          <p:cNvSpPr/>
          <p:nvPr/>
        </p:nvSpPr>
        <p:spPr>
          <a:xfrm>
            <a:off x="337772" y="1932431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3" name="5-Point Star 12"/>
          <p:cNvSpPr/>
          <p:nvPr/>
        </p:nvSpPr>
        <p:spPr>
          <a:xfrm>
            <a:off x="327381" y="1031883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" y="6650"/>
            <a:ext cx="872836" cy="872836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27382" y="5386072"/>
            <a:ext cx="207541" cy="207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7381" y="5812399"/>
            <a:ext cx="207541" cy="207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383" y="6238726"/>
            <a:ext cx="207541" cy="207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11" y="4436913"/>
            <a:ext cx="407321" cy="4073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57" y="4436913"/>
            <a:ext cx="453332" cy="4533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86912" y="5291306"/>
            <a:ext cx="23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aleway SemiBold" pitchFamily="2" charset="0"/>
              </a:rPr>
              <a:t>+2348078959070</a:t>
            </a:r>
            <a:endParaRPr lang="en-US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2085" y="4891196"/>
            <a:ext cx="15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 ExtraBold" pitchFamily="2" charset="0"/>
              </a:rPr>
              <a:t>Telephone</a:t>
            </a:r>
            <a:endParaRPr lang="en-US" sz="2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65" y="4897438"/>
            <a:ext cx="15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 ExtraBold" pitchFamily="2" charset="0"/>
              </a:rPr>
              <a:t>Website</a:t>
            </a:r>
            <a:endParaRPr lang="en-US" sz="2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7909" y="4897438"/>
            <a:ext cx="9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 ExtraBold" pitchFamily="2" charset="0"/>
              </a:rPr>
              <a:t>Email</a:t>
            </a:r>
            <a:endParaRPr lang="en-US" sz="2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2245" y="5291306"/>
            <a:ext cx="23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aleway SemiBold" pitchFamily="2" charset="0"/>
              </a:rPr>
              <a:t>okonitamoseskokoette@gmail.com</a:t>
            </a:r>
            <a:endParaRPr lang="en-US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5049" y="5291305"/>
            <a:ext cx="23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https://feets-that-fits.netlify.app/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87" y="4257349"/>
            <a:ext cx="841838" cy="8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/>
      <p:bldP spid="25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134100" y="5548190"/>
            <a:ext cx="1426464" cy="142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46698" y="5377087"/>
            <a:ext cx="1426464" cy="142646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9296" y="5205984"/>
            <a:ext cx="1426464" cy="142646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993648"/>
            <a:ext cx="5352288" cy="53522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6096" y="977576"/>
            <a:ext cx="969818" cy="1620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12" name="5-Point Star 11"/>
          <p:cNvSpPr/>
          <p:nvPr/>
        </p:nvSpPr>
        <p:spPr>
          <a:xfrm>
            <a:off x="319484" y="1372422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19484" y="1670300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sp>
        <p:nvSpPr>
          <p:cNvPr id="14" name="5-Point Star 13"/>
          <p:cNvSpPr/>
          <p:nvPr/>
        </p:nvSpPr>
        <p:spPr>
          <a:xfrm>
            <a:off x="326412" y="2272979"/>
            <a:ext cx="221673" cy="235527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5" name="5-Point Star 14"/>
          <p:cNvSpPr/>
          <p:nvPr/>
        </p:nvSpPr>
        <p:spPr>
          <a:xfrm>
            <a:off x="319484" y="1975103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16" name="5-Point Star 15"/>
          <p:cNvSpPr/>
          <p:nvPr/>
        </p:nvSpPr>
        <p:spPr>
          <a:xfrm>
            <a:off x="309093" y="1074555"/>
            <a:ext cx="235528" cy="235528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90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" y="49322"/>
            <a:ext cx="872836" cy="87283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786405" y="1905828"/>
            <a:ext cx="42306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Raleway ExtraBold" pitchFamily="2" charset="0"/>
              </a:rPr>
              <a:t>Thank </a:t>
            </a:r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  <a:latin typeface="Raleway ExtraBold" pitchFamily="2" charset="0"/>
              </a:rPr>
              <a:t>You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chemeClr val="bg1"/>
                </a:solidFill>
                <a:latin typeface="Raleway ExtraBold" pitchFamily="2" charset="0"/>
              </a:rPr>
              <a:t>See You Next Time</a:t>
            </a:r>
            <a:endParaRPr lang="en-US" sz="3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 flipV="1">
            <a:off x="4290779" y="2272979"/>
            <a:ext cx="22672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8064" y="730134"/>
            <a:ext cx="697715" cy="69771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99276" y="528828"/>
            <a:ext cx="1100328" cy="110032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15100" y="644652"/>
            <a:ext cx="868680" cy="86868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0030691">
            <a:off x="43865" y="5564548"/>
            <a:ext cx="1588914" cy="1588914"/>
          </a:xfrm>
          <a:prstGeom prst="ellipse">
            <a:avLst/>
          </a:prstGeom>
          <a:noFill/>
          <a:ln w="254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rot="9021604">
            <a:off x="644978" y="5299827"/>
            <a:ext cx="913751" cy="913751"/>
          </a:xfrm>
          <a:prstGeom prst="ellipse">
            <a:avLst/>
          </a:prstGeom>
          <a:noFill/>
          <a:ln w="25400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555019" y="211860"/>
            <a:ext cx="913751" cy="913751"/>
          </a:xfrm>
          <a:prstGeom prst="ellipse">
            <a:avLst/>
          </a:prstGeom>
          <a:noFill/>
          <a:ln w="38100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919129" y="224452"/>
            <a:ext cx="1588914" cy="1588914"/>
          </a:xfrm>
          <a:prstGeom prst="ellipse">
            <a:avLst/>
          </a:prstGeom>
          <a:noFill/>
          <a:ln w="38100" cmpd="thickThin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25168" y="2321190"/>
            <a:ext cx="697715" cy="69771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516380" y="2119884"/>
            <a:ext cx="1100328" cy="110032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32204" y="2235708"/>
            <a:ext cx="868680" cy="86868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Berkshire swash</vt:lpstr>
      <vt:lpstr>Berkshire swash</vt:lpstr>
      <vt:lpstr>Calibri</vt:lpstr>
      <vt:lpstr>Calibri Light</vt:lpstr>
      <vt:lpstr>Raleway Black</vt:lpstr>
      <vt:lpstr>Raleway ExtraBold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Happiness Ita</dc:creator>
  <cp:lastModifiedBy>Happiness Ita</cp:lastModifiedBy>
  <cp:revision>109</cp:revision>
  <dcterms:created xsi:type="dcterms:W3CDTF">2023-06-20T18:52:55Z</dcterms:created>
  <dcterms:modified xsi:type="dcterms:W3CDTF">2023-06-26T10:38:31Z</dcterms:modified>
</cp:coreProperties>
</file>