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0" r:id="rId2"/>
    <p:sldId id="318" r:id="rId3"/>
    <p:sldId id="314" r:id="rId4"/>
    <p:sldId id="320" r:id="rId5"/>
    <p:sldId id="343" r:id="rId6"/>
    <p:sldId id="357" r:id="rId7"/>
    <p:sldId id="348" r:id="rId8"/>
    <p:sldId id="346" r:id="rId9"/>
    <p:sldId id="347" r:id="rId10"/>
    <p:sldId id="350" r:id="rId11"/>
    <p:sldId id="352" r:id="rId12"/>
    <p:sldId id="321" r:id="rId13"/>
    <p:sldId id="322" r:id="rId14"/>
    <p:sldId id="356" r:id="rId15"/>
    <p:sldId id="353" r:id="rId16"/>
    <p:sldId id="323" r:id="rId17"/>
    <p:sldId id="324" r:id="rId18"/>
    <p:sldId id="327" r:id="rId19"/>
    <p:sldId id="334" r:id="rId20"/>
    <p:sldId id="329" r:id="rId21"/>
    <p:sldId id="328" r:id="rId22"/>
    <p:sldId id="335" r:id="rId23"/>
    <p:sldId id="330" r:id="rId24"/>
    <p:sldId id="331" r:id="rId25"/>
    <p:sldId id="332" r:id="rId26"/>
    <p:sldId id="337" r:id="rId27"/>
    <p:sldId id="336" r:id="rId28"/>
    <p:sldId id="338" r:id="rId29"/>
    <p:sldId id="340" r:id="rId30"/>
    <p:sldId id="325" r:id="rId31"/>
    <p:sldId id="326" r:id="rId32"/>
    <p:sldId id="355" r:id="rId33"/>
    <p:sldId id="354" r:id="rId34"/>
    <p:sldId id="333" r:id="rId35"/>
    <p:sldId id="339" r:id="rId36"/>
    <p:sldId id="263" r:id="rId37"/>
  </p:sldIdLst>
  <p:sldSz cx="10693400" cy="7561263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Gill Sans MT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3E9"/>
    <a:srgbClr val="6600CC"/>
    <a:srgbClr val="009999"/>
    <a:srgbClr val="99CC00"/>
    <a:srgbClr val="FF9933"/>
    <a:srgbClr val="004664"/>
    <a:srgbClr val="99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6902" autoAdjust="0"/>
  </p:normalViewPr>
  <p:slideViewPr>
    <p:cSldViewPr snapToGrid="0">
      <p:cViewPr>
        <p:scale>
          <a:sx n="75" d="100"/>
          <a:sy n="75" d="100"/>
        </p:scale>
        <p:origin x="-864" y="-72"/>
      </p:cViewPr>
      <p:guideLst>
        <p:guide orient="horz" pos="4279"/>
        <p:guide orient="horz" pos="663"/>
        <p:guide pos="3368"/>
        <p:guide pos="6735"/>
        <p:guide pos="558"/>
        <p:guide pos="61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EB86F-31E4-4729-AB28-BF1CC84C5F73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5E097B8-FCD9-463E-8C61-3433CD20CC26}">
      <dgm:prSet phldrT="[文本]"/>
      <dgm:spPr/>
      <dgm:t>
        <a:bodyPr/>
        <a:lstStyle/>
        <a:p>
          <a:r>
            <a:rPr lang="zh-CN" altLang="en-US" dirty="0" smtClean="0"/>
            <a:t>多设备兼容</a:t>
          </a:r>
          <a:endParaRPr lang="zh-CN" altLang="en-US" dirty="0"/>
        </a:p>
      </dgm:t>
    </dgm:pt>
    <dgm:pt modelId="{E661B417-63C0-4985-B8C7-E7B91873848D}" type="parTrans" cxnId="{B0DF9DFA-A0AC-434F-B5C9-3F3C053428F7}">
      <dgm:prSet/>
      <dgm:spPr/>
      <dgm:t>
        <a:bodyPr/>
        <a:lstStyle/>
        <a:p>
          <a:endParaRPr lang="zh-CN" altLang="en-US"/>
        </a:p>
      </dgm:t>
    </dgm:pt>
    <dgm:pt modelId="{C03FF421-4BA5-41EC-AD89-86695123B214}" type="sibTrans" cxnId="{B0DF9DFA-A0AC-434F-B5C9-3F3C053428F7}">
      <dgm:prSet/>
      <dgm:spPr/>
      <dgm:t>
        <a:bodyPr/>
        <a:lstStyle/>
        <a:p>
          <a:r>
            <a:rPr lang="zh-CN" altLang="en-US" dirty="0" smtClean="0"/>
            <a:t>浏览器兼容</a:t>
          </a:r>
          <a:endParaRPr lang="zh-CN" altLang="en-US" dirty="0"/>
        </a:p>
      </dgm:t>
    </dgm:pt>
    <dgm:pt modelId="{6535B2B3-26A2-49CE-ACF9-83C8EE4DAB25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9DB9BFC1-3F2B-487F-873C-1D33773D6039}" type="parTrans" cxnId="{09D2FBC3-7D3A-44FC-B125-781D3E7B6530}">
      <dgm:prSet/>
      <dgm:spPr/>
      <dgm:t>
        <a:bodyPr/>
        <a:lstStyle/>
        <a:p>
          <a:endParaRPr lang="zh-CN" altLang="en-US"/>
        </a:p>
      </dgm:t>
    </dgm:pt>
    <dgm:pt modelId="{59D43CA1-FA68-470D-9BE6-4CE71A44A1A0}" type="sibTrans" cxnId="{09D2FBC3-7D3A-44FC-B125-781D3E7B6530}">
      <dgm:prSet/>
      <dgm:spPr/>
      <dgm:t>
        <a:bodyPr/>
        <a:lstStyle/>
        <a:p>
          <a:endParaRPr lang="zh-CN" altLang="en-US"/>
        </a:p>
      </dgm:t>
    </dgm:pt>
    <dgm:pt modelId="{78936B71-8C61-48A2-8E1E-7FD003F99EE7}">
      <dgm:prSet phldrT="[文本]"/>
      <dgm:spPr/>
      <dgm:t>
        <a:bodyPr/>
        <a:lstStyle/>
        <a:p>
          <a:r>
            <a:rPr lang="zh-CN" altLang="en-US" dirty="0" smtClean="0"/>
            <a:t>开发</a:t>
          </a:r>
          <a:r>
            <a:rPr lang="en-US" altLang="zh-CN" dirty="0" smtClean="0"/>
            <a:t>/</a:t>
          </a:r>
          <a:r>
            <a:rPr lang="zh-CN" altLang="en-US" dirty="0" smtClean="0"/>
            <a:t>测试</a:t>
          </a:r>
          <a:r>
            <a:rPr lang="en-US" altLang="zh-CN" dirty="0" smtClean="0"/>
            <a:t>/</a:t>
          </a:r>
          <a:r>
            <a:rPr lang="zh-CN" altLang="en-US" dirty="0" smtClean="0"/>
            <a:t>生产环境区分</a:t>
          </a:r>
          <a:endParaRPr lang="zh-CN" altLang="en-US" dirty="0"/>
        </a:p>
      </dgm:t>
    </dgm:pt>
    <dgm:pt modelId="{DBE691DC-E41F-4C60-88B9-3D3661BE478B}" type="parTrans" cxnId="{C04DDF40-3DCA-4163-8792-808725963419}">
      <dgm:prSet/>
      <dgm:spPr/>
      <dgm:t>
        <a:bodyPr/>
        <a:lstStyle/>
        <a:p>
          <a:endParaRPr lang="zh-CN" altLang="en-US"/>
        </a:p>
      </dgm:t>
    </dgm:pt>
    <dgm:pt modelId="{9F37409B-7FC8-4164-8906-CFC5CB460387}" type="sibTrans" cxnId="{C04DDF40-3DCA-4163-8792-808725963419}">
      <dgm:prSet/>
      <dgm:spPr/>
      <dgm:t>
        <a:bodyPr/>
        <a:lstStyle/>
        <a:p>
          <a:r>
            <a:rPr lang="zh-CN" altLang="en-US" dirty="0" smtClean="0"/>
            <a:t>单系统</a:t>
          </a:r>
          <a:r>
            <a:rPr lang="en-US" altLang="zh-CN" dirty="0" smtClean="0"/>
            <a:t>/</a:t>
          </a:r>
          <a:r>
            <a:rPr lang="zh-CN" altLang="en-US" dirty="0" smtClean="0"/>
            <a:t>多系统切换</a:t>
          </a:r>
          <a:endParaRPr lang="zh-CN" altLang="en-US" dirty="0"/>
        </a:p>
      </dgm:t>
    </dgm:pt>
    <dgm:pt modelId="{55849F79-AAE2-4B6C-897B-994CB93499F6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49A12ECA-B202-4348-90E0-D50B5E869459}" type="parTrans" cxnId="{461480C0-9467-4495-9555-FD7FE110F686}">
      <dgm:prSet/>
      <dgm:spPr/>
      <dgm:t>
        <a:bodyPr/>
        <a:lstStyle/>
        <a:p>
          <a:endParaRPr lang="zh-CN" altLang="en-US"/>
        </a:p>
      </dgm:t>
    </dgm:pt>
    <dgm:pt modelId="{C6562995-5332-4CA0-A2A5-4B27C4095AE6}" type="sibTrans" cxnId="{461480C0-9467-4495-9555-FD7FE110F686}">
      <dgm:prSet/>
      <dgm:spPr/>
      <dgm:t>
        <a:bodyPr/>
        <a:lstStyle/>
        <a:p>
          <a:endParaRPr lang="zh-CN" altLang="en-US"/>
        </a:p>
      </dgm:t>
    </dgm:pt>
    <dgm:pt modelId="{845130CA-4E29-4105-B276-D9D6C5791384}">
      <dgm:prSet phldrT="[文本]"/>
      <dgm:spPr/>
      <dgm:t>
        <a:bodyPr/>
        <a:lstStyle/>
        <a:p>
          <a:r>
            <a:rPr lang="zh-CN" altLang="en-US" dirty="0" smtClean="0"/>
            <a:t>即时语言切换</a:t>
          </a:r>
          <a:endParaRPr lang="zh-CN" altLang="en-US" dirty="0"/>
        </a:p>
      </dgm:t>
    </dgm:pt>
    <dgm:pt modelId="{D945B864-2539-4E5A-93E4-BBDFF7B7D21E}" type="parTrans" cxnId="{7D7624A5-691B-43F0-964A-602FD785B9E6}">
      <dgm:prSet/>
      <dgm:spPr/>
      <dgm:t>
        <a:bodyPr/>
        <a:lstStyle/>
        <a:p>
          <a:endParaRPr lang="zh-CN" altLang="en-US"/>
        </a:p>
      </dgm:t>
    </dgm:pt>
    <dgm:pt modelId="{474098F8-8B05-4FE0-BE90-468BA2259FD8}" type="sibTrans" cxnId="{7D7624A5-691B-43F0-964A-602FD785B9E6}">
      <dgm:prSet/>
      <dgm:spPr/>
      <dgm:t>
        <a:bodyPr/>
        <a:lstStyle/>
        <a:p>
          <a:r>
            <a:rPr lang="zh-CN" altLang="en-US" dirty="0" smtClean="0"/>
            <a:t>个性化定制</a:t>
          </a:r>
          <a:endParaRPr lang="zh-CN" altLang="en-US" dirty="0"/>
        </a:p>
      </dgm:t>
    </dgm:pt>
    <dgm:pt modelId="{4BE64267-7C34-46C5-995C-08D7062C4159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2B424A0F-6153-4903-AC38-265616647230}" type="parTrans" cxnId="{938698B4-1872-4BEC-B306-85E57ACC714B}">
      <dgm:prSet/>
      <dgm:spPr/>
      <dgm:t>
        <a:bodyPr/>
        <a:lstStyle/>
        <a:p>
          <a:endParaRPr lang="zh-CN" altLang="en-US"/>
        </a:p>
      </dgm:t>
    </dgm:pt>
    <dgm:pt modelId="{4D04A007-2252-4E63-BECF-6400148A99A3}" type="sibTrans" cxnId="{938698B4-1872-4BEC-B306-85E57ACC714B}">
      <dgm:prSet/>
      <dgm:spPr/>
      <dgm:t>
        <a:bodyPr/>
        <a:lstStyle/>
        <a:p>
          <a:endParaRPr lang="zh-CN" altLang="en-US"/>
        </a:p>
      </dgm:t>
    </dgm:pt>
    <dgm:pt modelId="{4AB2054D-212B-44B2-9595-B9BD0404F0BF}" type="pres">
      <dgm:prSet presAssocID="{B69EB86F-31E4-4729-AB28-BF1CC84C5F7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A6DEB0D-BC8F-4848-A7E7-5309EF8C1C56}" type="pres">
      <dgm:prSet presAssocID="{95E097B8-FCD9-463E-8C61-3433CD20CC26}" presName="composite" presStyleCnt="0"/>
      <dgm:spPr/>
    </dgm:pt>
    <dgm:pt modelId="{642D7164-5841-4709-B271-F503353E68AB}" type="pres">
      <dgm:prSet presAssocID="{95E097B8-FCD9-463E-8C61-3433CD20CC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30096-F307-4849-A917-3BC9096A5572}" type="pres">
      <dgm:prSet presAssocID="{95E097B8-FCD9-463E-8C61-3433CD20CC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90D79-3941-4DF1-9A89-F6351A34E154}" type="pres">
      <dgm:prSet presAssocID="{95E097B8-FCD9-463E-8C61-3433CD20CC26}" presName="BalanceSpacing" presStyleCnt="0"/>
      <dgm:spPr/>
    </dgm:pt>
    <dgm:pt modelId="{B8551A44-8419-40CE-9A3F-FA5DBC1516F0}" type="pres">
      <dgm:prSet presAssocID="{95E097B8-FCD9-463E-8C61-3433CD20CC26}" presName="BalanceSpacing1" presStyleCnt="0"/>
      <dgm:spPr/>
    </dgm:pt>
    <dgm:pt modelId="{5A541985-3AC8-4036-B349-DA05F5396AD0}" type="pres">
      <dgm:prSet presAssocID="{C03FF421-4BA5-41EC-AD89-86695123B214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82933C78-4D04-418B-95B3-698A942D912C}" type="pres">
      <dgm:prSet presAssocID="{C03FF421-4BA5-41EC-AD89-86695123B214}" presName="spaceBetweenRectangles" presStyleCnt="0"/>
      <dgm:spPr/>
    </dgm:pt>
    <dgm:pt modelId="{377B66C8-9506-4F6D-BBA7-72F0BDB9CAE1}" type="pres">
      <dgm:prSet presAssocID="{78936B71-8C61-48A2-8E1E-7FD003F99EE7}" presName="composite" presStyleCnt="0"/>
      <dgm:spPr/>
    </dgm:pt>
    <dgm:pt modelId="{A324C4B5-B37E-4252-855E-3A7EF4CF4F6E}" type="pres">
      <dgm:prSet presAssocID="{78936B71-8C61-48A2-8E1E-7FD003F99EE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5DBC3-82FF-47C9-86DE-B49DB6D985E1}" type="pres">
      <dgm:prSet presAssocID="{78936B71-8C61-48A2-8E1E-7FD003F99EE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43B670-8B4B-4387-A3B4-C6D7FBAA513D}" type="pres">
      <dgm:prSet presAssocID="{78936B71-8C61-48A2-8E1E-7FD003F99EE7}" presName="BalanceSpacing" presStyleCnt="0"/>
      <dgm:spPr/>
    </dgm:pt>
    <dgm:pt modelId="{4FA1AC71-9C5C-4CA6-BB88-BD3306C05785}" type="pres">
      <dgm:prSet presAssocID="{78936B71-8C61-48A2-8E1E-7FD003F99EE7}" presName="BalanceSpacing1" presStyleCnt="0"/>
      <dgm:spPr/>
    </dgm:pt>
    <dgm:pt modelId="{6ACFC83D-F549-4BE1-ADC2-3FCBF2C408E6}" type="pres">
      <dgm:prSet presAssocID="{9F37409B-7FC8-4164-8906-CFC5CB460387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78F57941-A1CD-4106-8643-DF1D06BCCB4E}" type="pres">
      <dgm:prSet presAssocID="{9F37409B-7FC8-4164-8906-CFC5CB460387}" presName="spaceBetweenRectangles" presStyleCnt="0"/>
      <dgm:spPr/>
    </dgm:pt>
    <dgm:pt modelId="{2C506DF6-DE7A-4384-B904-1B5068C0683C}" type="pres">
      <dgm:prSet presAssocID="{845130CA-4E29-4105-B276-D9D6C5791384}" presName="composite" presStyleCnt="0"/>
      <dgm:spPr/>
    </dgm:pt>
    <dgm:pt modelId="{D20ECCAA-9E0B-4779-9FB4-3220F95DCBB0}" type="pres">
      <dgm:prSet presAssocID="{845130CA-4E29-4105-B276-D9D6C579138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1012A3-0F47-4A13-A4AA-3FF37BD8E5BD}" type="pres">
      <dgm:prSet presAssocID="{845130CA-4E29-4105-B276-D9D6C579138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40BFD-E857-4E64-8275-534543F5F7BD}" type="pres">
      <dgm:prSet presAssocID="{845130CA-4E29-4105-B276-D9D6C5791384}" presName="BalanceSpacing" presStyleCnt="0"/>
      <dgm:spPr/>
    </dgm:pt>
    <dgm:pt modelId="{5AE7AFE2-E26D-4E7F-AB7E-C7A07C14AE45}" type="pres">
      <dgm:prSet presAssocID="{845130CA-4E29-4105-B276-D9D6C5791384}" presName="BalanceSpacing1" presStyleCnt="0"/>
      <dgm:spPr/>
    </dgm:pt>
    <dgm:pt modelId="{1CA494B2-3FC0-435E-97D6-0C29250FFD6A}" type="pres">
      <dgm:prSet presAssocID="{474098F8-8B05-4FE0-BE90-468BA2259FD8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7D7624A5-691B-43F0-964A-602FD785B9E6}" srcId="{B69EB86F-31E4-4729-AB28-BF1CC84C5F73}" destId="{845130CA-4E29-4105-B276-D9D6C5791384}" srcOrd="2" destOrd="0" parTransId="{D945B864-2539-4E5A-93E4-BBDFF7B7D21E}" sibTransId="{474098F8-8B05-4FE0-BE90-468BA2259FD8}"/>
    <dgm:cxn modelId="{B0DF9DFA-A0AC-434F-B5C9-3F3C053428F7}" srcId="{B69EB86F-31E4-4729-AB28-BF1CC84C5F73}" destId="{95E097B8-FCD9-463E-8C61-3433CD20CC26}" srcOrd="0" destOrd="0" parTransId="{E661B417-63C0-4985-B8C7-E7B91873848D}" sibTransId="{C03FF421-4BA5-41EC-AD89-86695123B214}"/>
    <dgm:cxn modelId="{C04DDF40-3DCA-4163-8792-808725963419}" srcId="{B69EB86F-31E4-4729-AB28-BF1CC84C5F73}" destId="{78936B71-8C61-48A2-8E1E-7FD003F99EE7}" srcOrd="1" destOrd="0" parTransId="{DBE691DC-E41F-4C60-88B9-3D3661BE478B}" sibTransId="{9F37409B-7FC8-4164-8906-CFC5CB460387}"/>
    <dgm:cxn modelId="{A62BDF88-9FF1-49AB-B89F-2E1C0229A24D}" type="presOf" srcId="{78936B71-8C61-48A2-8E1E-7FD003F99EE7}" destId="{A324C4B5-B37E-4252-855E-3A7EF4CF4F6E}" srcOrd="0" destOrd="0" presId="urn:microsoft.com/office/officeart/2008/layout/AlternatingHexagons"/>
    <dgm:cxn modelId="{F9984941-FA73-46A0-A252-8EE82B05C896}" type="presOf" srcId="{845130CA-4E29-4105-B276-D9D6C5791384}" destId="{D20ECCAA-9E0B-4779-9FB4-3220F95DCBB0}" srcOrd="0" destOrd="0" presId="urn:microsoft.com/office/officeart/2008/layout/AlternatingHexagons"/>
    <dgm:cxn modelId="{09D2FBC3-7D3A-44FC-B125-781D3E7B6530}" srcId="{95E097B8-FCD9-463E-8C61-3433CD20CC26}" destId="{6535B2B3-26A2-49CE-ACF9-83C8EE4DAB25}" srcOrd="0" destOrd="0" parTransId="{9DB9BFC1-3F2B-487F-873C-1D33773D6039}" sibTransId="{59D43CA1-FA68-470D-9BE6-4CE71A44A1A0}"/>
    <dgm:cxn modelId="{7E33F717-5540-4177-B42F-18E49FE2E049}" type="presOf" srcId="{474098F8-8B05-4FE0-BE90-468BA2259FD8}" destId="{1CA494B2-3FC0-435E-97D6-0C29250FFD6A}" srcOrd="0" destOrd="0" presId="urn:microsoft.com/office/officeart/2008/layout/AlternatingHexagons"/>
    <dgm:cxn modelId="{124690B5-7941-46DB-BB62-6DBA70DE705B}" type="presOf" srcId="{9F37409B-7FC8-4164-8906-CFC5CB460387}" destId="{6ACFC83D-F549-4BE1-ADC2-3FCBF2C408E6}" srcOrd="0" destOrd="0" presId="urn:microsoft.com/office/officeart/2008/layout/AlternatingHexagons"/>
    <dgm:cxn modelId="{1BF65A39-1ABB-4827-ACEE-5EC2161D863A}" type="presOf" srcId="{55849F79-AAE2-4B6C-897B-994CB93499F6}" destId="{0765DBC3-82FF-47C9-86DE-B49DB6D985E1}" srcOrd="0" destOrd="0" presId="urn:microsoft.com/office/officeart/2008/layout/AlternatingHexagons"/>
    <dgm:cxn modelId="{93D17AC0-07BC-4934-B9FA-9469A553E8FD}" type="presOf" srcId="{B69EB86F-31E4-4729-AB28-BF1CC84C5F73}" destId="{4AB2054D-212B-44B2-9595-B9BD0404F0BF}" srcOrd="0" destOrd="0" presId="urn:microsoft.com/office/officeart/2008/layout/AlternatingHexagons"/>
    <dgm:cxn modelId="{938698B4-1872-4BEC-B306-85E57ACC714B}" srcId="{845130CA-4E29-4105-B276-D9D6C5791384}" destId="{4BE64267-7C34-46C5-995C-08D7062C4159}" srcOrd="0" destOrd="0" parTransId="{2B424A0F-6153-4903-AC38-265616647230}" sibTransId="{4D04A007-2252-4E63-BECF-6400148A99A3}"/>
    <dgm:cxn modelId="{461480C0-9467-4495-9555-FD7FE110F686}" srcId="{78936B71-8C61-48A2-8E1E-7FD003F99EE7}" destId="{55849F79-AAE2-4B6C-897B-994CB93499F6}" srcOrd="0" destOrd="0" parTransId="{49A12ECA-B202-4348-90E0-D50B5E869459}" sibTransId="{C6562995-5332-4CA0-A2A5-4B27C4095AE6}"/>
    <dgm:cxn modelId="{5D93A6B9-916F-43EB-88E4-799EB7C7A0BB}" type="presOf" srcId="{4BE64267-7C34-46C5-995C-08D7062C4159}" destId="{491012A3-0F47-4A13-A4AA-3FF37BD8E5BD}" srcOrd="0" destOrd="0" presId="urn:microsoft.com/office/officeart/2008/layout/AlternatingHexagons"/>
    <dgm:cxn modelId="{668BED89-ED9A-44D9-BDF7-00D8863C3715}" type="presOf" srcId="{C03FF421-4BA5-41EC-AD89-86695123B214}" destId="{5A541985-3AC8-4036-B349-DA05F5396AD0}" srcOrd="0" destOrd="0" presId="urn:microsoft.com/office/officeart/2008/layout/AlternatingHexagons"/>
    <dgm:cxn modelId="{2C38D9E7-AB52-454D-B5DD-A4082D3C38D2}" type="presOf" srcId="{6535B2B3-26A2-49CE-ACF9-83C8EE4DAB25}" destId="{94A30096-F307-4849-A917-3BC9096A5572}" srcOrd="0" destOrd="0" presId="urn:microsoft.com/office/officeart/2008/layout/AlternatingHexagons"/>
    <dgm:cxn modelId="{0EE1D0D4-DE59-43E3-8318-C666A83587D4}" type="presOf" srcId="{95E097B8-FCD9-463E-8C61-3433CD20CC26}" destId="{642D7164-5841-4709-B271-F503353E68AB}" srcOrd="0" destOrd="0" presId="urn:microsoft.com/office/officeart/2008/layout/AlternatingHexagons"/>
    <dgm:cxn modelId="{3F80F415-8592-478A-B327-8EA349B4AD93}" type="presParOf" srcId="{4AB2054D-212B-44B2-9595-B9BD0404F0BF}" destId="{9A6DEB0D-BC8F-4848-A7E7-5309EF8C1C56}" srcOrd="0" destOrd="0" presId="urn:microsoft.com/office/officeart/2008/layout/AlternatingHexagons"/>
    <dgm:cxn modelId="{57689D4B-008C-4E11-9605-FDFFB63E2260}" type="presParOf" srcId="{9A6DEB0D-BC8F-4848-A7E7-5309EF8C1C56}" destId="{642D7164-5841-4709-B271-F503353E68AB}" srcOrd="0" destOrd="0" presId="urn:microsoft.com/office/officeart/2008/layout/AlternatingHexagons"/>
    <dgm:cxn modelId="{B0E5FF3A-0AC0-483F-83A5-4F12F8909103}" type="presParOf" srcId="{9A6DEB0D-BC8F-4848-A7E7-5309EF8C1C56}" destId="{94A30096-F307-4849-A917-3BC9096A5572}" srcOrd="1" destOrd="0" presId="urn:microsoft.com/office/officeart/2008/layout/AlternatingHexagons"/>
    <dgm:cxn modelId="{74FCFF79-2F30-4822-A1AF-941EECE799DA}" type="presParOf" srcId="{9A6DEB0D-BC8F-4848-A7E7-5309EF8C1C56}" destId="{79890D79-3941-4DF1-9A89-F6351A34E154}" srcOrd="2" destOrd="0" presId="urn:microsoft.com/office/officeart/2008/layout/AlternatingHexagons"/>
    <dgm:cxn modelId="{CC8D9C01-B103-4D10-9F52-B06009285C75}" type="presParOf" srcId="{9A6DEB0D-BC8F-4848-A7E7-5309EF8C1C56}" destId="{B8551A44-8419-40CE-9A3F-FA5DBC1516F0}" srcOrd="3" destOrd="0" presId="urn:microsoft.com/office/officeart/2008/layout/AlternatingHexagons"/>
    <dgm:cxn modelId="{3D2AF76D-BE2B-47FF-9693-6E2D9782D335}" type="presParOf" srcId="{9A6DEB0D-BC8F-4848-A7E7-5309EF8C1C56}" destId="{5A541985-3AC8-4036-B349-DA05F5396AD0}" srcOrd="4" destOrd="0" presId="urn:microsoft.com/office/officeart/2008/layout/AlternatingHexagons"/>
    <dgm:cxn modelId="{FCACA0B6-3A11-49BA-83F2-EF52956EA9F7}" type="presParOf" srcId="{4AB2054D-212B-44B2-9595-B9BD0404F0BF}" destId="{82933C78-4D04-418B-95B3-698A942D912C}" srcOrd="1" destOrd="0" presId="urn:microsoft.com/office/officeart/2008/layout/AlternatingHexagons"/>
    <dgm:cxn modelId="{7B911867-38AB-4666-A0E1-A6911AF560A5}" type="presParOf" srcId="{4AB2054D-212B-44B2-9595-B9BD0404F0BF}" destId="{377B66C8-9506-4F6D-BBA7-72F0BDB9CAE1}" srcOrd="2" destOrd="0" presId="urn:microsoft.com/office/officeart/2008/layout/AlternatingHexagons"/>
    <dgm:cxn modelId="{C59FF17C-1D05-4A7C-AF6C-C39123BB9819}" type="presParOf" srcId="{377B66C8-9506-4F6D-BBA7-72F0BDB9CAE1}" destId="{A324C4B5-B37E-4252-855E-3A7EF4CF4F6E}" srcOrd="0" destOrd="0" presId="urn:microsoft.com/office/officeart/2008/layout/AlternatingHexagons"/>
    <dgm:cxn modelId="{2AC2AF8D-A712-40C8-B148-0360974E68E1}" type="presParOf" srcId="{377B66C8-9506-4F6D-BBA7-72F0BDB9CAE1}" destId="{0765DBC3-82FF-47C9-86DE-B49DB6D985E1}" srcOrd="1" destOrd="0" presId="urn:microsoft.com/office/officeart/2008/layout/AlternatingHexagons"/>
    <dgm:cxn modelId="{0C7B1869-DB31-4E0D-89B6-81DEACCCAE75}" type="presParOf" srcId="{377B66C8-9506-4F6D-BBA7-72F0BDB9CAE1}" destId="{B843B670-8B4B-4387-A3B4-C6D7FBAA513D}" srcOrd="2" destOrd="0" presId="urn:microsoft.com/office/officeart/2008/layout/AlternatingHexagons"/>
    <dgm:cxn modelId="{43819D16-ACDE-4A9C-8C34-2AF0AE21B3EC}" type="presParOf" srcId="{377B66C8-9506-4F6D-BBA7-72F0BDB9CAE1}" destId="{4FA1AC71-9C5C-4CA6-BB88-BD3306C05785}" srcOrd="3" destOrd="0" presId="urn:microsoft.com/office/officeart/2008/layout/AlternatingHexagons"/>
    <dgm:cxn modelId="{E488F611-54D5-406A-8FC5-5CC9FA2A5B56}" type="presParOf" srcId="{377B66C8-9506-4F6D-BBA7-72F0BDB9CAE1}" destId="{6ACFC83D-F549-4BE1-ADC2-3FCBF2C408E6}" srcOrd="4" destOrd="0" presId="urn:microsoft.com/office/officeart/2008/layout/AlternatingHexagons"/>
    <dgm:cxn modelId="{A3AC0355-A10A-4110-9868-68A592325197}" type="presParOf" srcId="{4AB2054D-212B-44B2-9595-B9BD0404F0BF}" destId="{78F57941-A1CD-4106-8643-DF1D06BCCB4E}" srcOrd="3" destOrd="0" presId="urn:microsoft.com/office/officeart/2008/layout/AlternatingHexagons"/>
    <dgm:cxn modelId="{B7AF2C19-6D2E-4048-B0AC-F0762161B721}" type="presParOf" srcId="{4AB2054D-212B-44B2-9595-B9BD0404F0BF}" destId="{2C506DF6-DE7A-4384-B904-1B5068C0683C}" srcOrd="4" destOrd="0" presId="urn:microsoft.com/office/officeart/2008/layout/AlternatingHexagons"/>
    <dgm:cxn modelId="{0C6BA935-143A-4FB0-A345-0B3257A9AEFC}" type="presParOf" srcId="{2C506DF6-DE7A-4384-B904-1B5068C0683C}" destId="{D20ECCAA-9E0B-4779-9FB4-3220F95DCBB0}" srcOrd="0" destOrd="0" presId="urn:microsoft.com/office/officeart/2008/layout/AlternatingHexagons"/>
    <dgm:cxn modelId="{0E7B01AA-7F73-406F-8146-172B3B7F6798}" type="presParOf" srcId="{2C506DF6-DE7A-4384-B904-1B5068C0683C}" destId="{491012A3-0F47-4A13-A4AA-3FF37BD8E5BD}" srcOrd="1" destOrd="0" presId="urn:microsoft.com/office/officeart/2008/layout/AlternatingHexagons"/>
    <dgm:cxn modelId="{57329291-0051-4C58-9543-D0449B0DA6CE}" type="presParOf" srcId="{2C506DF6-DE7A-4384-B904-1B5068C0683C}" destId="{66540BFD-E857-4E64-8275-534543F5F7BD}" srcOrd="2" destOrd="0" presId="urn:microsoft.com/office/officeart/2008/layout/AlternatingHexagons"/>
    <dgm:cxn modelId="{89CEE57B-1867-464B-90F3-A85439B26555}" type="presParOf" srcId="{2C506DF6-DE7A-4384-B904-1B5068C0683C}" destId="{5AE7AFE2-E26D-4E7F-AB7E-C7A07C14AE45}" srcOrd="3" destOrd="0" presId="urn:microsoft.com/office/officeart/2008/layout/AlternatingHexagons"/>
    <dgm:cxn modelId="{90EE8D35-5093-4221-9138-2A9FD753AA94}" type="presParOf" srcId="{2C506DF6-DE7A-4384-B904-1B5068C0683C}" destId="{1CA494B2-3FC0-435E-97D6-0C29250FFD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7164-5841-4709-B271-F503353E68AB}">
      <dsp:nvSpPr>
        <dsp:cNvPr id="0" name=""/>
        <dsp:cNvSpPr/>
      </dsp:nvSpPr>
      <dsp:spPr>
        <a:xfrm rot="5400000">
          <a:off x="3075761" y="11459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多设备兼容</a:t>
          </a:r>
          <a:endParaRPr lang="zh-CN" altLang="en-US" sz="1700" kern="1200" dirty="0"/>
        </a:p>
      </dsp:txBody>
      <dsp:txXfrm rot="-5400000">
        <a:off x="3429121" y="274620"/>
        <a:ext cx="1055014" cy="1212660"/>
      </dsp:txXfrm>
    </dsp:sp>
    <dsp:sp modelId="{94A30096-F307-4849-A917-3BC9096A5572}">
      <dsp:nvSpPr>
        <dsp:cNvPr id="0" name=""/>
        <dsp:cNvSpPr/>
      </dsp:nvSpPr>
      <dsp:spPr>
        <a:xfrm>
          <a:off x="4769492" y="352430"/>
          <a:ext cx="1966095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4769492" y="352430"/>
        <a:ext cx="1966095" cy="1057040"/>
      </dsp:txXfrm>
    </dsp:sp>
    <dsp:sp modelId="{5A541985-3AC8-4036-B349-DA05F5396AD0}">
      <dsp:nvSpPr>
        <dsp:cNvPr id="0" name=""/>
        <dsp:cNvSpPr/>
      </dsp:nvSpPr>
      <dsp:spPr>
        <a:xfrm rot="5400000">
          <a:off x="1420435" y="11459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浏览器兼容</a:t>
          </a:r>
          <a:endParaRPr lang="zh-CN" altLang="en-US" sz="2700" kern="1200" dirty="0"/>
        </a:p>
      </dsp:txBody>
      <dsp:txXfrm rot="-5400000">
        <a:off x="1773795" y="274620"/>
        <a:ext cx="1055014" cy="1212660"/>
      </dsp:txXfrm>
    </dsp:sp>
    <dsp:sp modelId="{A324C4B5-B37E-4252-855E-3A7EF4CF4F6E}">
      <dsp:nvSpPr>
        <dsp:cNvPr id="0" name=""/>
        <dsp:cNvSpPr/>
      </dsp:nvSpPr>
      <dsp:spPr>
        <a:xfrm rot="5400000">
          <a:off x="2244927" y="160995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开发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测试</a:t>
          </a:r>
          <a:r>
            <a:rPr lang="en-US" altLang="zh-CN" sz="1700" kern="1200" dirty="0" smtClean="0"/>
            <a:t>/</a:t>
          </a:r>
          <a:r>
            <a:rPr lang="zh-CN" altLang="en-US" sz="1700" kern="1200" dirty="0" smtClean="0"/>
            <a:t>生产环境区分</a:t>
          </a:r>
          <a:endParaRPr lang="zh-CN" altLang="en-US" sz="1700" kern="1200" dirty="0"/>
        </a:p>
      </dsp:txBody>
      <dsp:txXfrm rot="-5400000">
        <a:off x="2598287" y="1769980"/>
        <a:ext cx="1055014" cy="1212660"/>
      </dsp:txXfrm>
    </dsp:sp>
    <dsp:sp modelId="{0765DBC3-82FF-47C9-86DE-B49DB6D985E1}">
      <dsp:nvSpPr>
        <dsp:cNvPr id="0" name=""/>
        <dsp:cNvSpPr/>
      </dsp:nvSpPr>
      <dsp:spPr>
        <a:xfrm>
          <a:off x="393344" y="1847790"/>
          <a:ext cx="1902673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393344" y="1847790"/>
        <a:ext cx="1902673" cy="1057040"/>
      </dsp:txXfrm>
    </dsp:sp>
    <dsp:sp modelId="{6ACFC83D-F549-4BE1-ADC2-3FCBF2C408E6}">
      <dsp:nvSpPr>
        <dsp:cNvPr id="0" name=""/>
        <dsp:cNvSpPr/>
      </dsp:nvSpPr>
      <dsp:spPr>
        <a:xfrm rot="5400000">
          <a:off x="3900253" y="160995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单系统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多系统切换</a:t>
          </a:r>
          <a:endParaRPr lang="zh-CN" altLang="en-US" sz="2000" kern="1200" dirty="0"/>
        </a:p>
      </dsp:txBody>
      <dsp:txXfrm rot="-5400000">
        <a:off x="4253613" y="1769980"/>
        <a:ext cx="1055014" cy="1212660"/>
      </dsp:txXfrm>
    </dsp:sp>
    <dsp:sp modelId="{D20ECCAA-9E0B-4779-9FB4-3220F95DCBB0}">
      <dsp:nvSpPr>
        <dsp:cNvPr id="0" name=""/>
        <dsp:cNvSpPr/>
      </dsp:nvSpPr>
      <dsp:spPr>
        <a:xfrm rot="5400000">
          <a:off x="3075761" y="310531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即时语言切换</a:t>
          </a:r>
          <a:endParaRPr lang="zh-CN" altLang="en-US" sz="1700" kern="1200" dirty="0"/>
        </a:p>
      </dsp:txBody>
      <dsp:txXfrm rot="-5400000">
        <a:off x="3429121" y="3265340"/>
        <a:ext cx="1055014" cy="1212660"/>
      </dsp:txXfrm>
    </dsp:sp>
    <dsp:sp modelId="{491012A3-0F47-4A13-A4AA-3FF37BD8E5BD}">
      <dsp:nvSpPr>
        <dsp:cNvPr id="0" name=""/>
        <dsp:cNvSpPr/>
      </dsp:nvSpPr>
      <dsp:spPr>
        <a:xfrm>
          <a:off x="4769492" y="3343150"/>
          <a:ext cx="1966095" cy="105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</a:t>
          </a:r>
          <a:endParaRPr lang="zh-CN" altLang="en-US" sz="1700" kern="1200" dirty="0"/>
        </a:p>
      </dsp:txBody>
      <dsp:txXfrm>
        <a:off x="4769492" y="3343150"/>
        <a:ext cx="1966095" cy="1057040"/>
      </dsp:txXfrm>
    </dsp:sp>
    <dsp:sp modelId="{1CA494B2-3FC0-435E-97D6-0C29250FFD6A}">
      <dsp:nvSpPr>
        <dsp:cNvPr id="0" name=""/>
        <dsp:cNvSpPr/>
      </dsp:nvSpPr>
      <dsp:spPr>
        <a:xfrm rot="5400000">
          <a:off x="1420435" y="3105316"/>
          <a:ext cx="1761734" cy="153270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个性化定制</a:t>
          </a:r>
          <a:endParaRPr lang="zh-CN" altLang="en-US" sz="2700" kern="1200" dirty="0"/>
        </a:p>
      </dsp:txBody>
      <dsp:txXfrm rot="-5400000">
        <a:off x="1773795" y="3265340"/>
        <a:ext cx="1055014" cy="121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F4EF07A2-9998-4E04-AB12-9C976287FB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9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754313" y="514350"/>
            <a:ext cx="363696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1B61C49B-CD03-492F-89A5-DC3DAF1AA2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7518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34DD6F-255D-4898-A14D-2227F75AC41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406B01-3F92-47EC-9A75-5D7069FFE6B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A0C4A7-0B76-442C-B7C3-6A63DE344ED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751310-37C4-44AD-9515-A55426D1282B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6CB498-8448-47E2-9D90-EC266B632BD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F96E4F-692E-4468-8BA2-7FE3D2FF6DB6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70DCFA-6F6B-4336-A010-D1DB13A6822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43BB14-03CE-452C-8502-E9C82CDE554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AC8B3C-FAA5-4C0C-A23F-BBDB26C9FE6F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9F0FBB-C768-434E-B04F-47F143CF11ED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B7AB4E-A8A4-44E7-896E-688AE57C9ADA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CB13B5-A33A-40DE-A3B5-636E6C383548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63837C-540A-436D-BA00-B24755E5109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61A8E6-3397-4DA3-B49E-0B3E9D99320C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2D4089-729D-4453-87BA-EAF4EBDFE332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41CF58-19D2-40FF-A1F0-D4FDD55F7B4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523A42-A92A-4E24-9A35-725EF05DE57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2D7ACC-B7CF-4BE8-BE84-143B165A4879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D2B5F4-62E9-41B5-965C-CD0A454DA697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F2119B-691C-4EB8-B620-F5274C8C424F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6686D5-D307-4823-8333-76F50C77A074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0DB81A-39C8-47BD-BE21-CD39A6975DD9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52CA37-17A7-4A76-9E73-F7B0375E7F50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81D432-FC1E-411E-ADB7-1345074F29E5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EA50F0-CDEA-4A2E-84B6-35956D1F3573}" type="slidenum">
              <a:rPr lang="en-US" altLang="zh-TW" sz="1700" smtClean="0">
                <a:latin typeface="Gill Sans MT"/>
                <a:ea typeface="Microsoft JhengHei" pitchFamily="34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700" smtClean="0">
              <a:latin typeface="Gill Sans MT"/>
              <a:ea typeface="Microsoft JhengHei" pitchFamily="34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0888" y="2584450"/>
            <a:ext cx="8339137" cy="1620838"/>
          </a:xfrm>
        </p:spPr>
        <p:txBody>
          <a:bodyPr/>
          <a:lstStyle>
            <a:lvl1pPr>
              <a:buFontTx/>
              <a:buNone/>
              <a:defRPr kumimoji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altLang="zh-TW" noProof="1"/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840D9-3B18-40D7-88A2-130AC7096C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52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10EC-FE08-4F44-9701-B9F28F37B2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70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3350" y="73025"/>
            <a:ext cx="2405063" cy="66817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73025"/>
            <a:ext cx="7065962" cy="66817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47F7-9BB0-44B4-A9E0-BE4CAF4B9B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9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F4A18-514C-4549-8645-A55A14C12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96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8099E-5465-495E-8695-7731CAF68D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15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333500"/>
            <a:ext cx="4735512" cy="542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22900" y="1333500"/>
            <a:ext cx="4735513" cy="542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F8A48-29B1-4DDB-B030-80F3475FD6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3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3C03A-1DE6-4164-ACCB-98B7103E5D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08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EC561-1E42-4BD3-80F4-5FD5656D0E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50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9AEE-5F05-4863-856E-2C31DD862D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3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86D4F-BBD6-4497-B3BF-EA1BBA3A66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51164-B6DB-4DE5-903E-F69F34361E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55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4988" y="73025"/>
            <a:ext cx="9623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04" tIns="41053" rIns="82104" bIns="410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Heading Level One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4988" y="1333500"/>
            <a:ext cx="9623425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04" tIns="41053" rIns="82104" bIns="41053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TW" smtClean="0"/>
              <a:t>First Line</a:t>
            </a:r>
          </a:p>
          <a:p>
            <a:pPr lvl="2"/>
            <a:r>
              <a:rPr lang="en-US" altLang="zh-TW" smtClean="0"/>
              <a:t>Second Line</a:t>
            </a:r>
          </a:p>
          <a:p>
            <a:pPr lvl="3"/>
            <a:r>
              <a:rPr lang="en-US" altLang="zh-TW" smtClean="0"/>
              <a:t>Third Line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7200900"/>
            <a:ext cx="422275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2104" tIns="41053" rIns="82104" bIns="41053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300">
                <a:solidFill>
                  <a:srgbClr val="B2B2B2"/>
                </a:solidFill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E216E218-F66C-4881-A42A-58719A976C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+mj-lt"/>
          <a:ea typeface="PMingLiU" pitchFamily="18" charset="-120"/>
          <a:cs typeface="+mj-cs"/>
        </a:defRPr>
      </a:lvl1pPr>
      <a:lvl2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2pPr>
      <a:lvl3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3pPr>
      <a:lvl4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4pPr>
      <a:lvl5pPr algn="l" defTabSz="1044575" rtl="0" eaLnBrk="0" fontAlgn="base" hangingPunct="0">
        <a:spcBef>
          <a:spcPct val="0"/>
        </a:spcBef>
        <a:spcAft>
          <a:spcPct val="0"/>
        </a:spcAft>
        <a:buChar char="•"/>
        <a:defRPr sz="3300" b="1">
          <a:solidFill>
            <a:srgbClr val="004664"/>
          </a:solidFill>
          <a:latin typeface="Gill Sans MT" pitchFamily="34" charset="0"/>
          <a:ea typeface="PMingLiU" pitchFamily="18" charset="-120"/>
        </a:defRPr>
      </a:lvl5pPr>
      <a:lvl6pPr marL="4572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6pPr>
      <a:lvl7pPr marL="9144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7pPr>
      <a:lvl8pPr marL="13716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8pPr>
      <a:lvl9pPr marL="1828800" algn="l" defTabSz="1044575" rtl="0" fontAlgn="base">
        <a:spcBef>
          <a:spcPct val="0"/>
        </a:spcBef>
        <a:spcAft>
          <a:spcPct val="0"/>
        </a:spcAft>
        <a:buChar char="•"/>
        <a:defRPr kumimoji="1" sz="3300" b="1">
          <a:solidFill>
            <a:srgbClr val="004664"/>
          </a:solidFill>
          <a:latin typeface="Gill Sans MT" pitchFamily="34" charset="0"/>
          <a:ea typeface="新細明體" pitchFamily="18" charset="-120"/>
        </a:defRPr>
      </a:lvl9pPr>
    </p:titleStyle>
    <p:bodyStyle>
      <a:lvl1pPr marL="390525" indent="-390525" algn="l" defTabSz="104457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rgbClr val="004664"/>
          </a:solidFill>
          <a:latin typeface="+mn-lt"/>
          <a:ea typeface="Microsoft JhengHei" pitchFamily="34" charset="-120"/>
          <a:cs typeface="+mn-cs"/>
        </a:defRPr>
      </a:lvl1pPr>
      <a:lvl2pPr marL="849313" indent="-327025" algn="l" defTabSz="1044575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Microsoft JhengHei" pitchFamily="34" charset="-120"/>
        </a:defRPr>
      </a:lvl2pPr>
      <a:lvl3pPr marL="1301750" indent="-257175" algn="l" defTabSz="1044575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638E"/>
          </a:solidFill>
          <a:latin typeface="+mn-lt"/>
          <a:ea typeface="Microsoft JhengHei" pitchFamily="34" charset="-120"/>
        </a:defRPr>
      </a:lvl3pPr>
      <a:lvl4pPr marL="1824038" indent="-261938" algn="l" defTabSz="1044575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777777"/>
          </a:solidFill>
          <a:latin typeface="+mn-lt"/>
          <a:ea typeface="Microsoft JhengHei" pitchFamily="34" charset="-120"/>
        </a:defRPr>
      </a:lvl4pPr>
      <a:lvl5pPr marL="2344738" indent="-260350" algn="l" defTabSz="10445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PMingLiU" pitchFamily="18" charset="-120"/>
        </a:defRPr>
      </a:lvl5pPr>
      <a:lvl6pPr marL="28022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6pPr>
      <a:lvl7pPr marL="32594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7pPr>
      <a:lvl8pPr marL="37166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8pPr>
      <a:lvl9pPr marL="4173855" indent="-260350" algn="l" defTabSz="1044575" rtl="0" fontAlgn="base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5184775" y="3619500"/>
            <a:ext cx="4162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04" tIns="41053" rIns="82104" bIns="41053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700">
                <a:solidFill>
                  <a:schemeClr val="bg1"/>
                </a:solidFill>
                <a:ea typeface="微软雅黑" pitchFamily="34" charset="-122"/>
              </a:rPr>
              <a:t>Moses.Zhu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700">
                <a:solidFill>
                  <a:schemeClr val="bg1"/>
                </a:solidFill>
                <a:ea typeface="微软雅黑" pitchFamily="34" charset="-122"/>
              </a:rPr>
              <a:t>tech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700">
                <a:solidFill>
                  <a:schemeClr val="bg1"/>
                </a:solidFill>
              </a:rPr>
              <a:t>2017/06/14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5160963" y="2274888"/>
            <a:ext cx="5786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162050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11620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116205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116205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116205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1162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 Web Framework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  <a:endParaRPr lang="zh-CN" altLang="en-US" sz="3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Permission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419350"/>
            <a:ext cx="9720279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Permission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127250"/>
            <a:ext cx="10147906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0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32783755"/>
              </p:ext>
            </p:extLst>
          </p:nvPr>
        </p:nvGraphicFramePr>
        <p:xfrm>
          <a:off x="1782233" y="1404320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67EBF8-67F3-4F9E-ADA7-04386FF9460F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特性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多设备兼容（响应式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82675"/>
            <a:ext cx="8366655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1709738"/>
            <a:ext cx="36099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多系统切换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909638"/>
            <a:ext cx="3686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3292475"/>
            <a:ext cx="36480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4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9C1EC-5596-4A09-B2DE-435DA649994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多系统切换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49" y="1082675"/>
            <a:ext cx="7434389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3073400"/>
            <a:ext cx="7608129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8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3600" smtClean="0">
                <a:ea typeface="微软雅黑" pitchFamily="34" charset="-122"/>
              </a:rPr>
              <a:t>功能介绍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4B7B57-0607-42B0-A120-AB8FB0C71D1D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Portal</a:t>
            </a: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区域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370013"/>
            <a:ext cx="89249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2044700" y="10826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Header 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889500" y="1082675"/>
            <a:ext cx="1409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Header Toolbar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17488" y="3709988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Menu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110288" y="1363663"/>
            <a:ext cx="3419475" cy="2724150"/>
            <a:chOff x="6110288" y="1363663"/>
            <a:chExt cx="3419475" cy="2724150"/>
          </a:xfrm>
        </p:grpSpPr>
        <p:pic>
          <p:nvPicPr>
            <p:cNvPr id="1025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038" y="1363663"/>
              <a:ext cx="2752725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圆角矩形 11"/>
            <p:cNvSpPr/>
            <p:nvPr/>
          </p:nvSpPr>
          <p:spPr bwMode="auto">
            <a:xfrm>
              <a:off x="6110288" y="2333625"/>
              <a:ext cx="1497012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User Info Panel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656388" y="1376363"/>
            <a:ext cx="3140075" cy="5219700"/>
            <a:chOff x="6656388" y="1376363"/>
            <a:chExt cx="3140074" cy="5219700"/>
          </a:xfrm>
        </p:grpSpPr>
        <p:pic>
          <p:nvPicPr>
            <p:cNvPr id="1025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712" y="1376363"/>
              <a:ext cx="2190750" cy="521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圆角矩形 14"/>
            <p:cNvSpPr/>
            <p:nvPr/>
          </p:nvSpPr>
          <p:spPr bwMode="auto">
            <a:xfrm>
              <a:off x="6656388" y="3651250"/>
              <a:ext cx="1497012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Option Sidebar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808788" y="1385888"/>
            <a:ext cx="3000375" cy="5200650"/>
            <a:chOff x="6808788" y="1385888"/>
            <a:chExt cx="3000374" cy="5200650"/>
          </a:xfrm>
        </p:grpSpPr>
        <p:pic>
          <p:nvPicPr>
            <p:cNvPr id="102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887" y="1385888"/>
              <a:ext cx="2200275" cy="520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圆角矩形 17"/>
            <p:cNvSpPr/>
            <p:nvPr/>
          </p:nvSpPr>
          <p:spPr bwMode="auto">
            <a:xfrm>
              <a:off x="6808788" y="4425950"/>
              <a:ext cx="1700211" cy="35877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 defTabSz="1044575">
                <a:defRPr/>
              </a:pPr>
              <a:r>
                <a:rPr kumimoji="1" lang="en-US" altLang="zh-CN" sz="1400" dirty="0">
                  <a:solidFill>
                    <a:schemeClr val="bg1"/>
                  </a:solidFill>
                  <a:latin typeface="Microsoft New Tai Lue" panose="020B0502040204020203" pitchFamily="34" charset="0"/>
                  <a:cs typeface="Microsoft New Tai Lue" panose="020B0502040204020203" pitchFamily="34" charset="0"/>
                </a:rPr>
                <a:t>Bookmark Sidebar</a:t>
              </a:r>
              <a:endParaRPr kumimoji="1" lang="zh-CN" altLang="en-US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endParaRPr>
            </a:p>
          </p:txBody>
        </p:sp>
      </p:grpSp>
      <p:sp>
        <p:nvSpPr>
          <p:cNvPr id="20" name="圆角矩形 19"/>
          <p:cNvSpPr/>
          <p:nvPr/>
        </p:nvSpPr>
        <p:spPr bwMode="auto">
          <a:xfrm>
            <a:off x="3556000" y="2333625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Breadcrumb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659188" y="6189663"/>
            <a:ext cx="13335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Footer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398063"/>
            <a:ext cx="3495675" cy="562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/>
          <p:cNvCxnSpPr/>
          <p:nvPr/>
        </p:nvCxnSpPr>
        <p:spPr bwMode="auto">
          <a:xfrm flipH="1" flipV="1">
            <a:off x="4089400" y="6380161"/>
            <a:ext cx="14732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flipH="1" flipV="1">
            <a:off x="4089400" y="5518150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6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65146C-B48E-49A8-9681-5D17F5F0816A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41900" y="1395413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Product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041900" y="21494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Domain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041900" y="47402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System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746625" y="5291138"/>
            <a:ext cx="198755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 Category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048250" y="6165849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975600" y="67135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 smtClean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4" name="直接连接符 3"/>
          <p:cNvCxnSpPr>
            <a:stCxn id="2" idx="2"/>
            <a:endCxn id="7" idx="0"/>
          </p:cNvCxnSpPr>
          <p:nvPr/>
        </p:nvCxnSpPr>
        <p:spPr bwMode="auto">
          <a:xfrm>
            <a:off x="5740400" y="1824038"/>
            <a:ext cx="0" cy="325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2"/>
            <a:endCxn id="8" idx="0"/>
          </p:cNvCxnSpPr>
          <p:nvPr/>
        </p:nvCxnSpPr>
        <p:spPr bwMode="auto">
          <a:xfrm>
            <a:off x="5740400" y="2578100"/>
            <a:ext cx="0" cy="2162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9" idx="0"/>
          </p:cNvCxnSpPr>
          <p:nvPr/>
        </p:nvCxnSpPr>
        <p:spPr bwMode="auto">
          <a:xfrm>
            <a:off x="5740400" y="5168900"/>
            <a:ext cx="0" cy="1222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9" idx="2"/>
            <a:endCxn id="10" idx="0"/>
          </p:cNvCxnSpPr>
          <p:nvPr/>
        </p:nvCxnSpPr>
        <p:spPr bwMode="auto">
          <a:xfrm rot="16200000" flipH="1">
            <a:off x="5520532" y="5939631"/>
            <a:ext cx="446086" cy="635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11" idx="0"/>
          </p:cNvCxnSpPr>
          <p:nvPr/>
        </p:nvCxnSpPr>
        <p:spPr bwMode="auto">
          <a:xfrm>
            <a:off x="6438900" y="4954588"/>
            <a:ext cx="2235200" cy="175895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1"/>
          </p:cNvCxnSpPr>
          <p:nvPr/>
        </p:nvCxnSpPr>
        <p:spPr bwMode="auto">
          <a:xfrm flipH="1" flipV="1">
            <a:off x="4089400" y="1609725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H="1" flipV="1">
            <a:off x="4089400" y="2363788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flipH="1" flipV="1">
            <a:off x="4089400" y="4954588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 bwMode="auto">
          <a:xfrm>
            <a:off x="1208088" y="64166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A97EEB-2D34-4E90-BB65-8B6FA0AAE62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57288"/>
            <a:ext cx="3683000" cy="618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3214688" y="1252538"/>
            <a:ext cx="48625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Search Menu: Click Search Button or key Enter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14688" y="5151438"/>
            <a:ext cx="48625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Menu Context menu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7AFD8B-C7BC-44DA-8E9D-64AF10D3A9A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b="1">
                <a:latin typeface="微软雅黑" pitchFamily="34" charset="-122"/>
                <a:ea typeface="微软雅黑" pitchFamily="34" charset="-122"/>
              </a:rPr>
              <a:t>Agenda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039813" y="1370013"/>
            <a:ext cx="806291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indent="-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500" dirty="0">
                <a:solidFill>
                  <a:schemeClr val="tx1"/>
                </a:solidFill>
                <a:ea typeface="微软雅黑" pitchFamily="34" charset="-122"/>
              </a:rPr>
              <a:t>简介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</a:rPr>
              <a:t>Portal</a:t>
            </a:r>
            <a:r>
              <a:rPr lang="zh-CN" altLang="en-US" sz="2500" dirty="0">
                <a:solidFill>
                  <a:schemeClr val="tx1"/>
                </a:solidFill>
                <a:ea typeface="微软雅黑" pitchFamily="34" charset="-122"/>
              </a:rPr>
              <a:t>功能介绍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500" dirty="0" smtClean="0">
                <a:solidFill>
                  <a:schemeClr val="tx1"/>
                </a:solidFill>
                <a:ea typeface="微软雅黑" pitchFamily="34" charset="-122"/>
              </a:rPr>
              <a:t>使用</a:t>
            </a:r>
            <a:endParaRPr lang="en-US" altLang="zh-CN" sz="2500" dirty="0">
              <a:solidFill>
                <a:schemeClr val="tx1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2511425"/>
            <a:ext cx="5688012" cy="404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315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4C15F4-5425-4561-833D-CF4D9CC26371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Message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73213"/>
            <a:ext cx="3762375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4548188" y="1314450"/>
            <a:ext cx="912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Badge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720850" y="2009775"/>
            <a:ext cx="9128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Subject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20849" y="2847975"/>
            <a:ext cx="17938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Publish </a:t>
            </a: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User &amp; Date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111625" y="2452688"/>
            <a:ext cx="45370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open a new window showed message detail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514725" y="5129213"/>
            <a:ext cx="453707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toggle showing All message or New message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3127374"/>
            <a:ext cx="3771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1" y="1525587"/>
            <a:ext cx="4179093" cy="41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46290F-75B4-4636-8F04-8786A4EBE46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User Info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65488" y="25050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Avatar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748088" y="3889375"/>
            <a:ext cx="2652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User Name / Department / Ext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294188" y="5459411"/>
            <a:ext cx="21066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logout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41288" y="5459412"/>
            <a:ext cx="37338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Admin login button will be show if authorized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43BA1D-741C-4AAB-90AA-409CF1E8CA0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Skin &amp; Language Setting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497013"/>
            <a:ext cx="3376612" cy="77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2655888" y="13176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Option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01788" y="25495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Skin &amp; Language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709988" y="3709988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Change language, all forms will be change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709988" y="5683250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Change skin, all forms will be change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63B120-BFA8-4088-8172-647DC2080CAF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General Setting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497013"/>
            <a:ext cx="3351212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2655888" y="13176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Option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4888" y="2549525"/>
            <a:ext cx="2108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General Setting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963988" y="4545013"/>
            <a:ext cx="40878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All setting change will effect immediately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C1FC88-1188-4538-BF67-0B49DAE928AC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Portal Link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24000"/>
            <a:ext cx="34385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3033713" y="3351213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758825"/>
            <a:ext cx="45370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4764088" y="1374775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Tab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143250"/>
            <a:ext cx="440055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4764088" y="3602038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Window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174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5132388"/>
            <a:ext cx="3656012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/>
          <p:cNvSpPr/>
          <p:nvPr/>
        </p:nvSpPr>
        <p:spPr bwMode="auto">
          <a:xfrm>
            <a:off x="4764088" y="5835650"/>
            <a:ext cx="139700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Full Screen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2BD8B8-89AB-4DE6-A914-EDEF7A12675C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Bookmark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370013"/>
            <a:ext cx="3795712" cy="659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633788" y="1190625"/>
            <a:ext cx="22844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Toggle Bookmark sidebar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033713" y="2124075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Tooltip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89138" y="3068638"/>
            <a:ext cx="48609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Menu Context menu, remove bookmark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205413" y="5246688"/>
            <a:ext cx="3240087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System the bookmark belong to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205413" y="5810250"/>
            <a:ext cx="3240087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dirty="0">
                <a:solidFill>
                  <a:schemeClr val="tx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Bookmark</a:t>
            </a:r>
            <a:endParaRPr kumimoji="1" lang="zh-CN" altLang="en-US" dirty="0">
              <a:solidFill>
                <a:schemeClr val="tx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3" name="直接连接符 12"/>
          <p:cNvCxnSpPr>
            <a:stCxn id="11" idx="2"/>
            <a:endCxn id="12" idx="0"/>
          </p:cNvCxnSpPr>
          <p:nvPr/>
        </p:nvCxnSpPr>
        <p:spPr bwMode="auto">
          <a:xfrm>
            <a:off x="6824663" y="5675313"/>
            <a:ext cx="0" cy="13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1"/>
          </p:cNvCxnSpPr>
          <p:nvPr/>
        </p:nvCxnSpPr>
        <p:spPr bwMode="auto">
          <a:xfrm flipH="1">
            <a:off x="4252913" y="5461000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H="1" flipV="1">
            <a:off x="4252913" y="6024563"/>
            <a:ext cx="952500" cy="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D40409-0F5B-4E3A-81A1-E534ACC480FE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Bookmark Panel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525588"/>
            <a:ext cx="3717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 bwMode="auto">
          <a:xfrm>
            <a:off x="3551238" y="3932238"/>
            <a:ext cx="48609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 add a function to Bookmark, Right click this function tab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E64022-B857-4D73-AD8A-0560F803942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Header Visible Toggle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19213"/>
            <a:ext cx="4041775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形标注 1"/>
          <p:cNvSpPr/>
          <p:nvPr/>
        </p:nvSpPr>
        <p:spPr bwMode="auto">
          <a:xfrm>
            <a:off x="5092700" y="1857375"/>
            <a:ext cx="2022475" cy="1216025"/>
          </a:xfrm>
          <a:prstGeom prst="wedgeEllipseCallout">
            <a:avLst>
              <a:gd name="adj1" fmla="val -79849"/>
              <a:gd name="adj2" fmla="val -82955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2127250"/>
            <a:ext cx="361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5951538" y="2127250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hide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04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4132263"/>
            <a:ext cx="40417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形标注 11"/>
          <p:cNvSpPr/>
          <p:nvPr/>
        </p:nvSpPr>
        <p:spPr bwMode="auto">
          <a:xfrm>
            <a:off x="5091113" y="4587875"/>
            <a:ext cx="2024062" cy="1216025"/>
          </a:xfrm>
          <a:prstGeom prst="wedgeEllipseCallout">
            <a:avLst>
              <a:gd name="adj1" fmla="val -79849"/>
              <a:gd name="adj2" fmla="val -82955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949950" y="4857750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show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04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4883150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3A9348-153A-4C2C-9452-26CF8772493D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Header Visible Toggle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338263"/>
            <a:ext cx="23558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3549650"/>
            <a:ext cx="244475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椭圆形标注 14"/>
          <p:cNvSpPr/>
          <p:nvPr/>
        </p:nvSpPr>
        <p:spPr bwMode="auto">
          <a:xfrm>
            <a:off x="7281863" y="4095750"/>
            <a:ext cx="2022475" cy="1216025"/>
          </a:xfrm>
          <a:prstGeom prst="wedgeEllipseCallout">
            <a:avLst>
              <a:gd name="adj1" fmla="val -74199"/>
              <a:gd name="adj2" fmla="val -87133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8139113" y="4365625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show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15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4391025"/>
            <a:ext cx="352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椭圆形标注 17"/>
          <p:cNvSpPr/>
          <p:nvPr/>
        </p:nvSpPr>
        <p:spPr bwMode="auto">
          <a:xfrm>
            <a:off x="3924300" y="1900238"/>
            <a:ext cx="2022475" cy="1216025"/>
          </a:xfrm>
          <a:prstGeom prst="wedgeEllipseCallout">
            <a:avLst>
              <a:gd name="adj1" fmla="val -77337"/>
              <a:gd name="adj2" fmla="val -61023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/>
          <a:lstStyle/>
          <a:p>
            <a:pPr defTabSz="1044575">
              <a:defRPr/>
            </a:pPr>
            <a:endParaRPr kumimoji="1" lang="zh-CN" altLang="en-US"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15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2170113"/>
            <a:ext cx="361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 19"/>
          <p:cNvSpPr/>
          <p:nvPr/>
        </p:nvSpPr>
        <p:spPr bwMode="auto">
          <a:xfrm>
            <a:off x="4781550" y="2170113"/>
            <a:ext cx="25542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Click to hide Header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A2D823-FF15-43F7-83E2-904039090B59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Main Content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852738"/>
            <a:ext cx="6858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4062413" y="2493963"/>
            <a:ext cx="12192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Close Button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246938" y="3313113"/>
            <a:ext cx="291306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Right Click: Show context menu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ea typeface="微软雅黑" pitchFamily="34" charset="-122"/>
              </a:rPr>
              <a:t>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页面布局规范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46200"/>
            <a:ext cx="10210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39700" y="1181100"/>
            <a:ext cx="10312400" cy="1041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742238" y="987425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Operation Area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39700" y="2285999"/>
            <a:ext cx="10312400" cy="39274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7742238" y="6024563"/>
            <a:ext cx="25527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 Area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7742238" y="1978026"/>
            <a:ext cx="1779588" cy="409575"/>
          </a:xfrm>
          <a:prstGeom prst="wedgeRoundRectCallout">
            <a:avLst>
              <a:gd name="adj1" fmla="val 29658"/>
              <a:gd name="adj2" fmla="val -801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Toolbar Button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58900"/>
            <a:ext cx="102774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2590800" y="1676400"/>
            <a:ext cx="5613400" cy="6858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7889083" y="1824038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0800" y="2362201"/>
            <a:ext cx="5613400" cy="113029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889083" y="2747962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Content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586037" y="3492500"/>
            <a:ext cx="5613400" cy="56514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/>
          <a:lstStyle/>
          <a:p>
            <a:pPr marL="0" marR="0" indent="0" algn="l" defTabSz="1044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889083" y="3600449"/>
            <a:ext cx="1672431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Toolbar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509838"/>
            <a:ext cx="10261214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166144"/>
            <a:ext cx="10232730" cy="359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0AE8EA-0D41-4EA7-8BB8-878DC446C95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对话框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2246313"/>
            <a:ext cx="59245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3151188" y="2284413"/>
            <a:ext cx="11430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Title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162175" y="3486150"/>
            <a:ext cx="11414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Content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346700" y="4954588"/>
            <a:ext cx="11414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Mask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720013" y="2865438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Drag able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720013" y="3446463"/>
            <a:ext cx="25542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Resizable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41E8E7-0C43-4825-970C-634E45FB2004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呼叫</a:t>
            </a: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3005138"/>
            <a:ext cx="6581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1739900" y="3783013"/>
            <a:ext cx="3125788" cy="409575"/>
          </a:xfrm>
          <a:prstGeom prst="wedgeRoundRectCallout">
            <a:avLst>
              <a:gd name="adj1" fmla="val 45091"/>
              <a:gd name="adj2" fmla="val -1639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Function Name | Web Service URL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983288" y="3835400"/>
            <a:ext cx="2690812" cy="409575"/>
          </a:xfrm>
          <a:prstGeom prst="wedgeRoundRectCallout">
            <a:avLst>
              <a:gd name="adj1" fmla="val -30166"/>
              <a:gd name="adj2" fmla="val -1639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Call back, is URL …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5600700" y="2360613"/>
            <a:ext cx="1779588" cy="409575"/>
          </a:xfrm>
          <a:prstGeom prst="wedgeRoundRectCallout">
            <a:avLst>
              <a:gd name="adj1" fmla="val -41707"/>
              <a:gd name="adj2" fmla="val 11212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en-US" altLang="zh-CN" sz="1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</a:t>
            </a:r>
            <a:endParaRPr kumimoji="1" lang="zh-CN" altLang="en-US" sz="14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45AE9E-1493-4437-9091-9D29A24B3ED0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微软雅黑" pitchFamily="34" charset="-122"/>
                <a:ea typeface="微软雅黑" pitchFamily="34" charset="-122"/>
              </a:rPr>
              <a:t>Debug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370013"/>
            <a:ext cx="7439025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264150"/>
            <a:ext cx="6953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1365188"/>
            <a:ext cx="8062913" cy="606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TW" sz="3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92100" y="1370013"/>
            <a:ext cx="9855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90525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endParaRPr lang="en-US" altLang="zh-CN" sz="25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3" name="对角圆角矩形 2"/>
          <p:cNvSpPr/>
          <p:nvPr/>
        </p:nvSpPr>
        <p:spPr bwMode="auto">
          <a:xfrm>
            <a:off x="419100" y="5586413"/>
            <a:ext cx="2565400" cy="11303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1044575">
              <a:defRPr/>
            </a:pPr>
            <a:r>
              <a:rPr kumimoji="1" lang="zh-CN" altLang="en-US" dirty="0" smtClean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基于</a:t>
            </a:r>
            <a:r>
              <a:rPr kumimoji="1" lang="en-US" altLang="zh-CN" dirty="0" smtClean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BACH30</a:t>
            </a:r>
            <a:r>
              <a:rPr kumimoji="1" lang="zh-CN" altLang="en-US" dirty="0" smtClean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权限</a:t>
            </a:r>
            <a:r>
              <a:rPr kumimoji="1" lang="zh-CN" altLang="en-US" dirty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模型</a:t>
            </a:r>
            <a:r>
              <a:rPr kumimoji="1" lang="zh-CN" altLang="en-US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的</a:t>
            </a:r>
            <a:endParaRPr kumimoji="1" lang="en-US" altLang="zh-CN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 defTabSz="1044575">
              <a:defRPr/>
            </a:pPr>
            <a:r>
              <a:rPr kumimoji="1" lang="zh-CN" altLang="en-US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新一代前端</a:t>
            </a:r>
            <a:r>
              <a:rPr kumimoji="1" lang="zh-CN" altLang="en-US" dirty="0">
                <a:solidFill>
                  <a:srgbClr val="FF000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响应式框架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BACH30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权限控制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4" y="1814512"/>
            <a:ext cx="10244413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6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Org User / Role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984375"/>
            <a:ext cx="1027604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Org User / Role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981" y="2216150"/>
            <a:ext cx="7181307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5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System Function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6" y="2022475"/>
            <a:ext cx="9852025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2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defTabSz="820738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defTabSz="820738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defTabSz="820738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defTabSz="820738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87806-33A4-49F6-B50C-513E7DA96333}" type="slidenum">
              <a:rPr lang="en-US" altLang="zh-TW" sz="1300" smtClean="0">
                <a:solidFill>
                  <a:srgbClr val="B2B2B2"/>
                </a:solidFill>
                <a:latin typeface="Arial" pitchFamily="34" charset="0"/>
                <a:ea typeface="PMingLiU" pitchFamily="18" charset="-12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300" smtClean="0">
              <a:solidFill>
                <a:srgbClr val="B2B2B2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23888" y="434975"/>
            <a:ext cx="828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300">
                <a:solidFill>
                  <a:srgbClr val="004664"/>
                </a:solidFill>
                <a:latin typeface="Gill Sans MT"/>
                <a:ea typeface="Microsoft JhengHei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Gill Sans MT"/>
                <a:ea typeface="Microsoft JhengHei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rgbClr val="00638E"/>
                </a:solidFill>
                <a:latin typeface="Gill Sans MT"/>
                <a:ea typeface="Microsoft JhengHei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777777"/>
                </a:solidFill>
                <a:latin typeface="Gill Sans MT"/>
                <a:ea typeface="Microsoft JhengHei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Gill Sans MT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权限模型 </a:t>
            </a: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– System Function</a:t>
            </a:r>
            <a:endParaRPr lang="en-US" altLang="zh-TW" sz="3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597024"/>
            <a:ext cx="8895293" cy="533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9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2 template">
      <a:majorFont>
        <a:latin typeface="Gill Sans MT"/>
        <a:ea typeface="新細明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l" defTabSz="1044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/>
      <a:lstStyle>
        <a:defPPr marL="0" marR="0" indent="0" algn="l" defTabSz="1044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微軟正黑體" pitchFamily="34" charset="-120"/>
          </a:defRPr>
        </a:defPPr>
      </a:lstStyle>
    </a:lnDef>
  </a:objectDefaults>
  <a:extraClrSchemeLst>
    <a:extraClrScheme>
      <a:clrScheme name="2012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</TotalTime>
  <Pages>0</Pages>
  <Words>427</Words>
  <Characters>0</Characters>
  <Application>Microsoft Office PowerPoint</Application>
  <PresentationFormat>自定义</PresentationFormat>
  <Lines>0</Lines>
  <Paragraphs>183</Paragraphs>
  <Slides>36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2012 template</vt:lpstr>
      <vt:lpstr>PowerPoint 演示文稿</vt:lpstr>
      <vt:lpstr>PowerPoint 演示文稿</vt:lpstr>
      <vt:lpstr>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Portal功能介绍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BenQ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Webframework Introduction</dc:title>
  <dc:creator>Moses.Zhu</dc:creator>
  <cp:lastModifiedBy>Moses Zhu</cp:lastModifiedBy>
  <cp:revision>4074</cp:revision>
  <dcterms:created xsi:type="dcterms:W3CDTF">2012-02-01T08:33:06Z</dcterms:created>
  <dcterms:modified xsi:type="dcterms:W3CDTF">2017-06-22T05:46:51Z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escription0">
    <vt:lpwstr>1536_AIC01_Biweekly Report</vt:lpwstr>
  </property>
  <property fmtid="{D5CDD505-2E9C-101B-9397-08002B2CF9AE}" pid="4" name="Status">
    <vt:lpwstr>On Going</vt:lpwstr>
  </property>
  <property fmtid="{D5CDD505-2E9C-101B-9397-08002B2CF9AE}" pid="5" name="KSOProductBuildVer">
    <vt:lpwstr>1028-10.6.0.5380</vt:lpwstr>
  </property>
</Properties>
</file>