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A8DB8-BCCD-4365-8EE0-5FF44156A93C}" type="doc">
      <dgm:prSet loTypeId="urn:microsoft.com/office/officeart/2005/8/layout/hList7" loCatId="process" qsTypeId="urn:microsoft.com/office/officeart/2005/8/quickstyle/simple1" qsCatId="simple" csTypeId="urn:microsoft.com/office/officeart/2005/8/colors/colorful1" csCatId="colorful" phldr="1"/>
      <dgm:spPr/>
    </dgm:pt>
    <dgm:pt modelId="{9D8F420B-011F-447B-BDAD-6683F9662662}">
      <dgm:prSet phldrT="[Text]"/>
      <dgm:spPr/>
      <dgm:t>
        <a:bodyPr/>
        <a:lstStyle/>
        <a:p>
          <a:r>
            <a:rPr lang="en-US"/>
            <a:t>App</a:t>
          </a:r>
        </a:p>
      </dgm:t>
    </dgm:pt>
    <dgm:pt modelId="{569A2804-75D8-4A08-BCE8-C09CBDD94CDA}" type="parTrans" cxnId="{623ABB55-9FB9-4387-B3ED-C513FFCB120D}">
      <dgm:prSet/>
      <dgm:spPr/>
      <dgm:t>
        <a:bodyPr/>
        <a:lstStyle/>
        <a:p>
          <a:endParaRPr lang="en-US"/>
        </a:p>
      </dgm:t>
    </dgm:pt>
    <dgm:pt modelId="{D92E9D09-34E7-4A7A-B7E2-D1985483CFD3}" type="sibTrans" cxnId="{623ABB55-9FB9-4387-B3ED-C513FFCB120D}">
      <dgm:prSet/>
      <dgm:spPr/>
      <dgm:t>
        <a:bodyPr/>
        <a:lstStyle/>
        <a:p>
          <a:endParaRPr lang="en-US"/>
        </a:p>
      </dgm:t>
    </dgm:pt>
    <dgm:pt modelId="{C6A0F45C-3763-4118-B40D-A83D777452EE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8D5664E7-D5EC-4568-801A-BEBD51402927}" type="parTrans" cxnId="{4A24AEBA-23AA-45F7-8F1B-8E9B4FBE2EE3}">
      <dgm:prSet/>
      <dgm:spPr/>
      <dgm:t>
        <a:bodyPr/>
        <a:lstStyle/>
        <a:p>
          <a:endParaRPr lang="en-US"/>
        </a:p>
      </dgm:t>
    </dgm:pt>
    <dgm:pt modelId="{E59B9CE0-B22C-4DE1-B231-4093498F34FF}" type="sibTrans" cxnId="{4A24AEBA-23AA-45F7-8F1B-8E9B4FBE2EE3}">
      <dgm:prSet/>
      <dgm:spPr/>
      <dgm:t>
        <a:bodyPr/>
        <a:lstStyle/>
        <a:p>
          <a:endParaRPr lang="en-US"/>
        </a:p>
      </dgm:t>
    </dgm:pt>
    <dgm:pt modelId="{6AAA0D1C-7297-4F9C-A3D0-C4FBC1A49D76}" type="pres">
      <dgm:prSet presAssocID="{8D2A8DB8-BCCD-4365-8EE0-5FF44156A93C}" presName="Name0" presStyleCnt="0">
        <dgm:presLayoutVars>
          <dgm:dir/>
          <dgm:resizeHandles val="exact"/>
        </dgm:presLayoutVars>
      </dgm:prSet>
      <dgm:spPr/>
    </dgm:pt>
    <dgm:pt modelId="{CF542143-4D68-48B1-A6A0-A1EC7DEC3A0D}" type="pres">
      <dgm:prSet presAssocID="{8D2A8DB8-BCCD-4365-8EE0-5FF44156A93C}" presName="fgShape" presStyleLbl="fgShp" presStyleIdx="0" presStyleCnt="1" custScaleX="37520" custLinFactNeighborX="-322" custLinFactNeighborY="-38585"/>
      <dgm:spPr/>
      <dgm:t>
        <a:bodyPr/>
        <a:lstStyle/>
        <a:p>
          <a:endParaRPr lang="en-ZA"/>
        </a:p>
      </dgm:t>
    </dgm:pt>
    <dgm:pt modelId="{56D06EC3-2ABF-4BC2-A0AC-05C2F265BE38}" type="pres">
      <dgm:prSet presAssocID="{8D2A8DB8-BCCD-4365-8EE0-5FF44156A93C}" presName="linComp" presStyleCnt="0"/>
      <dgm:spPr/>
    </dgm:pt>
    <dgm:pt modelId="{1BE780D1-76A7-445F-A93A-E59B166883BD}" type="pres">
      <dgm:prSet presAssocID="{9D8F420B-011F-447B-BDAD-6683F9662662}" presName="compNode" presStyleCnt="0"/>
      <dgm:spPr/>
    </dgm:pt>
    <dgm:pt modelId="{46E921BC-B780-4B35-81D0-24BDB0242A67}" type="pres">
      <dgm:prSet presAssocID="{9D8F420B-011F-447B-BDAD-6683F9662662}" presName="bkgdShape" presStyleLbl="node1" presStyleIdx="0" presStyleCnt="2"/>
      <dgm:spPr/>
      <dgm:t>
        <a:bodyPr/>
        <a:lstStyle/>
        <a:p>
          <a:endParaRPr lang="en-US"/>
        </a:p>
      </dgm:t>
    </dgm:pt>
    <dgm:pt modelId="{7E0C2F18-1932-4705-B80D-02DA45D62887}" type="pres">
      <dgm:prSet presAssocID="{9D8F420B-011F-447B-BDAD-6683F9662662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8DD7A-D312-42C6-95C7-BE6D082B6760}" type="pres">
      <dgm:prSet presAssocID="{9D8F420B-011F-447B-BDAD-6683F9662662}" presName="invisiNode" presStyleLbl="node1" presStyleIdx="0" presStyleCnt="2"/>
      <dgm:spPr/>
    </dgm:pt>
    <dgm:pt modelId="{647A312F-488F-4201-B214-5CF12A23BFC2}" type="pres">
      <dgm:prSet presAssocID="{9D8F420B-011F-447B-BDAD-6683F9662662}" presName="imagNode" presStyleLbl="fgImgPlace1" presStyleIdx="0" presStyleCnt="2" custScaleX="149795" custScaleY="123152" custLinFactNeighborY="143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7B1DDD-23DD-4899-B052-8F49E0876E51}" type="pres">
      <dgm:prSet presAssocID="{D92E9D09-34E7-4A7A-B7E2-D1985483CFD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9534248-C87B-4BA5-A53E-7AFC25B178DC}" type="pres">
      <dgm:prSet presAssocID="{C6A0F45C-3763-4118-B40D-A83D777452EE}" presName="compNode" presStyleCnt="0"/>
      <dgm:spPr/>
    </dgm:pt>
    <dgm:pt modelId="{E1C7A03E-0681-4C23-BB68-856CC9BF1142}" type="pres">
      <dgm:prSet presAssocID="{C6A0F45C-3763-4118-B40D-A83D777452EE}" presName="bkgdShape" presStyleLbl="node1" presStyleIdx="1" presStyleCnt="2" custLinFactNeighborX="13404" custLinFactNeighborY="298"/>
      <dgm:spPr/>
      <dgm:t>
        <a:bodyPr/>
        <a:lstStyle/>
        <a:p>
          <a:endParaRPr lang="en-US"/>
        </a:p>
      </dgm:t>
    </dgm:pt>
    <dgm:pt modelId="{E67BE967-EC2F-4085-95D1-09311BFF42EB}" type="pres">
      <dgm:prSet presAssocID="{C6A0F45C-3763-4118-B40D-A83D777452EE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FAC3-C492-4B93-89D3-45E3EEF2ED50}" type="pres">
      <dgm:prSet presAssocID="{C6A0F45C-3763-4118-B40D-A83D777452EE}" presName="invisiNode" presStyleLbl="node1" presStyleIdx="1" presStyleCnt="2"/>
      <dgm:spPr/>
    </dgm:pt>
    <dgm:pt modelId="{E15B4F30-886B-454D-80A3-91A3FFE9D45E}" type="pres">
      <dgm:prSet presAssocID="{C6A0F45C-3763-4118-B40D-A83D777452EE}" presName="imagNode" presStyleLbl="fgImgPlace1" presStyleIdx="1" presStyleCnt="2" custScaleX="121550" custScaleY="123152" custLinFactNeighborX="4469" custLinFactNeighborY="1251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9C2C6CB-6CDC-46C6-A9AF-48BB9BA41D52}" type="presOf" srcId="{9D8F420B-011F-447B-BDAD-6683F9662662}" destId="{46E921BC-B780-4B35-81D0-24BDB0242A67}" srcOrd="0" destOrd="0" presId="urn:microsoft.com/office/officeart/2005/8/layout/hList7"/>
    <dgm:cxn modelId="{A8706F36-C4C7-4AC4-97EF-15C3D0725F0D}" type="presOf" srcId="{C6A0F45C-3763-4118-B40D-A83D777452EE}" destId="{E1C7A03E-0681-4C23-BB68-856CC9BF1142}" srcOrd="0" destOrd="0" presId="urn:microsoft.com/office/officeart/2005/8/layout/hList7"/>
    <dgm:cxn modelId="{AFC6F8AB-45CD-45D6-9C96-4ED095AD90CB}" type="presOf" srcId="{C6A0F45C-3763-4118-B40D-A83D777452EE}" destId="{E67BE967-EC2F-4085-95D1-09311BFF42EB}" srcOrd="1" destOrd="0" presId="urn:microsoft.com/office/officeart/2005/8/layout/hList7"/>
    <dgm:cxn modelId="{39D94EBB-AB91-41F0-9004-73588D9A04F2}" type="presOf" srcId="{8D2A8DB8-BCCD-4365-8EE0-5FF44156A93C}" destId="{6AAA0D1C-7297-4F9C-A3D0-C4FBC1A49D76}" srcOrd="0" destOrd="0" presId="urn:microsoft.com/office/officeart/2005/8/layout/hList7"/>
    <dgm:cxn modelId="{5895E56D-269F-45CC-9FC1-4CD0EE31628D}" type="presOf" srcId="{9D8F420B-011F-447B-BDAD-6683F9662662}" destId="{7E0C2F18-1932-4705-B80D-02DA45D62887}" srcOrd="1" destOrd="0" presId="urn:microsoft.com/office/officeart/2005/8/layout/hList7"/>
    <dgm:cxn modelId="{D48FF703-093D-40CE-8BF1-1898FA60B0B1}" type="presOf" srcId="{D92E9D09-34E7-4A7A-B7E2-D1985483CFD3}" destId="{D07B1DDD-23DD-4899-B052-8F49E0876E51}" srcOrd="0" destOrd="0" presId="urn:microsoft.com/office/officeart/2005/8/layout/hList7"/>
    <dgm:cxn modelId="{623ABB55-9FB9-4387-B3ED-C513FFCB120D}" srcId="{8D2A8DB8-BCCD-4365-8EE0-5FF44156A93C}" destId="{9D8F420B-011F-447B-BDAD-6683F9662662}" srcOrd="0" destOrd="0" parTransId="{569A2804-75D8-4A08-BCE8-C09CBDD94CDA}" sibTransId="{D92E9D09-34E7-4A7A-B7E2-D1985483CFD3}"/>
    <dgm:cxn modelId="{4A24AEBA-23AA-45F7-8F1B-8E9B4FBE2EE3}" srcId="{8D2A8DB8-BCCD-4365-8EE0-5FF44156A93C}" destId="{C6A0F45C-3763-4118-B40D-A83D777452EE}" srcOrd="1" destOrd="0" parTransId="{8D5664E7-D5EC-4568-801A-BEBD51402927}" sibTransId="{E59B9CE0-B22C-4DE1-B231-4093498F34FF}"/>
    <dgm:cxn modelId="{CC64A272-ADF2-4B5B-8632-41B5406F723B}" type="presParOf" srcId="{6AAA0D1C-7297-4F9C-A3D0-C4FBC1A49D76}" destId="{CF542143-4D68-48B1-A6A0-A1EC7DEC3A0D}" srcOrd="0" destOrd="0" presId="urn:microsoft.com/office/officeart/2005/8/layout/hList7"/>
    <dgm:cxn modelId="{95176279-561B-4280-99D6-7350FEA2D7DA}" type="presParOf" srcId="{6AAA0D1C-7297-4F9C-A3D0-C4FBC1A49D76}" destId="{56D06EC3-2ABF-4BC2-A0AC-05C2F265BE38}" srcOrd="1" destOrd="0" presId="urn:microsoft.com/office/officeart/2005/8/layout/hList7"/>
    <dgm:cxn modelId="{9CB208BF-6F33-4B14-AEE8-E5BBC6A9C32C}" type="presParOf" srcId="{56D06EC3-2ABF-4BC2-A0AC-05C2F265BE38}" destId="{1BE780D1-76A7-445F-A93A-E59B166883BD}" srcOrd="0" destOrd="0" presId="urn:microsoft.com/office/officeart/2005/8/layout/hList7"/>
    <dgm:cxn modelId="{D867886E-1F2E-49A0-9E63-4ECD1092E254}" type="presParOf" srcId="{1BE780D1-76A7-445F-A93A-E59B166883BD}" destId="{46E921BC-B780-4B35-81D0-24BDB0242A67}" srcOrd="0" destOrd="0" presId="urn:microsoft.com/office/officeart/2005/8/layout/hList7"/>
    <dgm:cxn modelId="{F4482339-2D8C-4EC0-A9AF-1DC9E4668549}" type="presParOf" srcId="{1BE780D1-76A7-445F-A93A-E59B166883BD}" destId="{7E0C2F18-1932-4705-B80D-02DA45D62887}" srcOrd="1" destOrd="0" presId="urn:microsoft.com/office/officeart/2005/8/layout/hList7"/>
    <dgm:cxn modelId="{6E5E8222-6250-4425-8CDE-594132B36795}" type="presParOf" srcId="{1BE780D1-76A7-445F-A93A-E59B166883BD}" destId="{9648DD7A-D312-42C6-95C7-BE6D082B6760}" srcOrd="2" destOrd="0" presId="urn:microsoft.com/office/officeart/2005/8/layout/hList7"/>
    <dgm:cxn modelId="{529BC3F1-07CD-4E93-A4ED-3830DEC2440F}" type="presParOf" srcId="{1BE780D1-76A7-445F-A93A-E59B166883BD}" destId="{647A312F-488F-4201-B214-5CF12A23BFC2}" srcOrd="3" destOrd="0" presId="urn:microsoft.com/office/officeart/2005/8/layout/hList7"/>
    <dgm:cxn modelId="{DB009437-87E0-4042-8324-5502F872A548}" type="presParOf" srcId="{56D06EC3-2ABF-4BC2-A0AC-05C2F265BE38}" destId="{D07B1DDD-23DD-4899-B052-8F49E0876E51}" srcOrd="1" destOrd="0" presId="urn:microsoft.com/office/officeart/2005/8/layout/hList7"/>
    <dgm:cxn modelId="{2B1F2AA1-3814-4804-9175-FC15849201C6}" type="presParOf" srcId="{56D06EC3-2ABF-4BC2-A0AC-05C2F265BE38}" destId="{29534248-C87B-4BA5-A53E-7AFC25B178DC}" srcOrd="2" destOrd="0" presId="urn:microsoft.com/office/officeart/2005/8/layout/hList7"/>
    <dgm:cxn modelId="{7CD71A9C-633E-4776-BA73-28D56BA326C7}" type="presParOf" srcId="{29534248-C87B-4BA5-A53E-7AFC25B178DC}" destId="{E1C7A03E-0681-4C23-BB68-856CC9BF1142}" srcOrd="0" destOrd="0" presId="urn:microsoft.com/office/officeart/2005/8/layout/hList7"/>
    <dgm:cxn modelId="{B227C85B-3902-418A-B65A-1EE9D3D643E2}" type="presParOf" srcId="{29534248-C87B-4BA5-A53E-7AFC25B178DC}" destId="{E67BE967-EC2F-4085-95D1-09311BFF42EB}" srcOrd="1" destOrd="0" presId="urn:microsoft.com/office/officeart/2005/8/layout/hList7"/>
    <dgm:cxn modelId="{1896ECDA-9937-47E4-BCAD-740C03C4FA66}" type="presParOf" srcId="{29534248-C87B-4BA5-A53E-7AFC25B178DC}" destId="{F51EFAC3-C492-4B93-89D3-45E3EEF2ED50}" srcOrd="2" destOrd="0" presId="urn:microsoft.com/office/officeart/2005/8/layout/hList7"/>
    <dgm:cxn modelId="{F57A7D3C-4A93-4E31-B156-7DAE8749F6B7}" type="presParOf" srcId="{29534248-C87B-4BA5-A53E-7AFC25B178DC}" destId="{E15B4F30-886B-454D-80A3-91A3FFE9D45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921BC-B780-4B35-81D0-24BDB0242A67}">
      <dsp:nvSpPr>
        <dsp:cNvPr id="0" name=""/>
        <dsp:cNvSpPr/>
      </dsp:nvSpPr>
      <dsp:spPr>
        <a:xfrm>
          <a:off x="1585" y="0"/>
          <a:ext cx="1815833" cy="1977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App</a:t>
          </a:r>
        </a:p>
      </dsp:txBody>
      <dsp:txXfrm>
        <a:off x="1585" y="790958"/>
        <a:ext cx="1815833" cy="790958"/>
      </dsp:txXfrm>
    </dsp:sp>
    <dsp:sp modelId="{647A312F-488F-4201-B214-5CF12A23BFC2}">
      <dsp:nvSpPr>
        <dsp:cNvPr id="0" name=""/>
        <dsp:cNvSpPr/>
      </dsp:nvSpPr>
      <dsp:spPr>
        <a:xfrm>
          <a:off x="416322" y="136580"/>
          <a:ext cx="986359" cy="8109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7A03E-0681-4C23-BB68-856CC9BF1142}">
      <dsp:nvSpPr>
        <dsp:cNvPr id="0" name=""/>
        <dsp:cNvSpPr/>
      </dsp:nvSpPr>
      <dsp:spPr>
        <a:xfrm>
          <a:off x="1873479" y="0"/>
          <a:ext cx="1815833" cy="1977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Server</a:t>
          </a:r>
        </a:p>
      </dsp:txBody>
      <dsp:txXfrm>
        <a:off x="1873479" y="790958"/>
        <a:ext cx="1815833" cy="790958"/>
      </dsp:txXfrm>
    </dsp:sp>
    <dsp:sp modelId="{E15B4F30-886B-454D-80A3-91A3FFE9D45E}">
      <dsp:nvSpPr>
        <dsp:cNvPr id="0" name=""/>
        <dsp:cNvSpPr/>
      </dsp:nvSpPr>
      <dsp:spPr>
        <a:xfrm>
          <a:off x="2409050" y="124813"/>
          <a:ext cx="800374" cy="81092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42143-4D68-48B1-A6A0-A1EC7DEC3A0D}">
      <dsp:nvSpPr>
        <dsp:cNvPr id="0" name=""/>
        <dsp:cNvSpPr/>
      </dsp:nvSpPr>
      <dsp:spPr>
        <a:xfrm>
          <a:off x="1196981" y="1467470"/>
          <a:ext cx="1273491" cy="296609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52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68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1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9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E8C8-FEB7-48C3-ADFC-7A01EFFA569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AEED3F-8BC3-4D78-B479-64F9FCFD72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76454"/>
            <a:ext cx="8915399" cy="2262781"/>
          </a:xfrm>
        </p:spPr>
        <p:txBody>
          <a:bodyPr/>
          <a:lstStyle/>
          <a:p>
            <a:r>
              <a:rPr lang="en-US" dirty="0" smtClean="0"/>
              <a:t>Traffic Camera Image Analysis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706861"/>
            <a:ext cx="8915399" cy="1126283"/>
          </a:xfrm>
        </p:spPr>
        <p:txBody>
          <a:bodyPr/>
          <a:lstStyle/>
          <a:p>
            <a:r>
              <a:rPr lang="en-US" dirty="0" smtClean="0"/>
              <a:t>Quadcore Productions </a:t>
            </a:r>
          </a:p>
          <a:p>
            <a:r>
              <a:rPr lang="en-US" dirty="0" smtClean="0"/>
              <a:t>Demo Two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1062" y="5698273"/>
            <a:ext cx="2010937" cy="115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084" y="5698273"/>
            <a:ext cx="2932769" cy="115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925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Demo…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the project scope</a:t>
            </a:r>
          </a:p>
          <a:p>
            <a:r>
              <a:rPr lang="en-US" dirty="0"/>
              <a:t> </a:t>
            </a:r>
            <a:r>
              <a:rPr lang="en-US" dirty="0" smtClean="0"/>
              <a:t>Covered functional requirements</a:t>
            </a:r>
          </a:p>
          <a:p>
            <a:r>
              <a:rPr lang="en-US" dirty="0" smtClean="0"/>
              <a:t>Covered our plans</a:t>
            </a:r>
          </a:p>
          <a:p>
            <a:r>
              <a:rPr lang="en-US" dirty="0" smtClean="0"/>
              <a:t>Recap of Project Scope: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5396704"/>
              </p:ext>
            </p:extLst>
          </p:nvPr>
        </p:nvGraphicFramePr>
        <p:xfrm>
          <a:off x="3469770" y="4022411"/>
          <a:ext cx="3689313" cy="197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675127" y="2650772"/>
            <a:ext cx="4413250" cy="3349036"/>
            <a:chOff x="1873479" y="790958"/>
            <a:chExt cx="4413250" cy="3349036"/>
          </a:xfrm>
        </p:grpSpPr>
        <p:sp>
          <p:nvSpPr>
            <p:cNvPr id="8" name="Rounded Rectangle 7"/>
            <p:cNvSpPr/>
            <p:nvPr/>
          </p:nvSpPr>
          <p:spPr>
            <a:xfrm>
              <a:off x="4470896" y="2162597"/>
              <a:ext cx="1815833" cy="1977397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873479" y="790958"/>
              <a:ext cx="1815833" cy="7909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/>
            </a:p>
          </p:txBody>
        </p:sp>
      </p:grpSp>
      <p:sp>
        <p:nvSpPr>
          <p:cNvPr id="6" name="Left-Right Arrow 5"/>
          <p:cNvSpPr/>
          <p:nvPr/>
        </p:nvSpPr>
        <p:spPr>
          <a:xfrm>
            <a:off x="6456964" y="5430063"/>
            <a:ext cx="1273491" cy="409359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185" y="4159277"/>
            <a:ext cx="1528549" cy="8518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30455" y="5076478"/>
            <a:ext cx="152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SANRAL website</a:t>
            </a:r>
            <a:endParaRPr lang="en-US" b="1" dirty="0">
              <a:solidFill>
                <a:schemeClr val="bg1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431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Recognition Algorithms</a:t>
            </a:r>
          </a:p>
          <a:p>
            <a:pPr lvl="1"/>
            <a:r>
              <a:rPr lang="en-US" dirty="0" smtClean="0"/>
              <a:t>Image Segmentation with Watershed Algorithm</a:t>
            </a:r>
          </a:p>
          <a:p>
            <a:pPr lvl="1"/>
            <a:r>
              <a:rPr lang="en-US" dirty="0" smtClean="0"/>
              <a:t>Blob Tracking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57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6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68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Traffic Camera Image Analysis System</vt:lpstr>
      <vt:lpstr>Last Demo…</vt:lpstr>
      <vt:lpstr>Web Server</vt:lpstr>
      <vt:lpstr>Android Application</vt:lpstr>
      <vt:lpstr>Research</vt:lpstr>
      <vt:lpstr>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Camera Image Analysis System</dc:title>
  <dc:creator>Hlengekile Jita</dc:creator>
  <cp:lastModifiedBy>Hlengekile Jita</cp:lastModifiedBy>
  <cp:revision>6</cp:revision>
  <dcterms:created xsi:type="dcterms:W3CDTF">2016-07-22T10:51:16Z</dcterms:created>
  <dcterms:modified xsi:type="dcterms:W3CDTF">2016-07-22T11:51:16Z</dcterms:modified>
</cp:coreProperties>
</file>