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65" r:id="rId5"/>
    <p:sldId id="310" r:id="rId6"/>
    <p:sldId id="311" r:id="rId7"/>
    <p:sldId id="313" r:id="rId8"/>
    <p:sldId id="312" r:id="rId9"/>
  </p:sldIdLst>
  <p:sldSz cx="12188825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29" autoAdjust="0"/>
  </p:normalViewPr>
  <p:slideViewPr>
    <p:cSldViewPr showGuides="1">
      <p:cViewPr varScale="1">
        <p:scale>
          <a:sx n="84" d="100"/>
          <a:sy n="84" d="100"/>
        </p:scale>
        <p:origin x="180" y="8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1473768"/>
        <c:axId val="398691624"/>
      </c:barChart>
      <c:catAx>
        <c:axId val="401473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691624"/>
        <c:crosses val="autoZero"/>
        <c:auto val="1"/>
        <c:lblAlgn val="ctr"/>
        <c:lblOffset val="100"/>
        <c:noMultiLvlLbl val="0"/>
      </c:catAx>
      <c:valAx>
        <c:axId val="398691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47376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9/9/2016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9/9/2016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9/9/2016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9/9/2016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9/9/2016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9/9/2016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9/9/2016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9/9/2016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9/9/2016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9/9/2016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9/9/2016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9/9/2016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9/9/2016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81844" y="548680"/>
            <a:ext cx="8928992" cy="2895600"/>
          </a:xfrm>
        </p:spPr>
        <p:txBody>
          <a:bodyPr>
            <a:normAutofit fontScale="90000"/>
          </a:bodyPr>
          <a:lstStyle/>
          <a:p>
            <a:r>
              <a:rPr lang="en-US" dirty="0"/>
              <a:t>Traffic Camera image analysis</a:t>
            </a:r>
            <a:br>
              <a:rPr lang="en-US" dirty="0"/>
            </a:br>
            <a:br>
              <a:rPr lang="en-US" dirty="0"/>
            </a:br>
            <a:r>
              <a:rPr lang="en-US" sz="3600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QuadCore Productions</a:t>
            </a:r>
            <a:endParaRPr lang="en-US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13802" y="3789040"/>
            <a:ext cx="8681010" cy="1728192"/>
          </a:xfrm>
        </p:spPr>
        <p:txBody>
          <a:bodyPr/>
          <a:lstStyle/>
          <a:p>
            <a:r>
              <a:rPr lang="it-IT" dirty="0"/>
              <a:t>A system that makes use of image analysis to gather information about up-to-date traffic on a user specified routes and provides that information to the user via a MOBILE APPLICATION.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920" y="6025098"/>
            <a:ext cx="2760790" cy="7606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743" y="6025098"/>
            <a:ext cx="3010177" cy="76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functionality Since Last Demo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Android</a:t>
            </a:r>
          </a:p>
          <a:p>
            <a:pPr lvl="1"/>
            <a:r>
              <a:rPr lang="en-US" dirty="0"/>
              <a:t>Added new features to our application</a:t>
            </a:r>
          </a:p>
          <a:p>
            <a:pPr lvl="1"/>
            <a:r>
              <a:rPr lang="en-US" dirty="0"/>
              <a:t>Greatly improved the UI design</a:t>
            </a:r>
          </a:p>
          <a:p>
            <a:r>
              <a:rPr lang="en-US" dirty="0"/>
              <a:t>Server Side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“WOW” factor…</a:t>
            </a:r>
          </a:p>
        </p:txBody>
      </p:sp>
      <p:graphicFrame>
        <p:nvGraphicFramePr>
          <p:cNvPr id="6" name="Content Placeholder 5" descr="Clustered Column – Line Combination chart showing the values of 3 series for 4 categories. The first 2 series are columns and the 3rd series is the line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50944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860" y="476672"/>
            <a:ext cx="9144001" cy="915888"/>
          </a:xfrm>
        </p:spPr>
        <p:txBody>
          <a:bodyPr/>
          <a:lstStyle/>
          <a:p>
            <a:r>
              <a:rPr lang="en-US" dirty="0"/>
              <a:t>Burndown Chart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7073" t="7287" r="12248" b="8714"/>
          <a:stretch/>
        </p:blipFill>
        <p:spPr>
          <a:xfrm>
            <a:off x="981844" y="1628800"/>
            <a:ext cx="9937104" cy="48965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70892" y="548680"/>
            <a:ext cx="9144001" cy="843880"/>
          </a:xfrm>
        </p:spPr>
        <p:txBody>
          <a:bodyPr/>
          <a:lstStyle/>
          <a:p>
            <a:r>
              <a:rPr lang="en-US" dirty="0"/>
              <a:t>Scrum Board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13" t="7287" r="740" b="5214"/>
          <a:stretch/>
        </p:blipFill>
        <p:spPr>
          <a:xfrm>
            <a:off x="909836" y="1484784"/>
            <a:ext cx="10513167" cy="49685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285</TotalTime>
  <Words>64</Words>
  <Application>Microsoft Office PowerPoint</Application>
  <PresentationFormat>Custom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Digital Blue Tunnel 16x9</vt:lpstr>
      <vt:lpstr>Traffic Camera image analysis  QuadCore Productions</vt:lpstr>
      <vt:lpstr>Added functionality Since Last Demo</vt:lpstr>
      <vt:lpstr>The “WOW” factor…</vt:lpstr>
      <vt:lpstr>Burndown Chart</vt:lpstr>
      <vt:lpstr>Scrum 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Camera image analysis QuadCore Productions</dc:title>
  <dc:creator>Miss. MS Baloyi</dc:creator>
  <cp:lastModifiedBy>Miss. MS Baloyi</cp:lastModifiedBy>
  <cp:revision>6</cp:revision>
  <dcterms:created xsi:type="dcterms:W3CDTF">2016-09-08T23:36:58Z</dcterms:created>
  <dcterms:modified xsi:type="dcterms:W3CDTF">2016-09-09T04:22:20Z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