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A8DB8-BCCD-4365-8EE0-5FF44156A93C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</dgm:pt>
    <dgm:pt modelId="{9D8F420B-011F-447B-BDAD-6683F9662662}">
      <dgm:prSet phldrT="[Text]"/>
      <dgm:spPr/>
      <dgm:t>
        <a:bodyPr/>
        <a:lstStyle/>
        <a:p>
          <a:r>
            <a:rPr lang="en-US"/>
            <a:t>App</a:t>
          </a:r>
        </a:p>
      </dgm:t>
    </dgm:pt>
    <dgm:pt modelId="{569A2804-75D8-4A08-BCE8-C09CBDD94CDA}" type="parTrans" cxnId="{623ABB55-9FB9-4387-B3ED-C513FFCB120D}">
      <dgm:prSet/>
      <dgm:spPr/>
      <dgm:t>
        <a:bodyPr/>
        <a:lstStyle/>
        <a:p>
          <a:endParaRPr lang="en-US"/>
        </a:p>
      </dgm:t>
    </dgm:pt>
    <dgm:pt modelId="{D92E9D09-34E7-4A7A-B7E2-D1985483CFD3}" type="sibTrans" cxnId="{623ABB55-9FB9-4387-B3ED-C513FFCB120D}">
      <dgm:prSet/>
      <dgm:spPr/>
      <dgm:t>
        <a:bodyPr/>
        <a:lstStyle/>
        <a:p>
          <a:endParaRPr lang="en-US"/>
        </a:p>
      </dgm:t>
    </dgm:pt>
    <dgm:pt modelId="{C6A0F45C-3763-4118-B40D-A83D777452EE}">
      <dgm:prSet phldrT="[Text]"/>
      <dgm:spPr/>
      <dgm:t>
        <a:bodyPr/>
        <a:lstStyle/>
        <a:p>
          <a:r>
            <a:rPr lang="en-US"/>
            <a:t>Server</a:t>
          </a:r>
        </a:p>
      </dgm:t>
    </dgm:pt>
    <dgm:pt modelId="{8D5664E7-D5EC-4568-801A-BEBD51402927}" type="parTrans" cxnId="{4A24AEBA-23AA-45F7-8F1B-8E9B4FBE2EE3}">
      <dgm:prSet/>
      <dgm:spPr/>
      <dgm:t>
        <a:bodyPr/>
        <a:lstStyle/>
        <a:p>
          <a:endParaRPr lang="en-US"/>
        </a:p>
      </dgm:t>
    </dgm:pt>
    <dgm:pt modelId="{E59B9CE0-B22C-4DE1-B231-4093498F34FF}" type="sibTrans" cxnId="{4A24AEBA-23AA-45F7-8F1B-8E9B4FBE2EE3}">
      <dgm:prSet/>
      <dgm:spPr/>
      <dgm:t>
        <a:bodyPr/>
        <a:lstStyle/>
        <a:p>
          <a:endParaRPr lang="en-US"/>
        </a:p>
      </dgm:t>
    </dgm:pt>
    <dgm:pt modelId="{6AAA0D1C-7297-4F9C-A3D0-C4FBC1A49D76}" type="pres">
      <dgm:prSet presAssocID="{8D2A8DB8-BCCD-4365-8EE0-5FF44156A93C}" presName="Name0" presStyleCnt="0">
        <dgm:presLayoutVars>
          <dgm:dir/>
          <dgm:resizeHandles val="exact"/>
        </dgm:presLayoutVars>
      </dgm:prSet>
      <dgm:spPr/>
    </dgm:pt>
    <dgm:pt modelId="{CF542143-4D68-48B1-A6A0-A1EC7DEC3A0D}" type="pres">
      <dgm:prSet presAssocID="{8D2A8DB8-BCCD-4365-8EE0-5FF44156A93C}" presName="fgShape" presStyleLbl="fgShp" presStyleIdx="0" presStyleCnt="1" custScaleX="37520" custLinFactNeighborX="-322" custLinFactNeighborY="-38585"/>
      <dgm:spPr/>
    </dgm:pt>
    <dgm:pt modelId="{56D06EC3-2ABF-4BC2-A0AC-05C2F265BE38}" type="pres">
      <dgm:prSet presAssocID="{8D2A8DB8-BCCD-4365-8EE0-5FF44156A93C}" presName="linComp" presStyleCnt="0"/>
      <dgm:spPr/>
    </dgm:pt>
    <dgm:pt modelId="{1BE780D1-76A7-445F-A93A-E59B166883BD}" type="pres">
      <dgm:prSet presAssocID="{9D8F420B-011F-447B-BDAD-6683F9662662}" presName="compNode" presStyleCnt="0"/>
      <dgm:spPr/>
    </dgm:pt>
    <dgm:pt modelId="{46E921BC-B780-4B35-81D0-24BDB0242A67}" type="pres">
      <dgm:prSet presAssocID="{9D8F420B-011F-447B-BDAD-6683F9662662}" presName="bkgdShape" presStyleLbl="node1" presStyleIdx="0" presStyleCnt="2"/>
      <dgm:spPr/>
      <dgm:t>
        <a:bodyPr/>
        <a:lstStyle/>
        <a:p>
          <a:endParaRPr lang="en-US"/>
        </a:p>
      </dgm:t>
    </dgm:pt>
    <dgm:pt modelId="{7E0C2F18-1932-4705-B80D-02DA45D62887}" type="pres">
      <dgm:prSet presAssocID="{9D8F420B-011F-447B-BDAD-6683F9662662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8DD7A-D312-42C6-95C7-BE6D082B6760}" type="pres">
      <dgm:prSet presAssocID="{9D8F420B-011F-447B-BDAD-6683F9662662}" presName="invisiNode" presStyleLbl="node1" presStyleIdx="0" presStyleCnt="2"/>
      <dgm:spPr/>
    </dgm:pt>
    <dgm:pt modelId="{647A312F-488F-4201-B214-5CF12A23BFC2}" type="pres">
      <dgm:prSet presAssocID="{9D8F420B-011F-447B-BDAD-6683F9662662}" presName="imagNode" presStyleLbl="fgImgPlace1" presStyleIdx="0" presStyleCnt="2" custScaleX="149795" custScaleY="123152" custLinFactNeighborY="143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7B1DDD-23DD-4899-B052-8F49E0876E51}" type="pres">
      <dgm:prSet presAssocID="{D92E9D09-34E7-4A7A-B7E2-D1985483CF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9534248-C87B-4BA5-A53E-7AFC25B178DC}" type="pres">
      <dgm:prSet presAssocID="{C6A0F45C-3763-4118-B40D-A83D777452EE}" presName="compNode" presStyleCnt="0"/>
      <dgm:spPr/>
    </dgm:pt>
    <dgm:pt modelId="{E1C7A03E-0681-4C23-BB68-856CC9BF1142}" type="pres">
      <dgm:prSet presAssocID="{C6A0F45C-3763-4118-B40D-A83D777452EE}" presName="bkgdShape" presStyleLbl="node1" presStyleIdx="1" presStyleCnt="2" custLinFactNeighborX="13404" custLinFactNeighborY="298"/>
      <dgm:spPr/>
      <dgm:t>
        <a:bodyPr/>
        <a:lstStyle/>
        <a:p>
          <a:endParaRPr lang="en-US"/>
        </a:p>
      </dgm:t>
    </dgm:pt>
    <dgm:pt modelId="{E67BE967-EC2F-4085-95D1-09311BFF42EB}" type="pres">
      <dgm:prSet presAssocID="{C6A0F45C-3763-4118-B40D-A83D777452EE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FAC3-C492-4B93-89D3-45E3EEF2ED50}" type="pres">
      <dgm:prSet presAssocID="{C6A0F45C-3763-4118-B40D-A83D777452EE}" presName="invisiNode" presStyleLbl="node1" presStyleIdx="1" presStyleCnt="2"/>
      <dgm:spPr/>
    </dgm:pt>
    <dgm:pt modelId="{E15B4F30-886B-454D-80A3-91A3FFE9D45E}" type="pres">
      <dgm:prSet presAssocID="{C6A0F45C-3763-4118-B40D-A83D777452EE}" presName="imagNode" presStyleLbl="fgImgPlace1" presStyleIdx="1" presStyleCnt="2" custScaleX="121550" custScaleY="123152" custLinFactNeighborX="4469" custLinFactNeighborY="1251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623ABB55-9FB9-4387-B3ED-C513FFCB120D}" srcId="{8D2A8DB8-BCCD-4365-8EE0-5FF44156A93C}" destId="{9D8F420B-011F-447B-BDAD-6683F9662662}" srcOrd="0" destOrd="0" parTransId="{569A2804-75D8-4A08-BCE8-C09CBDD94CDA}" sibTransId="{D92E9D09-34E7-4A7A-B7E2-D1985483CFD3}"/>
    <dgm:cxn modelId="{A8D4389D-7EC1-4F5E-BA15-C1A503010301}" type="presOf" srcId="{9D8F420B-011F-447B-BDAD-6683F9662662}" destId="{7E0C2F18-1932-4705-B80D-02DA45D62887}" srcOrd="1" destOrd="0" presId="urn:microsoft.com/office/officeart/2005/8/layout/hList7"/>
    <dgm:cxn modelId="{E3CE4F0C-F97F-4E3F-BB72-00EF5988C77C}" type="presOf" srcId="{9D8F420B-011F-447B-BDAD-6683F9662662}" destId="{46E921BC-B780-4B35-81D0-24BDB0242A67}" srcOrd="0" destOrd="0" presId="urn:microsoft.com/office/officeart/2005/8/layout/hList7"/>
    <dgm:cxn modelId="{204A5D03-BB74-42D3-85EB-51AD7C82634E}" type="presOf" srcId="{C6A0F45C-3763-4118-B40D-A83D777452EE}" destId="{E67BE967-EC2F-4085-95D1-09311BFF42EB}" srcOrd="1" destOrd="0" presId="urn:microsoft.com/office/officeart/2005/8/layout/hList7"/>
    <dgm:cxn modelId="{4A24AEBA-23AA-45F7-8F1B-8E9B4FBE2EE3}" srcId="{8D2A8DB8-BCCD-4365-8EE0-5FF44156A93C}" destId="{C6A0F45C-3763-4118-B40D-A83D777452EE}" srcOrd="1" destOrd="0" parTransId="{8D5664E7-D5EC-4568-801A-BEBD51402927}" sibTransId="{E59B9CE0-B22C-4DE1-B231-4093498F34FF}"/>
    <dgm:cxn modelId="{1C5A46A9-CBAF-4076-9E9F-AB893D865B8D}" type="presOf" srcId="{8D2A8DB8-BCCD-4365-8EE0-5FF44156A93C}" destId="{6AAA0D1C-7297-4F9C-A3D0-C4FBC1A49D76}" srcOrd="0" destOrd="0" presId="urn:microsoft.com/office/officeart/2005/8/layout/hList7"/>
    <dgm:cxn modelId="{9184ED46-593B-496E-93C2-34ADF0D7C7C2}" type="presOf" srcId="{C6A0F45C-3763-4118-B40D-A83D777452EE}" destId="{E1C7A03E-0681-4C23-BB68-856CC9BF1142}" srcOrd="0" destOrd="0" presId="urn:microsoft.com/office/officeart/2005/8/layout/hList7"/>
    <dgm:cxn modelId="{287B53A4-C853-424F-AC49-CAF23B4505A4}" type="presOf" srcId="{D92E9D09-34E7-4A7A-B7E2-D1985483CFD3}" destId="{D07B1DDD-23DD-4899-B052-8F49E0876E51}" srcOrd="0" destOrd="0" presId="urn:microsoft.com/office/officeart/2005/8/layout/hList7"/>
    <dgm:cxn modelId="{2E577731-1DE6-4427-8AAE-D18C08BBA93E}" type="presParOf" srcId="{6AAA0D1C-7297-4F9C-A3D0-C4FBC1A49D76}" destId="{CF542143-4D68-48B1-A6A0-A1EC7DEC3A0D}" srcOrd="0" destOrd="0" presId="urn:microsoft.com/office/officeart/2005/8/layout/hList7"/>
    <dgm:cxn modelId="{E71F8E79-3BA8-4F54-A925-ED5FEFF3E12F}" type="presParOf" srcId="{6AAA0D1C-7297-4F9C-A3D0-C4FBC1A49D76}" destId="{56D06EC3-2ABF-4BC2-A0AC-05C2F265BE38}" srcOrd="1" destOrd="0" presId="urn:microsoft.com/office/officeart/2005/8/layout/hList7"/>
    <dgm:cxn modelId="{68E330A1-D827-466F-A3C5-9C8DEA4C833B}" type="presParOf" srcId="{56D06EC3-2ABF-4BC2-A0AC-05C2F265BE38}" destId="{1BE780D1-76A7-445F-A93A-E59B166883BD}" srcOrd="0" destOrd="0" presId="urn:microsoft.com/office/officeart/2005/8/layout/hList7"/>
    <dgm:cxn modelId="{0E1C92DF-864C-4507-B073-EFE8CF0D3D2A}" type="presParOf" srcId="{1BE780D1-76A7-445F-A93A-E59B166883BD}" destId="{46E921BC-B780-4B35-81D0-24BDB0242A67}" srcOrd="0" destOrd="0" presId="urn:microsoft.com/office/officeart/2005/8/layout/hList7"/>
    <dgm:cxn modelId="{0166A5FE-4FA4-4860-9D3E-91D60D822684}" type="presParOf" srcId="{1BE780D1-76A7-445F-A93A-E59B166883BD}" destId="{7E0C2F18-1932-4705-B80D-02DA45D62887}" srcOrd="1" destOrd="0" presId="urn:microsoft.com/office/officeart/2005/8/layout/hList7"/>
    <dgm:cxn modelId="{22CB0340-3C70-484F-AB6F-5223C63587D7}" type="presParOf" srcId="{1BE780D1-76A7-445F-A93A-E59B166883BD}" destId="{9648DD7A-D312-42C6-95C7-BE6D082B6760}" srcOrd="2" destOrd="0" presId="urn:microsoft.com/office/officeart/2005/8/layout/hList7"/>
    <dgm:cxn modelId="{DCAC0367-8804-4CEB-B3A8-15E27E85B27F}" type="presParOf" srcId="{1BE780D1-76A7-445F-A93A-E59B166883BD}" destId="{647A312F-488F-4201-B214-5CF12A23BFC2}" srcOrd="3" destOrd="0" presId="urn:microsoft.com/office/officeart/2005/8/layout/hList7"/>
    <dgm:cxn modelId="{DAA09538-979E-4887-8986-17DEE30D735F}" type="presParOf" srcId="{56D06EC3-2ABF-4BC2-A0AC-05C2F265BE38}" destId="{D07B1DDD-23DD-4899-B052-8F49E0876E51}" srcOrd="1" destOrd="0" presId="urn:microsoft.com/office/officeart/2005/8/layout/hList7"/>
    <dgm:cxn modelId="{120985B2-20C8-4BDC-877A-3D2C9B5C6A2F}" type="presParOf" srcId="{56D06EC3-2ABF-4BC2-A0AC-05C2F265BE38}" destId="{29534248-C87B-4BA5-A53E-7AFC25B178DC}" srcOrd="2" destOrd="0" presId="urn:microsoft.com/office/officeart/2005/8/layout/hList7"/>
    <dgm:cxn modelId="{6CE43D46-B172-477D-B05E-82BBCD0A4FE7}" type="presParOf" srcId="{29534248-C87B-4BA5-A53E-7AFC25B178DC}" destId="{E1C7A03E-0681-4C23-BB68-856CC9BF1142}" srcOrd="0" destOrd="0" presId="urn:microsoft.com/office/officeart/2005/8/layout/hList7"/>
    <dgm:cxn modelId="{59245D99-423C-4F8A-A2B2-0C934BDBA0E7}" type="presParOf" srcId="{29534248-C87B-4BA5-A53E-7AFC25B178DC}" destId="{E67BE967-EC2F-4085-95D1-09311BFF42EB}" srcOrd="1" destOrd="0" presId="urn:microsoft.com/office/officeart/2005/8/layout/hList7"/>
    <dgm:cxn modelId="{25E8BC60-A24E-4809-A56D-AA7CD6687048}" type="presParOf" srcId="{29534248-C87B-4BA5-A53E-7AFC25B178DC}" destId="{F51EFAC3-C492-4B93-89D3-45E3EEF2ED50}" srcOrd="2" destOrd="0" presId="urn:microsoft.com/office/officeart/2005/8/layout/hList7"/>
    <dgm:cxn modelId="{496659D2-4870-4E35-975B-FC9F314AA408}" type="presParOf" srcId="{29534248-C87B-4BA5-A53E-7AFC25B178DC}" destId="{E15B4F30-886B-454D-80A3-91A3FFE9D4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921BC-B780-4B35-81D0-24BDB0242A67}">
      <dsp:nvSpPr>
        <dsp:cNvPr id="0" name=""/>
        <dsp:cNvSpPr/>
      </dsp:nvSpPr>
      <dsp:spPr>
        <a:xfrm>
          <a:off x="1585" y="0"/>
          <a:ext cx="1815833" cy="1977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App</a:t>
          </a:r>
        </a:p>
      </dsp:txBody>
      <dsp:txXfrm>
        <a:off x="1585" y="790958"/>
        <a:ext cx="1815833" cy="790958"/>
      </dsp:txXfrm>
    </dsp:sp>
    <dsp:sp modelId="{647A312F-488F-4201-B214-5CF12A23BFC2}">
      <dsp:nvSpPr>
        <dsp:cNvPr id="0" name=""/>
        <dsp:cNvSpPr/>
      </dsp:nvSpPr>
      <dsp:spPr>
        <a:xfrm>
          <a:off x="416322" y="136580"/>
          <a:ext cx="986359" cy="81092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A03E-0681-4C23-BB68-856CC9BF1142}">
      <dsp:nvSpPr>
        <dsp:cNvPr id="0" name=""/>
        <dsp:cNvSpPr/>
      </dsp:nvSpPr>
      <dsp:spPr>
        <a:xfrm>
          <a:off x="1873479" y="0"/>
          <a:ext cx="1815833" cy="1977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Server</a:t>
          </a:r>
        </a:p>
      </dsp:txBody>
      <dsp:txXfrm>
        <a:off x="1873479" y="790958"/>
        <a:ext cx="1815833" cy="790958"/>
      </dsp:txXfrm>
    </dsp:sp>
    <dsp:sp modelId="{E15B4F30-886B-454D-80A3-91A3FFE9D45E}">
      <dsp:nvSpPr>
        <dsp:cNvPr id="0" name=""/>
        <dsp:cNvSpPr/>
      </dsp:nvSpPr>
      <dsp:spPr>
        <a:xfrm>
          <a:off x="2409050" y="124813"/>
          <a:ext cx="800374" cy="81092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42143-4D68-48B1-A6A0-A1EC7DEC3A0D}">
      <dsp:nvSpPr>
        <dsp:cNvPr id="0" name=""/>
        <dsp:cNvSpPr/>
      </dsp:nvSpPr>
      <dsp:spPr>
        <a:xfrm>
          <a:off x="1196981" y="1467470"/>
          <a:ext cx="1273491" cy="296609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58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42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E8C8-FEB7-48C3-ADFC-7A01EFFA569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AEED3F-8BC3-4D78-B479-64F9FCFD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i-traffic.co.za/traffic/cameras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176454"/>
            <a:ext cx="8915399" cy="2262781"/>
          </a:xfrm>
        </p:spPr>
        <p:txBody>
          <a:bodyPr/>
          <a:lstStyle/>
          <a:p>
            <a:r>
              <a:rPr lang="en-US" dirty="0" smtClean="0"/>
              <a:t>Traffic Camera Image Analysis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06861"/>
            <a:ext cx="8915399" cy="1126283"/>
          </a:xfrm>
        </p:spPr>
        <p:txBody>
          <a:bodyPr/>
          <a:lstStyle/>
          <a:p>
            <a:r>
              <a:rPr lang="en-US" dirty="0" err="1" smtClean="0"/>
              <a:t>Quadcore</a:t>
            </a:r>
            <a:r>
              <a:rPr lang="en-US" dirty="0" smtClean="0"/>
              <a:t> Productions </a:t>
            </a:r>
          </a:p>
          <a:p>
            <a:r>
              <a:rPr lang="en-US" dirty="0" smtClean="0"/>
              <a:t>Demo One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1062" y="5698273"/>
            <a:ext cx="2010937" cy="11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084" y="5698273"/>
            <a:ext cx="2932769" cy="115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02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131" y="2085277"/>
            <a:ext cx="8915400" cy="42593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an application that outputs traffic information and alerts users of traffic in order to help users to avoid traffic on their daily routes </a:t>
            </a:r>
          </a:p>
          <a:p>
            <a:r>
              <a:rPr lang="en-US" sz="2000" dirty="0" smtClean="0"/>
              <a:t>This will be done by running image analysis on images from highway cameras</a:t>
            </a:r>
          </a:p>
          <a:p>
            <a:pPr lvl="1"/>
            <a:r>
              <a:rPr lang="en-US" dirty="0" smtClean="0"/>
              <a:t>Image source: SANRAL highway cameras - </a:t>
            </a:r>
            <a:r>
              <a:rPr lang="en-GB" u="sng" dirty="0">
                <a:hlinkClick r:id="rId2"/>
              </a:rPr>
              <a:t>https://www.i-traffic.co.za/traffic/cameras.aspx</a:t>
            </a:r>
            <a:endParaRPr lang="en-US" dirty="0" smtClean="0"/>
          </a:p>
          <a:p>
            <a:pPr lvl="1"/>
            <a:r>
              <a:rPr lang="en-US" dirty="0" smtClean="0"/>
              <a:t>Any other open data sources of traffic cameras</a:t>
            </a:r>
            <a:endParaRPr lang="en-US" dirty="0"/>
          </a:p>
        </p:txBody>
      </p:sp>
      <p:pic>
        <p:nvPicPr>
          <p:cNvPr id="1026" name="Picture 2" descr="http://images.dailymaverick.co.za/images/resized_images/706x410q70Africa-Check-Sanral-Job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26" y="0"/>
            <a:ext cx="3703328" cy="22636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1397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the front-end: The users will communicate with the system through an Android Application</a:t>
            </a:r>
          </a:p>
          <a:p>
            <a:r>
              <a:rPr lang="en-US" sz="2000" dirty="0" smtClean="0"/>
              <a:t>On the back-end: There will be a web server which takes care of all the heavy processing and sends back information to the app</a:t>
            </a:r>
          </a:p>
          <a:p>
            <a:r>
              <a:rPr lang="en-US" sz="2000" dirty="0" smtClean="0"/>
              <a:t>The web server will communicate with the app through GCM</a:t>
            </a:r>
          </a:p>
          <a:p>
            <a:r>
              <a:rPr lang="en-US" sz="2000" dirty="0" smtClean="0"/>
              <a:t>So on each end, what takes place?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2117056"/>
              </p:ext>
            </p:extLst>
          </p:nvPr>
        </p:nvGraphicFramePr>
        <p:xfrm>
          <a:off x="4005029" y="4602898"/>
          <a:ext cx="3689313" cy="197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078"/>
            <a:ext cx="8915400" cy="4628832"/>
          </a:xfrm>
        </p:spPr>
        <p:txBody>
          <a:bodyPr>
            <a:noAutofit/>
          </a:bodyPr>
          <a:lstStyle/>
          <a:p>
            <a:r>
              <a:rPr lang="en-US" sz="2000" dirty="0" smtClean="0"/>
              <a:t>Route set-up</a:t>
            </a:r>
          </a:p>
          <a:p>
            <a:pPr lvl="1"/>
            <a:r>
              <a:rPr lang="en-US" sz="2000" dirty="0" smtClean="0"/>
              <a:t>User specifies their daily routes</a:t>
            </a:r>
          </a:p>
          <a:p>
            <a:pPr lvl="1"/>
            <a:r>
              <a:rPr lang="en-US" sz="2000" dirty="0" smtClean="0"/>
              <a:t>To be used in requests for traffic information from the web server</a:t>
            </a:r>
          </a:p>
          <a:p>
            <a:r>
              <a:rPr lang="en-US" sz="2000" dirty="0" smtClean="0"/>
              <a:t>Notification scheduling</a:t>
            </a:r>
          </a:p>
          <a:p>
            <a:pPr lvl="1"/>
            <a:r>
              <a:rPr lang="en-US" sz="2000" dirty="0" smtClean="0"/>
              <a:t>User sets the time they expect to be alerted at, e.g. By their usual departure or expected arrival time.</a:t>
            </a:r>
          </a:p>
          <a:p>
            <a:r>
              <a:rPr lang="en-US" sz="2000" dirty="0" smtClean="0"/>
              <a:t>Viewing of traffic information</a:t>
            </a:r>
          </a:p>
          <a:p>
            <a:pPr lvl="1"/>
            <a:r>
              <a:rPr lang="en-US" sz="2000" dirty="0" smtClean="0"/>
              <a:t>User should be able to view the traffic information returned by the server</a:t>
            </a:r>
          </a:p>
          <a:p>
            <a:r>
              <a:rPr lang="en-US" sz="2000" dirty="0" smtClean="0"/>
              <a:t>Route optimization </a:t>
            </a:r>
          </a:p>
          <a:p>
            <a:pPr lvl="1"/>
            <a:r>
              <a:rPr lang="en-US" sz="2000" dirty="0" smtClean="0"/>
              <a:t>Make use of traffic information and other metrics to determine best route for user to take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9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2322"/>
            <a:ext cx="8915400" cy="458422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Image Retrieval</a:t>
            </a:r>
          </a:p>
          <a:p>
            <a:pPr lvl="1"/>
            <a:r>
              <a:rPr lang="en-US" sz="2000" dirty="0" smtClean="0"/>
              <a:t>Retrieve images from cameras on specified route</a:t>
            </a:r>
          </a:p>
          <a:p>
            <a:pPr lvl="1"/>
            <a:r>
              <a:rPr lang="en-US" sz="2000" dirty="0" smtClean="0"/>
              <a:t>Using a web scraper written in Python</a:t>
            </a:r>
          </a:p>
          <a:p>
            <a:r>
              <a:rPr lang="en-US" sz="2000" dirty="0" smtClean="0"/>
              <a:t>Image processing &amp; image analysis</a:t>
            </a:r>
          </a:p>
          <a:p>
            <a:pPr lvl="1"/>
            <a:r>
              <a:rPr lang="en-US" sz="2000" dirty="0" smtClean="0"/>
              <a:t>Perform image processing</a:t>
            </a:r>
          </a:p>
          <a:p>
            <a:pPr lvl="1"/>
            <a:r>
              <a:rPr lang="en-US" sz="2000" dirty="0" smtClean="0"/>
              <a:t>Apply intelligence to determine the traffic situation in that area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(neural network &amp; machine learning libraries)</a:t>
            </a:r>
            <a:endParaRPr lang="en-US" sz="2200" dirty="0" smtClean="0"/>
          </a:p>
          <a:p>
            <a:r>
              <a:rPr lang="en-US" sz="2000" dirty="0" smtClean="0"/>
              <a:t>Report compilation</a:t>
            </a:r>
          </a:p>
          <a:p>
            <a:pPr lvl="1"/>
            <a:r>
              <a:rPr lang="en-US" sz="2000" dirty="0" smtClean="0"/>
              <a:t>Create a report about the traffic on route to be sent to Android application</a:t>
            </a:r>
          </a:p>
          <a:p>
            <a:r>
              <a:rPr lang="en-US" sz="2200" dirty="0" smtClean="0"/>
              <a:t>Cache information for a short period</a:t>
            </a:r>
          </a:p>
          <a:p>
            <a:pPr lvl="1"/>
            <a:r>
              <a:rPr lang="en-US" sz="2000" dirty="0" smtClean="0"/>
              <a:t>Store information on route for short period till data is irrelevant</a:t>
            </a:r>
          </a:p>
          <a:p>
            <a:pPr lvl="1"/>
            <a:r>
              <a:rPr lang="en-US" sz="2000" dirty="0" smtClean="0"/>
              <a:t>Using a cache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436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Intensive Research</a:t>
            </a:r>
          </a:p>
          <a:p>
            <a:pPr lvl="1"/>
            <a:r>
              <a:rPr lang="en-US" dirty="0" smtClean="0"/>
              <a:t>On traffic analysis, specifically - relevant algorithms and APIs</a:t>
            </a:r>
          </a:p>
          <a:p>
            <a:pPr lvl="1"/>
            <a:r>
              <a:rPr lang="en-US" dirty="0" smtClean="0"/>
              <a:t>Other possible metrics for route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3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441</TotalTime>
  <Words>318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Traffic Camera Image Analysis System</vt:lpstr>
      <vt:lpstr>The Project</vt:lpstr>
      <vt:lpstr>Project Scope</vt:lpstr>
      <vt:lpstr>Android Application</vt:lpstr>
      <vt:lpstr>Web Server</vt:lpstr>
      <vt:lpstr>Initial Software Architecture</vt:lpstr>
      <vt:lpstr>What’s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Hlengekile Jita</dc:creator>
  <cp:lastModifiedBy>Hlengekile Jita</cp:lastModifiedBy>
  <cp:revision>11</cp:revision>
  <dcterms:created xsi:type="dcterms:W3CDTF">2016-05-19T16:44:40Z</dcterms:created>
  <dcterms:modified xsi:type="dcterms:W3CDTF">2016-05-20T00:05:50Z</dcterms:modified>
</cp:coreProperties>
</file>