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36BE-06F7-484C-A50C-55B32E811239}" type="datetimeFigureOut">
              <a:rPr lang="en-US" smtClean="0"/>
              <a:t>10-Jan-08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E2A7-4CBB-4D01-ACB3-3E1ECC818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3" y="4313683"/>
            <a:ext cx="2134404" cy="186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808"/>
            <a:ext cx="26670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5" y="410440"/>
            <a:ext cx="242454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04" y="28748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3683"/>
            <a:ext cx="2057400" cy="20574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449227" y="171448"/>
            <a:ext cx="3480954" cy="1756064"/>
          </a:xfrm>
          <a:prstGeom prst="ellipse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2895600" y="4770882"/>
            <a:ext cx="3183082" cy="114300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9183" y="6313657"/>
            <a:ext cx="234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Django server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891" y="631365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Android Device</a:t>
            </a:r>
            <a:endParaRPr lang="en-US" sz="28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170682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22" y="2122431"/>
            <a:ext cx="8223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Up-Down Arrow 19"/>
          <p:cNvSpPr/>
          <p:nvPr/>
        </p:nvSpPr>
        <p:spPr>
          <a:xfrm>
            <a:off x="1485900" y="2122431"/>
            <a:ext cx="762000" cy="2295388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43324" y="3302435"/>
            <a:ext cx="277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Internal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3324" y="2461414"/>
            <a:ext cx="228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External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9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MOSCO</dc:creator>
  <cp:lastModifiedBy>MOSCO</cp:lastModifiedBy>
  <cp:revision>9</cp:revision>
  <dcterms:created xsi:type="dcterms:W3CDTF">2008-01-09T23:17:10Z</dcterms:created>
  <dcterms:modified xsi:type="dcterms:W3CDTF">2008-01-10T00:22:39Z</dcterms:modified>
</cp:coreProperties>
</file>