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Calibri" panose="020F0502020204030204" pitchFamily="34" charset="0"/>
      <p:regular r:id="rId9"/>
      <p:bold r:id="rId10"/>
      <p:italic r:id="rId11"/>
      <p:boldItalic r:id="rId12"/>
    </p:embeddedFont>
    <p:embeddedFont>
      <p:font typeface="CFJCTS+PublicSans-Bold" panose="020B0604020202020204"/>
      <p:regular r:id="rId13"/>
    </p:embeddedFont>
    <p:embeddedFont>
      <p:font typeface="CFRUAJ+EBGaramond-Medium" panose="020B0604020202020204"/>
      <p:regular r:id="rId14"/>
    </p:embeddedFont>
    <p:embeddedFont>
      <p:font typeface="ILIIOR+EBGaramond-Bold" panose="020B0604020202020204"/>
      <p:regular r:id="rId15"/>
    </p:embeddedFont>
    <p:embeddedFont>
      <p:font typeface="KQGMTU+Arial-BoldMT" panose="020B0604020202020204"/>
      <p:regular r:id="rId16"/>
    </p:embeddedFont>
    <p:embeddedFont>
      <p:font typeface="PVLNNE+ArialMT" panose="020B0604020202020204"/>
      <p:regular r:id="rId17"/>
    </p:embeddedFont>
    <p:embeddedFont>
      <p:font typeface="RMKPBC+PublicSans-BoldItalic" panose="020B0604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77"/>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499240"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a:t>
            </a:r>
            <a:r>
              <a:rPr lang="en-IN" sz="2400" b="1" dirty="0">
                <a:solidFill>
                  <a:srgbClr val="223669"/>
                </a:solidFill>
                <a:latin typeface="Times New Roman" panose="02020603050405020304" pitchFamily="18" charset="0"/>
                <a:cs typeface="Times New Roman" panose="02020603050405020304" pitchFamily="18" charset="0"/>
              </a:rPr>
              <a:t>Food Delivery Website</a:t>
            </a:r>
            <a:r>
              <a:rPr sz="2400" b="1" dirty="0">
                <a:solidFill>
                  <a:srgbClr val="223669"/>
                </a:solidFill>
                <a:latin typeface="Times New Roman" panose="02020603050405020304" pitchFamily="18" charset="0"/>
                <a:cs typeface="Times New Roman" panose="02020603050405020304" pitchFamily="18" charset="0"/>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503"/>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3" name="object 3"/>
          <p:cNvSpPr txBox="1"/>
          <p:nvPr/>
        </p:nvSpPr>
        <p:spPr>
          <a:xfrm>
            <a:off x="234710" y="825130"/>
            <a:ext cx="325717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FOOD DELIVERY WEBSITE</a:t>
            </a:r>
            <a:endParaRPr sz="1850" b="1" spc="-10" dirty="0">
              <a:solidFill>
                <a:schemeClr val="bg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73050" y="1330152"/>
            <a:ext cx="4270957" cy="901657"/>
          </a:xfrm>
          <a:prstGeom prst="rect">
            <a:avLst/>
          </a:prstGeom>
        </p:spPr>
        <p:txBody>
          <a:bodyPr vert="horz" wrap="square" lIns="0" tIns="0" rIns="0" bIns="0" rtlCol="0">
            <a:spAutoFit/>
          </a:bodyPr>
          <a:lstStyle/>
          <a:p>
            <a:pPr marL="0" marR="0">
              <a:lnSpc>
                <a:spcPts val="1800"/>
              </a:lnSpc>
              <a:spcBef>
                <a:spcPts val="0"/>
              </a:spcBef>
              <a:spcAft>
                <a:spcPts val="0"/>
              </a:spcAft>
            </a:pPr>
            <a:r>
              <a:rPr lang="en-US" sz="1200" dirty="0">
                <a:solidFill>
                  <a:srgbClr val="FFFFFF"/>
                </a:solidFill>
                <a:latin typeface="Times New Roman" panose="02020603050405020304" pitchFamily="18" charset="0"/>
                <a:cs typeface="Times New Roman" panose="02020603050405020304" pitchFamily="18" charset="0"/>
              </a:rPr>
              <a:t>Presenting our food delivery system: "Effortless Dining Delivered! Our platform redefines convenience with a vast culinary selection. Order with ease, track in real-time, and enjoy restaurant-quality meals at home. Elevate your dining experience today!"</a:t>
            </a:r>
            <a:endParaRPr sz="1200" dirty="0">
              <a:solidFill>
                <a:srgbClr val="FFFFFF"/>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a:extLst>
              <a:ext uri="{FF2B5EF4-FFF2-40B4-BE49-F238E27FC236}">
                <a16:creationId xmlns:a16="http://schemas.microsoft.com/office/drawing/2014/main" id="{D1852072-1AFB-5E79-36D7-08C8AF32F012}"/>
              </a:ext>
            </a:extLst>
          </p:cNvPr>
          <p:cNvSpPr txBox="1"/>
          <p:nvPr/>
        </p:nvSpPr>
        <p:spPr>
          <a:xfrm>
            <a:off x="1907704" y="2758195"/>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PRADEEP R</a:t>
            </a:r>
          </a:p>
        </p:txBody>
      </p:sp>
      <p:sp>
        <p:nvSpPr>
          <p:cNvPr id="10" name="TextBox 9">
            <a:extLst>
              <a:ext uri="{FF2B5EF4-FFF2-40B4-BE49-F238E27FC236}">
                <a16:creationId xmlns:a16="http://schemas.microsoft.com/office/drawing/2014/main" id="{F3CD2471-07B5-A4DF-6A75-7FBBD7F15062}"/>
              </a:ext>
            </a:extLst>
          </p:cNvPr>
          <p:cNvSpPr txBox="1"/>
          <p:nvPr/>
        </p:nvSpPr>
        <p:spPr>
          <a:xfrm>
            <a:off x="1868013" y="3140565"/>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SUDHARSANAM PK</a:t>
            </a:r>
          </a:p>
        </p:txBody>
      </p:sp>
      <p:sp>
        <p:nvSpPr>
          <p:cNvPr id="11" name="TextBox 10">
            <a:extLst>
              <a:ext uri="{FF2B5EF4-FFF2-40B4-BE49-F238E27FC236}">
                <a16:creationId xmlns:a16="http://schemas.microsoft.com/office/drawing/2014/main" id="{0D7142C8-7FD7-81FD-059A-2A996738A32C}"/>
              </a:ext>
            </a:extLst>
          </p:cNvPr>
          <p:cNvSpPr txBox="1"/>
          <p:nvPr/>
        </p:nvSpPr>
        <p:spPr>
          <a:xfrm flipH="1">
            <a:off x="1908803" y="3574618"/>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VIKRAM K</a:t>
            </a:r>
          </a:p>
        </p:txBody>
      </p:sp>
      <p:sp>
        <p:nvSpPr>
          <p:cNvPr id="13" name="TextBox 12">
            <a:extLst>
              <a:ext uri="{FF2B5EF4-FFF2-40B4-BE49-F238E27FC236}">
                <a16:creationId xmlns:a16="http://schemas.microsoft.com/office/drawing/2014/main" id="{79CF15AF-3576-D284-EFC2-596885FEF5FE}"/>
              </a:ext>
            </a:extLst>
          </p:cNvPr>
          <p:cNvSpPr txBox="1"/>
          <p:nvPr/>
        </p:nvSpPr>
        <p:spPr>
          <a:xfrm flipH="1">
            <a:off x="1907703" y="3991057"/>
            <a:ext cx="1688501"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MOSES SUNA R</a:t>
            </a:r>
          </a:p>
        </p:txBody>
      </p:sp>
      <p:sp>
        <p:nvSpPr>
          <p:cNvPr id="15" name="TextBox 14">
            <a:extLst>
              <a:ext uri="{FF2B5EF4-FFF2-40B4-BE49-F238E27FC236}">
                <a16:creationId xmlns:a16="http://schemas.microsoft.com/office/drawing/2014/main" id="{BE87069C-ABA0-8274-780F-0154002A3E7E}"/>
              </a:ext>
            </a:extLst>
          </p:cNvPr>
          <p:cNvSpPr txBox="1"/>
          <p:nvPr/>
        </p:nvSpPr>
        <p:spPr>
          <a:xfrm>
            <a:off x="3851920" y="2758195"/>
            <a:ext cx="432048"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05</a:t>
            </a:r>
          </a:p>
        </p:txBody>
      </p:sp>
      <p:sp>
        <p:nvSpPr>
          <p:cNvPr id="18" name="TextBox 17">
            <a:extLst>
              <a:ext uri="{FF2B5EF4-FFF2-40B4-BE49-F238E27FC236}">
                <a16:creationId xmlns:a16="http://schemas.microsoft.com/office/drawing/2014/main" id="{F2347407-D9BC-39B0-342C-5035C7FA3CDF}"/>
              </a:ext>
            </a:extLst>
          </p:cNvPr>
          <p:cNvSpPr txBox="1"/>
          <p:nvPr/>
        </p:nvSpPr>
        <p:spPr>
          <a:xfrm>
            <a:off x="3851921" y="3140565"/>
            <a:ext cx="432048" cy="276999"/>
          </a:xfrm>
          <a:prstGeom prst="rect">
            <a:avLst/>
          </a:prstGeom>
          <a:noFill/>
        </p:spPr>
        <p:txBody>
          <a:bodyPr wrap="square" rtlCol="0">
            <a:spAutoFit/>
          </a:bodyPr>
          <a:lstStyle/>
          <a:p>
            <a:r>
              <a:rPr lang="en-IN" sz="1200">
                <a:solidFill>
                  <a:schemeClr val="bg1"/>
                </a:solidFill>
                <a:latin typeface="Times New Roman" panose="02020603050405020304" pitchFamily="18" charset="0"/>
                <a:cs typeface="Times New Roman" panose="02020603050405020304" pitchFamily="18" charset="0"/>
              </a:rPr>
              <a:t>05</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C9F72BC-D274-6636-46B8-58F8F19952AF}"/>
              </a:ext>
            </a:extLst>
          </p:cNvPr>
          <p:cNvSpPr txBox="1"/>
          <p:nvPr/>
        </p:nvSpPr>
        <p:spPr>
          <a:xfrm>
            <a:off x="3860609" y="3566464"/>
            <a:ext cx="512967" cy="276999"/>
          </a:xfrm>
          <a:prstGeom prst="rect">
            <a:avLst/>
          </a:prstGeom>
          <a:noFill/>
        </p:spPr>
        <p:txBody>
          <a:bodyPr wrap="square" rtlCol="0">
            <a:spAutoFit/>
          </a:bodyPr>
          <a:lstStyle/>
          <a:p>
            <a:r>
              <a:rPr lang="en-IN" sz="1200">
                <a:solidFill>
                  <a:schemeClr val="bg1"/>
                </a:solidFill>
                <a:latin typeface="Times New Roman" panose="02020603050405020304" pitchFamily="18" charset="0"/>
                <a:cs typeface="Times New Roman" panose="02020603050405020304" pitchFamily="18" charset="0"/>
              </a:rPr>
              <a:t>05</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FFF8257-1F79-4DF1-5C8D-C66E2F31D90A}"/>
              </a:ext>
            </a:extLst>
          </p:cNvPr>
          <p:cNvSpPr txBox="1"/>
          <p:nvPr/>
        </p:nvSpPr>
        <p:spPr>
          <a:xfrm>
            <a:off x="3860609" y="3948596"/>
            <a:ext cx="477865"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058665" cy="684546"/>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CreateꢀSRSꢀ:ꢀ</a:t>
            </a:r>
            <a:r>
              <a:rPr sz="1400" dirty="0">
                <a:latin typeface="Times New Roman" panose="02020603050405020304" pitchFamily="18" charset="0"/>
                <a:cs typeface="Times New Roman" panose="02020603050405020304" pitchFamily="18" charset="0"/>
              </a:rPr>
              <a:t>“</a:t>
            </a:r>
            <a:r>
              <a:rPr lang="en-IN" sz="1400" dirty="0">
                <a:solidFill>
                  <a:srgbClr val="000000"/>
                </a:solidFill>
                <a:latin typeface="Times New Roman" panose="02020603050405020304" pitchFamily="18" charset="0"/>
                <a:cs typeface="Times New Roman" panose="02020603050405020304" pitchFamily="18" charset="0"/>
              </a:rPr>
              <a:t>Food Delivery website</a:t>
            </a:r>
            <a:r>
              <a:rPr sz="1400" dirty="0">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CFRUAJ+EBGaramond-Medium"/>
                <a:cs typeface="CFRUAJ+EBGaramond-Medium"/>
              </a:rPr>
              <a:t>Creationꢀ&amp;ꢀSet-upꢀofꢀGithubꢀaccount</a:t>
            </a:r>
          </a:p>
          <a:p>
            <a:pPr marL="0" marR="0">
              <a:lnSpc>
                <a:spcPts val="1800"/>
              </a:lnSpc>
              <a:spcBef>
                <a:spcPts val="12"/>
              </a:spcBef>
              <a:spcAft>
                <a:spcPts val="0"/>
              </a:spcAft>
            </a:pPr>
            <a:r>
              <a:rPr sz="1400" dirty="0">
                <a:solidFill>
                  <a:srgbClr val="000000"/>
                </a:solidFill>
                <a:latin typeface="CFRUAJ+EBGaramond-Medium"/>
                <a:cs typeface="CFRUAJ+EBGaramond-Medium"/>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CFRUAJ+EBGaramond-Medium"/>
                <a:cs typeface="CFRUAJ+EBGaramond-Medium"/>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Getꢀtoꢀknowꢀaboutꢀdifferentꢀlifecycleꢀmodels.</a:t>
            </a:r>
          </a:p>
          <a:p>
            <a:pPr marL="0" marR="0">
              <a:lnSpc>
                <a:spcPts val="1800"/>
              </a:lnSpc>
              <a:spcBef>
                <a:spcPts val="12"/>
              </a:spcBef>
              <a:spcAft>
                <a:spcPts val="0"/>
              </a:spcAft>
            </a:pPr>
            <a:r>
              <a:rPr sz="1400" dirty="0">
                <a:solidFill>
                  <a:srgbClr val="000000"/>
                </a:solidFill>
                <a:latin typeface="CFRUAJ+EBGaramond-Medium"/>
                <a:cs typeface="CFRUAJ+EBGaramond-Medium"/>
              </a:rPr>
              <a:t>UnderstandingꢀimportanceꢀandꢀhowꢀtoꢀcreateꢀanꢀSRS</a:t>
            </a:r>
          </a:p>
          <a:p>
            <a:pPr marL="0" marR="0">
              <a:lnSpc>
                <a:spcPts val="1800"/>
              </a:lnSpc>
              <a:spcBef>
                <a:spcPts val="12"/>
              </a:spcBef>
              <a:spcAft>
                <a:spcPts val="0"/>
              </a:spcAft>
            </a:pPr>
            <a:r>
              <a:rPr sz="1400" dirty="0">
                <a:solidFill>
                  <a:srgbClr val="000000"/>
                </a:solidFill>
                <a:latin typeface="CFRUAJ+EBGaramond-Medium"/>
                <a:cs typeface="CFRUAJ+EBGaramond-Medium"/>
              </a:rPr>
              <a:t>KnowingꢀvariousꢀcommandsꢀofꢀGithub</a:t>
            </a: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Understandingꢀagileꢀandꢀscrumꢀmanagementꢀtechniquesꢀforꢀefficientꢀproductꢀdevelopment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Step-WiseꢀDescription</a:t>
            </a:r>
          </a:p>
        </p:txBody>
      </p:sp>
      <p:sp>
        <p:nvSpPr>
          <p:cNvPr id="4" name="object 4"/>
          <p:cNvSpPr txBox="1"/>
          <p:nvPr/>
        </p:nvSpPr>
        <p:spPr>
          <a:xfrm>
            <a:off x="638229" y="2954756"/>
            <a:ext cx="2263292"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ILIIOR+EBGaramond-Bold"/>
                <a:cs typeface="ILIIOR+EBGaramond-Bold"/>
              </a:rPr>
              <a:t>Summaryꢀofꢀyourꢀtask</a:t>
            </a:r>
          </a:p>
        </p:txBody>
      </p:sp>
      <p:sp>
        <p:nvSpPr>
          <p:cNvPr id="5" name="TextBox 4">
            <a:extLst>
              <a:ext uri="{FF2B5EF4-FFF2-40B4-BE49-F238E27FC236}">
                <a16:creationId xmlns:a16="http://schemas.microsoft.com/office/drawing/2014/main" id="{BC2E2434-46AD-FDB5-9173-1603FC46031A}"/>
              </a:ext>
            </a:extLst>
          </p:cNvPr>
          <p:cNvSpPr txBox="1"/>
          <p:nvPr/>
        </p:nvSpPr>
        <p:spPr>
          <a:xfrm>
            <a:off x="638228" y="766148"/>
            <a:ext cx="3429715" cy="1169551"/>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Planning and Research</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Domain and Hosting</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Website Design</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Menu Setup</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Marketing and Promotion</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06B9F10-0631-3162-CFC3-025FEEE3F852}"/>
              </a:ext>
            </a:extLst>
          </p:cNvPr>
          <p:cNvSpPr txBox="1"/>
          <p:nvPr/>
        </p:nvSpPr>
        <p:spPr>
          <a:xfrm>
            <a:off x="778513" y="3471889"/>
            <a:ext cx="6745815" cy="138499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introduction to our project is given  The task involves the step-by-step process of creating a food delivery website. This includes planning, domain and hosting selection, website design, backend development for order processing, menu setup, user registration and profiles, ordering system with shopping cart and payment integration, delivery tracking, rating and review system, customer support, marketing and promotion, testing, launch, ongoing maintenance and updates, and analytics for data-driven decisions. </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34387"/>
          </a:xfrm>
          <a:prstGeom prst="rect">
            <a:avLst/>
          </a:prstGeom>
        </p:spPr>
        <p:txBody>
          <a:bodyPr vert="horz" wrap="square" lIns="0" tIns="0" rIns="0" bIns="0" rtlCol="0">
            <a:spAutoFit/>
          </a:bodyPr>
          <a:lstStyle/>
          <a:p>
            <a:pPr marL="0" marR="0">
              <a:lnSpc>
                <a:spcPts val="1273"/>
              </a:lnSpc>
              <a:spcBef>
                <a:spcPts val="0"/>
              </a:spcBef>
              <a:spcAft>
                <a:spcPts val="0"/>
              </a:spcAft>
            </a:pPr>
            <a:r>
              <a:rPr sz="1200" dirty="0">
                <a:solidFill>
                  <a:srgbClr val="000000"/>
                </a:solidFill>
                <a:latin typeface="Times New Roman" panose="02020603050405020304" pitchFamily="18" charset="0"/>
                <a:cs typeface="Times New Roman" panose="02020603050405020304" pitchFamily="18" charset="0"/>
              </a:rPr>
              <a:t>Gather</a:t>
            </a:r>
            <a:r>
              <a:rPr lang="en-IN" sz="1200" dirty="0">
                <a:solidFill>
                  <a:srgbClr val="000000"/>
                </a:solidFill>
                <a:latin typeface="Times New Roman" panose="02020603050405020304" pitchFamily="18" charset="0"/>
                <a:cs typeface="Times New Roman" panose="02020603050405020304" pitchFamily="18" charset="0"/>
              </a:rPr>
              <a:t> requirements for the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500137"/>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A</a:t>
            </a:r>
            <a:r>
              <a:rPr sz="1200" dirty="0">
                <a:solidFill>
                  <a:srgbClr val="000000"/>
                </a:solidFill>
                <a:latin typeface="Times New Roman" panose="02020603050405020304" pitchFamily="18" charset="0"/>
                <a:cs typeface="Times New Roman" panose="02020603050405020304" pitchFamily="18" charset="0"/>
              </a:rPr>
              <a:t>dd</a:t>
            </a:r>
            <a:r>
              <a:rPr lang="en-IN" sz="1200" dirty="0">
                <a:solidFill>
                  <a:srgbClr val="000000"/>
                </a:solidFill>
                <a:latin typeface="Times New Roman" panose="02020603050405020304" pitchFamily="18" charset="0"/>
                <a:cs typeface="Times New Roman" panose="02020603050405020304" pitchFamily="18" charset="0"/>
              </a:rPr>
              <a:t> Readme.md file with description of the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1115882" y="2189404"/>
            <a:ext cx="1314659" cy="334387"/>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Prepare data base design schemas</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653413" cy="333425"/>
          </a:xfrm>
          <a:prstGeom prst="rect">
            <a:avLst/>
          </a:prstGeom>
        </p:spPr>
        <p:txBody>
          <a:bodyPr vert="horz" wrap="square" lIns="0" tIns="0" rIns="0" bIns="0" rtlCol="0">
            <a:spAutoFit/>
          </a:bodyPr>
          <a:lstStyle/>
          <a:p>
            <a:pPr marL="0" marR="0">
              <a:lnSpc>
                <a:spcPts val="1273"/>
              </a:lnSpc>
              <a:spcBef>
                <a:spcPts val="0"/>
              </a:spcBef>
              <a:spcAft>
                <a:spcPts val="0"/>
              </a:spcAft>
            </a:pPr>
            <a:r>
              <a:rPr sz="1200" dirty="0">
                <a:solidFill>
                  <a:srgbClr val="000000"/>
                </a:solidFill>
                <a:latin typeface="Times New Roman" panose="02020603050405020304" pitchFamily="18" charset="0"/>
                <a:cs typeface="Times New Roman" panose="02020603050405020304" pitchFamily="18" charset="0"/>
              </a:rPr>
              <a:t>Commit</a:t>
            </a:r>
            <a:r>
              <a:rPr lang="en-IN" sz="1200" dirty="0">
                <a:solidFill>
                  <a:srgbClr val="000000"/>
                </a:solidFill>
                <a:latin typeface="Times New Roman" panose="02020603050405020304" pitchFamily="18" charset="0"/>
                <a:cs typeface="Times New Roman" panose="02020603050405020304" pitchFamily="18" charset="0"/>
              </a:rPr>
              <a:t> all changes with first commit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500137"/>
          </a:xfrm>
          <a:prstGeom prst="rect">
            <a:avLst/>
          </a:prstGeom>
        </p:spPr>
        <p:txBody>
          <a:bodyPr vert="horz" wrap="square" lIns="0" tIns="0" rIns="0" bIns="0" rtlCol="0">
            <a:spAutoFit/>
          </a:bodyPr>
          <a:lstStyle/>
          <a:p>
            <a:pPr marL="0" marR="0">
              <a:lnSpc>
                <a:spcPts val="1273"/>
              </a:lnSpc>
              <a:spcBef>
                <a:spcPts val="0"/>
              </a:spcBef>
              <a:spcAft>
                <a:spcPts val="0"/>
              </a:spcAft>
            </a:pPr>
            <a:r>
              <a:rPr lang="en-US" sz="1200" dirty="0">
                <a:solidFill>
                  <a:srgbClr val="000000"/>
                </a:solidFill>
                <a:latin typeface="Times New Roman" panose="02020603050405020304" pitchFamily="18" charset="0"/>
                <a:cs typeface="Times New Roman" panose="02020603050405020304" pitchFamily="18" charset="0"/>
              </a:rPr>
              <a:t>Get your initial project structure ready</a:t>
            </a:r>
          </a:p>
        </p:txBody>
      </p:sp>
      <p:sp>
        <p:nvSpPr>
          <p:cNvPr id="10" name="object 10"/>
          <p:cNvSpPr txBox="1"/>
          <p:nvPr/>
        </p:nvSpPr>
        <p:spPr>
          <a:xfrm>
            <a:off x="6693712" y="3449640"/>
            <a:ext cx="2342783" cy="333425"/>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C</a:t>
            </a:r>
            <a:r>
              <a:rPr sz="1200" dirty="0" err="1">
                <a:solidFill>
                  <a:srgbClr val="000000"/>
                </a:solidFill>
                <a:latin typeface="Times New Roman" panose="02020603050405020304" pitchFamily="18" charset="0"/>
                <a:cs typeface="Times New Roman" panose="02020603050405020304" pitchFamily="18" charset="0"/>
              </a:rPr>
              <a:t>reate</a:t>
            </a:r>
            <a:r>
              <a:rPr lang="en-IN" sz="1200" dirty="0">
                <a:solidFill>
                  <a:srgbClr val="000000"/>
                </a:solidFill>
                <a:latin typeface="Times New Roman" panose="02020603050405020304" pitchFamily="18" charset="0"/>
                <a:cs typeface="Times New Roman" panose="02020603050405020304" pitchFamily="18" charset="0"/>
              </a:rPr>
              <a:t> a repository on git hub related to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333425"/>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I</a:t>
            </a:r>
            <a:r>
              <a:rPr sz="1200" dirty="0" err="1">
                <a:solidFill>
                  <a:srgbClr val="000000"/>
                </a:solidFill>
                <a:latin typeface="Times New Roman" panose="02020603050405020304" pitchFamily="18" charset="0"/>
                <a:cs typeface="Times New Roman" panose="02020603050405020304" pitchFamily="18" charset="0"/>
              </a:rPr>
              <a:t>nitat</a:t>
            </a:r>
            <a:r>
              <a:rPr lang="en-IN" sz="1200" dirty="0">
                <a:solidFill>
                  <a:srgbClr val="000000"/>
                </a:solidFill>
                <a:latin typeface="Times New Roman" panose="02020603050405020304" pitchFamily="18" charset="0"/>
                <a:cs typeface="Times New Roman" panose="02020603050405020304" pitchFamily="18" charset="0"/>
              </a:rPr>
              <a:t>e the git repository</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775955" cy="166712"/>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Push your changes to git hub</a:t>
            </a:r>
            <a:endParaRPr sz="1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67944" y="1991729"/>
            <a:ext cx="2602798" cy="615553"/>
          </a:xfrm>
          <a:prstGeom prst="rect">
            <a:avLst/>
          </a:prstGeom>
        </p:spPr>
        <p:txBody>
          <a:bodyPr vert="horz" wrap="square" lIns="0" tIns="0" rIns="0" bIns="0" numCol="1" rtlCol="0">
            <a:spAutoFit/>
          </a:bodyPr>
          <a:lstStyle/>
          <a:p>
            <a:pPr marL="0" marR="0">
              <a:lnSpc>
                <a:spcPts val="1645"/>
              </a:lnSpc>
              <a:spcBef>
                <a:spcPts val="0"/>
              </a:spcBef>
              <a:spcAft>
                <a:spcPts val="0"/>
              </a:spcAft>
            </a:pPr>
            <a:endParaRPr lang="en-IN" sz="1200" b="1" dirty="0">
              <a:solidFill>
                <a:srgbClr val="BD8738"/>
              </a:solidFill>
              <a:latin typeface="Times New Roman" panose="02020603050405020304" pitchFamily="18" charset="0"/>
              <a:cs typeface="Times New Roman" panose="02020603050405020304" pitchFamily="18" charset="0"/>
            </a:endParaRPr>
          </a:p>
          <a:p>
            <a:pPr marL="0" marR="0" algn="just">
              <a:lnSpc>
                <a:spcPts val="1645"/>
              </a:lnSpc>
              <a:spcBef>
                <a:spcPts val="0"/>
              </a:spcBef>
              <a:spcAft>
                <a:spcPts val="0"/>
              </a:spcAft>
            </a:pPr>
            <a:r>
              <a:rPr lang="en-IN" sz="1400" b="1">
                <a:solidFill>
                  <a:srgbClr val="BD8738"/>
                </a:solidFill>
                <a:latin typeface="Times New Roman" panose="02020603050405020304" pitchFamily="18" charset="0"/>
                <a:cs typeface="Times New Roman" panose="02020603050405020304" pitchFamily="18" charset="0"/>
              </a:rPr>
              <a:t>https://github.com/Mosessuna/NM-SPCET-CSE-GROUP5.git</a:t>
            </a:r>
            <a:endParaRPr sz="14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387</Words>
  <Application>Microsoft Office PowerPoint</Application>
  <PresentationFormat>On-screen Show (16:9)</PresentationFormat>
  <Paragraphs>56</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Calibri</vt:lpstr>
      <vt:lpstr>PVLNNE+ArialMT</vt:lpstr>
      <vt:lpstr>RMKPBC+PublicSans-BoldItalic</vt:lpstr>
      <vt:lpstr>CFJCTS+PublicSans-Bold</vt:lpstr>
      <vt:lpstr>KQGMTU+Arial-BoldMT</vt:lpstr>
      <vt:lpstr>Times New Roman</vt:lpstr>
      <vt:lpstr>Wingdings</vt:lpstr>
      <vt:lpstr>ILIIOR+EBGaramond-Bold</vt:lpstr>
      <vt:lpstr>CFRUAJ+EBGaramond-Medium</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Begin Joe</dc:creator>
  <cp:lastModifiedBy>Begin Joe</cp:lastModifiedBy>
  <cp:revision>5</cp:revision>
  <dcterms:modified xsi:type="dcterms:W3CDTF">2023-09-22T05:48:04Z</dcterms:modified>
</cp:coreProperties>
</file>