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8" r:id="rId3"/>
    <p:sldId id="266" r:id="rId4"/>
    <p:sldId id="269" r:id="rId5"/>
    <p:sldId id="267" r:id="rId6"/>
    <p:sldId id="270" r:id="rId7"/>
    <p:sldId id="258" r:id="rId8"/>
    <p:sldId id="263" r:id="rId9"/>
    <p:sldId id="271" r:id="rId10"/>
    <p:sldId id="259" r:id="rId11"/>
    <p:sldId id="260" r:id="rId12"/>
    <p:sldId id="272" r:id="rId13"/>
    <p:sldId id="261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170662-CFEE-4B1E-A0F1-10F480BFD8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4F24663-E604-4946-AB18-1569860B652C}">
      <dgm:prSet/>
      <dgm:spPr/>
      <dgm:t>
        <a:bodyPr/>
        <a:lstStyle/>
        <a:p>
          <a:r>
            <a:rPr lang="en-US"/>
            <a:t>Connect LED to GPIO pin 18 of Raspberry Pi</a:t>
          </a:r>
        </a:p>
      </dgm:t>
    </dgm:pt>
    <dgm:pt modelId="{30046C92-C2DD-4442-91FF-61D4B2CE50DB}" type="parTrans" cxnId="{AF5A6A73-0EDC-4B2E-973C-84A6250F3B9B}">
      <dgm:prSet/>
      <dgm:spPr/>
      <dgm:t>
        <a:bodyPr/>
        <a:lstStyle/>
        <a:p>
          <a:endParaRPr lang="en-US"/>
        </a:p>
      </dgm:t>
    </dgm:pt>
    <dgm:pt modelId="{BEDB6FAF-481A-40AB-BE5D-70375D692D1F}" type="sibTrans" cxnId="{AF5A6A73-0EDC-4B2E-973C-84A6250F3B9B}">
      <dgm:prSet/>
      <dgm:spPr/>
      <dgm:t>
        <a:bodyPr/>
        <a:lstStyle/>
        <a:p>
          <a:endParaRPr lang="en-US"/>
        </a:p>
      </dgm:t>
    </dgm:pt>
    <dgm:pt modelId="{F330B559-C8F0-4025-BA4E-11737E59CE0A}">
      <dgm:prSet/>
      <dgm:spPr/>
      <dgm:t>
        <a:bodyPr/>
        <a:lstStyle/>
        <a:p>
          <a:r>
            <a:rPr lang="en-US"/>
            <a:t>Turn LED on and print(“LED ON”) </a:t>
          </a:r>
        </a:p>
      </dgm:t>
    </dgm:pt>
    <dgm:pt modelId="{34A300AD-A6B5-4132-A022-B3030F54B073}" type="parTrans" cxnId="{C61774EB-6CC1-45DD-916B-3D46A3B47AC7}">
      <dgm:prSet/>
      <dgm:spPr/>
      <dgm:t>
        <a:bodyPr/>
        <a:lstStyle/>
        <a:p>
          <a:endParaRPr lang="en-US"/>
        </a:p>
      </dgm:t>
    </dgm:pt>
    <dgm:pt modelId="{C8AC4334-985B-40F9-A6EA-1B1C6440CD67}" type="sibTrans" cxnId="{C61774EB-6CC1-45DD-916B-3D46A3B47AC7}">
      <dgm:prSet/>
      <dgm:spPr/>
      <dgm:t>
        <a:bodyPr/>
        <a:lstStyle/>
        <a:p>
          <a:endParaRPr lang="en-US"/>
        </a:p>
      </dgm:t>
    </dgm:pt>
    <dgm:pt modelId="{6A03BCD5-5B11-4A45-B7DE-1196555855AF}">
      <dgm:prSet/>
      <dgm:spPr/>
      <dgm:t>
        <a:bodyPr/>
        <a:lstStyle/>
        <a:p>
          <a:r>
            <a:rPr lang="en-US"/>
            <a:t>Delay 1 second </a:t>
          </a:r>
        </a:p>
      </dgm:t>
    </dgm:pt>
    <dgm:pt modelId="{3A86BE7D-ACD6-42EA-BBE5-C99464D974D2}" type="parTrans" cxnId="{14C371C0-922D-488A-9A08-CC5E640B5AAA}">
      <dgm:prSet/>
      <dgm:spPr/>
      <dgm:t>
        <a:bodyPr/>
        <a:lstStyle/>
        <a:p>
          <a:endParaRPr lang="en-US"/>
        </a:p>
      </dgm:t>
    </dgm:pt>
    <dgm:pt modelId="{9BEAE317-B870-46DA-9327-B52E7FFAAEF5}" type="sibTrans" cxnId="{14C371C0-922D-488A-9A08-CC5E640B5AAA}">
      <dgm:prSet/>
      <dgm:spPr/>
      <dgm:t>
        <a:bodyPr/>
        <a:lstStyle/>
        <a:p>
          <a:endParaRPr lang="en-US"/>
        </a:p>
      </dgm:t>
    </dgm:pt>
    <dgm:pt modelId="{FFED624E-AD3E-4DEC-98B4-019AE4099B85}">
      <dgm:prSet/>
      <dgm:spPr/>
      <dgm:t>
        <a:bodyPr/>
        <a:lstStyle/>
        <a:p>
          <a:r>
            <a:rPr lang="en-US"/>
            <a:t>Turn LED off and print(“LED OF”) and repeat</a:t>
          </a:r>
        </a:p>
      </dgm:t>
    </dgm:pt>
    <dgm:pt modelId="{CFA5A1E1-A635-496A-99B7-FDFBE44FEBDF}" type="parTrans" cxnId="{C633907B-8681-4A1E-B883-CE5D68A99F7B}">
      <dgm:prSet/>
      <dgm:spPr/>
      <dgm:t>
        <a:bodyPr/>
        <a:lstStyle/>
        <a:p>
          <a:endParaRPr lang="en-US"/>
        </a:p>
      </dgm:t>
    </dgm:pt>
    <dgm:pt modelId="{AB39D47B-A30A-4FCA-93BA-57755B9A3805}" type="sibTrans" cxnId="{C633907B-8681-4A1E-B883-CE5D68A99F7B}">
      <dgm:prSet/>
      <dgm:spPr/>
      <dgm:t>
        <a:bodyPr/>
        <a:lstStyle/>
        <a:p>
          <a:endParaRPr lang="en-US"/>
        </a:p>
      </dgm:t>
    </dgm:pt>
    <dgm:pt modelId="{05ED9C7E-C9C5-463B-9808-41F9952F41BB}" type="pres">
      <dgm:prSet presAssocID="{E6170662-CFEE-4B1E-A0F1-10F480BFD85F}" presName="root" presStyleCnt="0">
        <dgm:presLayoutVars>
          <dgm:dir/>
          <dgm:resizeHandles val="exact"/>
        </dgm:presLayoutVars>
      </dgm:prSet>
      <dgm:spPr/>
    </dgm:pt>
    <dgm:pt modelId="{6931727B-23E4-4541-8C75-1BAD4A79ACD6}" type="pres">
      <dgm:prSet presAssocID="{74F24663-E604-4946-AB18-1569860B652C}" presName="compNode" presStyleCnt="0"/>
      <dgm:spPr/>
    </dgm:pt>
    <dgm:pt modelId="{202DECB6-4F5F-4DDD-84F1-4EF577A17E30}" type="pres">
      <dgm:prSet presAssocID="{74F24663-E604-4946-AB18-1569860B652C}" presName="bgRect" presStyleLbl="bgShp" presStyleIdx="0" presStyleCnt="4"/>
      <dgm:spPr/>
    </dgm:pt>
    <dgm:pt modelId="{5700BCC7-09CD-49F0-B4B9-04CEC7003125}" type="pres">
      <dgm:prSet presAssocID="{74F24663-E604-4946-AB18-1569860B652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BFF5FE78-7A17-4888-BF62-9D6DEC5FC28B}" type="pres">
      <dgm:prSet presAssocID="{74F24663-E604-4946-AB18-1569860B652C}" presName="spaceRect" presStyleCnt="0"/>
      <dgm:spPr/>
    </dgm:pt>
    <dgm:pt modelId="{FB72BCB8-360F-4B25-807F-DCA57A2BBBD9}" type="pres">
      <dgm:prSet presAssocID="{74F24663-E604-4946-AB18-1569860B652C}" presName="parTx" presStyleLbl="revTx" presStyleIdx="0" presStyleCnt="4">
        <dgm:presLayoutVars>
          <dgm:chMax val="0"/>
          <dgm:chPref val="0"/>
        </dgm:presLayoutVars>
      </dgm:prSet>
      <dgm:spPr/>
    </dgm:pt>
    <dgm:pt modelId="{263CCE94-B4C6-4D72-951A-D732D7745FD9}" type="pres">
      <dgm:prSet presAssocID="{BEDB6FAF-481A-40AB-BE5D-70375D692D1F}" presName="sibTrans" presStyleCnt="0"/>
      <dgm:spPr/>
    </dgm:pt>
    <dgm:pt modelId="{F2E9B4BC-4F69-4BC5-9378-1BCA300D98C9}" type="pres">
      <dgm:prSet presAssocID="{F330B559-C8F0-4025-BA4E-11737E59CE0A}" presName="compNode" presStyleCnt="0"/>
      <dgm:spPr/>
    </dgm:pt>
    <dgm:pt modelId="{C30C1335-89EF-4519-931E-BB4058C357CA}" type="pres">
      <dgm:prSet presAssocID="{F330B559-C8F0-4025-BA4E-11737E59CE0A}" presName="bgRect" presStyleLbl="bgShp" presStyleIdx="1" presStyleCnt="4"/>
      <dgm:spPr/>
    </dgm:pt>
    <dgm:pt modelId="{2FA41D70-8D0D-458D-8C31-FF904549216A}" type="pres">
      <dgm:prSet presAssocID="{F330B559-C8F0-4025-BA4E-11737E59CE0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9C28E9AF-44F3-42F4-B7F3-DA24146E130E}" type="pres">
      <dgm:prSet presAssocID="{F330B559-C8F0-4025-BA4E-11737E59CE0A}" presName="spaceRect" presStyleCnt="0"/>
      <dgm:spPr/>
    </dgm:pt>
    <dgm:pt modelId="{FE564261-F5E7-4A9F-9729-8DEC4370F881}" type="pres">
      <dgm:prSet presAssocID="{F330B559-C8F0-4025-BA4E-11737E59CE0A}" presName="parTx" presStyleLbl="revTx" presStyleIdx="1" presStyleCnt="4">
        <dgm:presLayoutVars>
          <dgm:chMax val="0"/>
          <dgm:chPref val="0"/>
        </dgm:presLayoutVars>
      </dgm:prSet>
      <dgm:spPr/>
    </dgm:pt>
    <dgm:pt modelId="{DE2C3F61-E274-4462-8510-AA975E980978}" type="pres">
      <dgm:prSet presAssocID="{C8AC4334-985B-40F9-A6EA-1B1C6440CD67}" presName="sibTrans" presStyleCnt="0"/>
      <dgm:spPr/>
    </dgm:pt>
    <dgm:pt modelId="{BB07128C-E7BF-43DA-864A-E6A9D0637C64}" type="pres">
      <dgm:prSet presAssocID="{6A03BCD5-5B11-4A45-B7DE-1196555855AF}" presName="compNode" presStyleCnt="0"/>
      <dgm:spPr/>
    </dgm:pt>
    <dgm:pt modelId="{ECE2B83E-9DB1-48D1-8446-14AF6D13AFD0}" type="pres">
      <dgm:prSet presAssocID="{6A03BCD5-5B11-4A45-B7DE-1196555855AF}" presName="bgRect" presStyleLbl="bgShp" presStyleIdx="2" presStyleCnt="4"/>
      <dgm:spPr/>
    </dgm:pt>
    <dgm:pt modelId="{E3D30738-46EB-42B5-A405-B5077DF88472}" type="pres">
      <dgm:prSet presAssocID="{6A03BCD5-5B11-4A45-B7DE-1196555855A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86EBDA9-9512-4906-A860-2B383600B03A}" type="pres">
      <dgm:prSet presAssocID="{6A03BCD5-5B11-4A45-B7DE-1196555855AF}" presName="spaceRect" presStyleCnt="0"/>
      <dgm:spPr/>
    </dgm:pt>
    <dgm:pt modelId="{15B2A2D4-A766-42FC-A379-0BA940A8AA2F}" type="pres">
      <dgm:prSet presAssocID="{6A03BCD5-5B11-4A45-B7DE-1196555855AF}" presName="parTx" presStyleLbl="revTx" presStyleIdx="2" presStyleCnt="4">
        <dgm:presLayoutVars>
          <dgm:chMax val="0"/>
          <dgm:chPref val="0"/>
        </dgm:presLayoutVars>
      </dgm:prSet>
      <dgm:spPr/>
    </dgm:pt>
    <dgm:pt modelId="{9DEB0E98-8120-4692-A644-D83F875EBF17}" type="pres">
      <dgm:prSet presAssocID="{9BEAE317-B870-46DA-9327-B52E7FFAAEF5}" presName="sibTrans" presStyleCnt="0"/>
      <dgm:spPr/>
    </dgm:pt>
    <dgm:pt modelId="{6DB21229-90B8-414A-8EB2-87F6C371CF35}" type="pres">
      <dgm:prSet presAssocID="{FFED624E-AD3E-4DEC-98B4-019AE4099B85}" presName="compNode" presStyleCnt="0"/>
      <dgm:spPr/>
    </dgm:pt>
    <dgm:pt modelId="{7D8B6837-45A5-45B2-903D-BBCD78D5D46D}" type="pres">
      <dgm:prSet presAssocID="{FFED624E-AD3E-4DEC-98B4-019AE4099B85}" presName="bgRect" presStyleLbl="bgShp" presStyleIdx="3" presStyleCnt="4"/>
      <dgm:spPr/>
    </dgm:pt>
    <dgm:pt modelId="{579A3F2A-D4D0-4312-99FC-BB546214A726}" type="pres">
      <dgm:prSet presAssocID="{FFED624E-AD3E-4DEC-98B4-019AE4099B8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x"/>
        </a:ext>
      </dgm:extLst>
    </dgm:pt>
    <dgm:pt modelId="{71BA4FEE-34A6-4446-942B-E7283B3D3C1A}" type="pres">
      <dgm:prSet presAssocID="{FFED624E-AD3E-4DEC-98B4-019AE4099B85}" presName="spaceRect" presStyleCnt="0"/>
      <dgm:spPr/>
    </dgm:pt>
    <dgm:pt modelId="{B5E66165-308F-4C0B-9C48-56459E387C7F}" type="pres">
      <dgm:prSet presAssocID="{FFED624E-AD3E-4DEC-98B4-019AE4099B8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FD4E303-6AB0-4E68-9A38-FED5EA0CD416}" type="presOf" srcId="{F330B559-C8F0-4025-BA4E-11737E59CE0A}" destId="{FE564261-F5E7-4A9F-9729-8DEC4370F881}" srcOrd="0" destOrd="0" presId="urn:microsoft.com/office/officeart/2018/2/layout/IconVerticalSolidList"/>
    <dgm:cxn modelId="{AF5A6A73-0EDC-4B2E-973C-84A6250F3B9B}" srcId="{E6170662-CFEE-4B1E-A0F1-10F480BFD85F}" destId="{74F24663-E604-4946-AB18-1569860B652C}" srcOrd="0" destOrd="0" parTransId="{30046C92-C2DD-4442-91FF-61D4B2CE50DB}" sibTransId="{BEDB6FAF-481A-40AB-BE5D-70375D692D1F}"/>
    <dgm:cxn modelId="{8DF2F47A-AFDA-4BDC-96A7-151AB6DE9D86}" type="presOf" srcId="{6A03BCD5-5B11-4A45-B7DE-1196555855AF}" destId="{15B2A2D4-A766-42FC-A379-0BA940A8AA2F}" srcOrd="0" destOrd="0" presId="urn:microsoft.com/office/officeart/2018/2/layout/IconVerticalSolidList"/>
    <dgm:cxn modelId="{C633907B-8681-4A1E-B883-CE5D68A99F7B}" srcId="{E6170662-CFEE-4B1E-A0F1-10F480BFD85F}" destId="{FFED624E-AD3E-4DEC-98B4-019AE4099B85}" srcOrd="3" destOrd="0" parTransId="{CFA5A1E1-A635-496A-99B7-FDFBE44FEBDF}" sibTransId="{AB39D47B-A30A-4FCA-93BA-57755B9A3805}"/>
    <dgm:cxn modelId="{512418A0-2C32-48F1-AE74-9C55D391B429}" type="presOf" srcId="{E6170662-CFEE-4B1E-A0F1-10F480BFD85F}" destId="{05ED9C7E-C9C5-463B-9808-41F9952F41BB}" srcOrd="0" destOrd="0" presId="urn:microsoft.com/office/officeart/2018/2/layout/IconVerticalSolidList"/>
    <dgm:cxn modelId="{14C371C0-922D-488A-9A08-CC5E640B5AAA}" srcId="{E6170662-CFEE-4B1E-A0F1-10F480BFD85F}" destId="{6A03BCD5-5B11-4A45-B7DE-1196555855AF}" srcOrd="2" destOrd="0" parTransId="{3A86BE7D-ACD6-42EA-BBE5-C99464D974D2}" sibTransId="{9BEAE317-B870-46DA-9327-B52E7FFAAEF5}"/>
    <dgm:cxn modelId="{205C77E2-1EA2-4B36-B6F6-2557A470F047}" type="presOf" srcId="{FFED624E-AD3E-4DEC-98B4-019AE4099B85}" destId="{B5E66165-308F-4C0B-9C48-56459E387C7F}" srcOrd="0" destOrd="0" presId="urn:microsoft.com/office/officeart/2018/2/layout/IconVerticalSolidList"/>
    <dgm:cxn modelId="{C61774EB-6CC1-45DD-916B-3D46A3B47AC7}" srcId="{E6170662-CFEE-4B1E-A0F1-10F480BFD85F}" destId="{F330B559-C8F0-4025-BA4E-11737E59CE0A}" srcOrd="1" destOrd="0" parTransId="{34A300AD-A6B5-4132-A022-B3030F54B073}" sibTransId="{C8AC4334-985B-40F9-A6EA-1B1C6440CD67}"/>
    <dgm:cxn modelId="{34B814F7-DC04-4D7A-9DF5-570AA5BF1C1E}" type="presOf" srcId="{74F24663-E604-4946-AB18-1569860B652C}" destId="{FB72BCB8-360F-4B25-807F-DCA57A2BBBD9}" srcOrd="0" destOrd="0" presId="urn:microsoft.com/office/officeart/2018/2/layout/IconVerticalSolidList"/>
    <dgm:cxn modelId="{CACDD677-967C-4CD5-A787-63F040CD8253}" type="presParOf" srcId="{05ED9C7E-C9C5-463B-9808-41F9952F41BB}" destId="{6931727B-23E4-4541-8C75-1BAD4A79ACD6}" srcOrd="0" destOrd="0" presId="urn:microsoft.com/office/officeart/2018/2/layout/IconVerticalSolidList"/>
    <dgm:cxn modelId="{B69F1F29-3A32-4018-95A6-C28C7E546D26}" type="presParOf" srcId="{6931727B-23E4-4541-8C75-1BAD4A79ACD6}" destId="{202DECB6-4F5F-4DDD-84F1-4EF577A17E30}" srcOrd="0" destOrd="0" presId="urn:microsoft.com/office/officeart/2018/2/layout/IconVerticalSolidList"/>
    <dgm:cxn modelId="{9EE2F24E-6DB5-4298-82B2-E258FA2D943D}" type="presParOf" srcId="{6931727B-23E4-4541-8C75-1BAD4A79ACD6}" destId="{5700BCC7-09CD-49F0-B4B9-04CEC7003125}" srcOrd="1" destOrd="0" presId="urn:microsoft.com/office/officeart/2018/2/layout/IconVerticalSolidList"/>
    <dgm:cxn modelId="{DBEF288C-90BD-429D-9FF8-1618D6488A8D}" type="presParOf" srcId="{6931727B-23E4-4541-8C75-1BAD4A79ACD6}" destId="{BFF5FE78-7A17-4888-BF62-9D6DEC5FC28B}" srcOrd="2" destOrd="0" presId="urn:microsoft.com/office/officeart/2018/2/layout/IconVerticalSolidList"/>
    <dgm:cxn modelId="{3891AD33-E9D0-482F-89CF-530D3E3288B8}" type="presParOf" srcId="{6931727B-23E4-4541-8C75-1BAD4A79ACD6}" destId="{FB72BCB8-360F-4B25-807F-DCA57A2BBBD9}" srcOrd="3" destOrd="0" presId="urn:microsoft.com/office/officeart/2018/2/layout/IconVerticalSolidList"/>
    <dgm:cxn modelId="{1EEC2398-BA09-4836-975C-D157EE500751}" type="presParOf" srcId="{05ED9C7E-C9C5-463B-9808-41F9952F41BB}" destId="{263CCE94-B4C6-4D72-951A-D732D7745FD9}" srcOrd="1" destOrd="0" presId="urn:microsoft.com/office/officeart/2018/2/layout/IconVerticalSolidList"/>
    <dgm:cxn modelId="{37146991-672B-40D5-A58D-8C224AD1C652}" type="presParOf" srcId="{05ED9C7E-C9C5-463B-9808-41F9952F41BB}" destId="{F2E9B4BC-4F69-4BC5-9378-1BCA300D98C9}" srcOrd="2" destOrd="0" presId="urn:microsoft.com/office/officeart/2018/2/layout/IconVerticalSolidList"/>
    <dgm:cxn modelId="{BF5D4A80-1987-4DA4-AD19-A756AD6182C2}" type="presParOf" srcId="{F2E9B4BC-4F69-4BC5-9378-1BCA300D98C9}" destId="{C30C1335-89EF-4519-931E-BB4058C357CA}" srcOrd="0" destOrd="0" presId="urn:microsoft.com/office/officeart/2018/2/layout/IconVerticalSolidList"/>
    <dgm:cxn modelId="{EB756879-6EF7-4D22-843A-84F99C4532C4}" type="presParOf" srcId="{F2E9B4BC-4F69-4BC5-9378-1BCA300D98C9}" destId="{2FA41D70-8D0D-458D-8C31-FF904549216A}" srcOrd="1" destOrd="0" presId="urn:microsoft.com/office/officeart/2018/2/layout/IconVerticalSolidList"/>
    <dgm:cxn modelId="{1FF04176-FC43-4BC3-8BD6-4C4E120BA23F}" type="presParOf" srcId="{F2E9B4BC-4F69-4BC5-9378-1BCA300D98C9}" destId="{9C28E9AF-44F3-42F4-B7F3-DA24146E130E}" srcOrd="2" destOrd="0" presId="urn:microsoft.com/office/officeart/2018/2/layout/IconVerticalSolidList"/>
    <dgm:cxn modelId="{B28DD7EB-29C2-449D-8A5B-02E42858F361}" type="presParOf" srcId="{F2E9B4BC-4F69-4BC5-9378-1BCA300D98C9}" destId="{FE564261-F5E7-4A9F-9729-8DEC4370F881}" srcOrd="3" destOrd="0" presId="urn:microsoft.com/office/officeart/2018/2/layout/IconVerticalSolidList"/>
    <dgm:cxn modelId="{25BB78A7-8F9C-4EEB-A799-CA7A15845244}" type="presParOf" srcId="{05ED9C7E-C9C5-463B-9808-41F9952F41BB}" destId="{DE2C3F61-E274-4462-8510-AA975E980978}" srcOrd="3" destOrd="0" presId="urn:microsoft.com/office/officeart/2018/2/layout/IconVerticalSolidList"/>
    <dgm:cxn modelId="{1AB688CF-3D69-405B-ABC0-5B2E8A8A7DC5}" type="presParOf" srcId="{05ED9C7E-C9C5-463B-9808-41F9952F41BB}" destId="{BB07128C-E7BF-43DA-864A-E6A9D0637C64}" srcOrd="4" destOrd="0" presId="urn:microsoft.com/office/officeart/2018/2/layout/IconVerticalSolidList"/>
    <dgm:cxn modelId="{37EFC625-301D-48E1-B4B2-E379159B5F79}" type="presParOf" srcId="{BB07128C-E7BF-43DA-864A-E6A9D0637C64}" destId="{ECE2B83E-9DB1-48D1-8446-14AF6D13AFD0}" srcOrd="0" destOrd="0" presId="urn:microsoft.com/office/officeart/2018/2/layout/IconVerticalSolidList"/>
    <dgm:cxn modelId="{B8BBBAD4-A877-4B09-B55F-1342B427082B}" type="presParOf" srcId="{BB07128C-E7BF-43DA-864A-E6A9D0637C64}" destId="{E3D30738-46EB-42B5-A405-B5077DF88472}" srcOrd="1" destOrd="0" presId="urn:microsoft.com/office/officeart/2018/2/layout/IconVerticalSolidList"/>
    <dgm:cxn modelId="{13685748-7D1B-4319-97D9-A4C008AB444D}" type="presParOf" srcId="{BB07128C-E7BF-43DA-864A-E6A9D0637C64}" destId="{086EBDA9-9512-4906-A860-2B383600B03A}" srcOrd="2" destOrd="0" presId="urn:microsoft.com/office/officeart/2018/2/layout/IconVerticalSolidList"/>
    <dgm:cxn modelId="{D5CB274B-2DB1-45CE-83F0-B2138211EA61}" type="presParOf" srcId="{BB07128C-E7BF-43DA-864A-E6A9D0637C64}" destId="{15B2A2D4-A766-42FC-A379-0BA940A8AA2F}" srcOrd="3" destOrd="0" presId="urn:microsoft.com/office/officeart/2018/2/layout/IconVerticalSolidList"/>
    <dgm:cxn modelId="{B7C7E2B7-A98D-4309-B3E9-23030C79A894}" type="presParOf" srcId="{05ED9C7E-C9C5-463B-9808-41F9952F41BB}" destId="{9DEB0E98-8120-4692-A644-D83F875EBF17}" srcOrd="5" destOrd="0" presId="urn:microsoft.com/office/officeart/2018/2/layout/IconVerticalSolidList"/>
    <dgm:cxn modelId="{A4E28FA7-4D38-4AF9-B9B6-A978CFDB80E8}" type="presParOf" srcId="{05ED9C7E-C9C5-463B-9808-41F9952F41BB}" destId="{6DB21229-90B8-414A-8EB2-87F6C371CF35}" srcOrd="6" destOrd="0" presId="urn:microsoft.com/office/officeart/2018/2/layout/IconVerticalSolidList"/>
    <dgm:cxn modelId="{B3D4C280-4FD1-4AE0-B98A-48285248FDF9}" type="presParOf" srcId="{6DB21229-90B8-414A-8EB2-87F6C371CF35}" destId="{7D8B6837-45A5-45B2-903D-BBCD78D5D46D}" srcOrd="0" destOrd="0" presId="urn:microsoft.com/office/officeart/2018/2/layout/IconVerticalSolidList"/>
    <dgm:cxn modelId="{AAF28BB7-319C-4A96-9289-EBDA570CA49A}" type="presParOf" srcId="{6DB21229-90B8-414A-8EB2-87F6C371CF35}" destId="{579A3F2A-D4D0-4312-99FC-BB546214A726}" srcOrd="1" destOrd="0" presId="urn:microsoft.com/office/officeart/2018/2/layout/IconVerticalSolidList"/>
    <dgm:cxn modelId="{95371180-3534-4E27-A628-4C3F458C47C6}" type="presParOf" srcId="{6DB21229-90B8-414A-8EB2-87F6C371CF35}" destId="{71BA4FEE-34A6-4446-942B-E7283B3D3C1A}" srcOrd="2" destOrd="0" presId="urn:microsoft.com/office/officeart/2018/2/layout/IconVerticalSolidList"/>
    <dgm:cxn modelId="{40D9CD50-91BD-4262-AF25-C39CE5F0761A}" type="presParOf" srcId="{6DB21229-90B8-414A-8EB2-87F6C371CF35}" destId="{B5E66165-308F-4C0B-9C48-56459E387C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E856B4-F408-413F-BF3F-E95E7B36C91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157A815-3518-4757-8DF8-A947A385269D}">
      <dgm:prSet/>
      <dgm:spPr/>
      <dgm:t>
        <a:bodyPr/>
        <a:lstStyle/>
        <a:p>
          <a:r>
            <a:rPr lang="en-US"/>
            <a:t>Connect MQ8 to the GPIO pin 18, VCC, GND</a:t>
          </a:r>
        </a:p>
      </dgm:t>
    </dgm:pt>
    <dgm:pt modelId="{F349B483-2FF1-4AA6-949B-D6AD96D7A5C0}" type="parTrans" cxnId="{BCECBC77-B0B1-44BF-81E9-74E8E7E965C0}">
      <dgm:prSet/>
      <dgm:spPr/>
      <dgm:t>
        <a:bodyPr/>
        <a:lstStyle/>
        <a:p>
          <a:endParaRPr lang="en-US"/>
        </a:p>
      </dgm:t>
    </dgm:pt>
    <dgm:pt modelId="{C72C5C60-D78C-40FD-AC00-F10952A9D621}" type="sibTrans" cxnId="{BCECBC77-B0B1-44BF-81E9-74E8E7E965C0}">
      <dgm:prSet/>
      <dgm:spPr/>
      <dgm:t>
        <a:bodyPr/>
        <a:lstStyle/>
        <a:p>
          <a:endParaRPr lang="en-US"/>
        </a:p>
      </dgm:t>
    </dgm:pt>
    <dgm:pt modelId="{BB329E74-5C3C-4A4C-A2CE-FB43B63B16BC}">
      <dgm:prSet/>
      <dgm:spPr/>
      <dgm:t>
        <a:bodyPr/>
        <a:lstStyle/>
        <a:p>
          <a:r>
            <a:rPr lang="en-US"/>
            <a:t>Read the data every 1 second </a:t>
          </a:r>
        </a:p>
      </dgm:t>
    </dgm:pt>
    <dgm:pt modelId="{FEAD9E49-48B0-4997-9D6D-E6F622DE3EBB}" type="parTrans" cxnId="{BB82206F-C57D-43EC-9929-1FB1E53F3C11}">
      <dgm:prSet/>
      <dgm:spPr/>
      <dgm:t>
        <a:bodyPr/>
        <a:lstStyle/>
        <a:p>
          <a:endParaRPr lang="en-US"/>
        </a:p>
      </dgm:t>
    </dgm:pt>
    <dgm:pt modelId="{CCEC4E6B-994F-4590-BBFE-D9CD58E98120}" type="sibTrans" cxnId="{BB82206F-C57D-43EC-9929-1FB1E53F3C11}">
      <dgm:prSet/>
      <dgm:spPr/>
      <dgm:t>
        <a:bodyPr/>
        <a:lstStyle/>
        <a:p>
          <a:endParaRPr lang="en-US"/>
        </a:p>
      </dgm:t>
    </dgm:pt>
    <dgm:pt modelId="{723E4E16-AB32-4433-ACEC-9B6DBAC74747}">
      <dgm:prSet/>
      <dgm:spPr/>
      <dgm:t>
        <a:bodyPr/>
        <a:lstStyle/>
        <a:p>
          <a:r>
            <a:rPr lang="en-US"/>
            <a:t>Check if the data equal to 1, then print(“No Gas”)</a:t>
          </a:r>
        </a:p>
      </dgm:t>
    </dgm:pt>
    <dgm:pt modelId="{B5214902-1F74-432A-A99E-64CCA10616B2}" type="parTrans" cxnId="{3F3CDE30-26BB-4537-B6BB-037BBE3E8DD0}">
      <dgm:prSet/>
      <dgm:spPr/>
      <dgm:t>
        <a:bodyPr/>
        <a:lstStyle/>
        <a:p>
          <a:endParaRPr lang="en-US"/>
        </a:p>
      </dgm:t>
    </dgm:pt>
    <dgm:pt modelId="{CF9DD9DF-DD35-4B23-B4D0-F1FE229F0ADA}" type="sibTrans" cxnId="{3F3CDE30-26BB-4537-B6BB-037BBE3E8DD0}">
      <dgm:prSet/>
      <dgm:spPr/>
      <dgm:t>
        <a:bodyPr/>
        <a:lstStyle/>
        <a:p>
          <a:endParaRPr lang="en-US"/>
        </a:p>
      </dgm:t>
    </dgm:pt>
    <dgm:pt modelId="{AC65B193-55AD-40B8-8F66-A69EC3415530}">
      <dgm:prSet/>
      <dgm:spPr/>
      <dgm:t>
        <a:bodyPr/>
        <a:lstStyle/>
        <a:p>
          <a:r>
            <a:rPr lang="en-US"/>
            <a:t>Check if the data equal to 0, then print(“Warning: Gas”)</a:t>
          </a:r>
        </a:p>
      </dgm:t>
    </dgm:pt>
    <dgm:pt modelId="{84C992FE-647D-4F3D-AFBE-0DD36E7C72C0}" type="parTrans" cxnId="{364DC4B7-D391-4CEA-AB45-D4403A828B1B}">
      <dgm:prSet/>
      <dgm:spPr/>
      <dgm:t>
        <a:bodyPr/>
        <a:lstStyle/>
        <a:p>
          <a:endParaRPr lang="en-US"/>
        </a:p>
      </dgm:t>
    </dgm:pt>
    <dgm:pt modelId="{030C147A-B32F-4BEA-A4A6-F8057FB1B16D}" type="sibTrans" cxnId="{364DC4B7-D391-4CEA-AB45-D4403A828B1B}">
      <dgm:prSet/>
      <dgm:spPr/>
      <dgm:t>
        <a:bodyPr/>
        <a:lstStyle/>
        <a:p>
          <a:endParaRPr lang="en-US"/>
        </a:p>
      </dgm:t>
    </dgm:pt>
    <dgm:pt modelId="{0CD2529D-7903-4EAB-BAAA-831B943B2A6A}" type="pres">
      <dgm:prSet presAssocID="{07E856B4-F408-413F-BF3F-E95E7B36C910}" presName="root" presStyleCnt="0">
        <dgm:presLayoutVars>
          <dgm:dir/>
          <dgm:resizeHandles val="exact"/>
        </dgm:presLayoutVars>
      </dgm:prSet>
      <dgm:spPr/>
    </dgm:pt>
    <dgm:pt modelId="{4DF573F9-F81D-4A88-93BD-0C4ABFB67685}" type="pres">
      <dgm:prSet presAssocID="{A157A815-3518-4757-8DF8-A947A385269D}" presName="compNode" presStyleCnt="0"/>
      <dgm:spPr/>
    </dgm:pt>
    <dgm:pt modelId="{D30081A5-C969-4B49-99B9-1621E91928D0}" type="pres">
      <dgm:prSet presAssocID="{A157A815-3518-4757-8DF8-A947A385269D}" presName="bgRect" presStyleLbl="bgShp" presStyleIdx="0" presStyleCnt="4"/>
      <dgm:spPr/>
    </dgm:pt>
    <dgm:pt modelId="{9C387881-32BD-4289-B168-2490C34D825D}" type="pres">
      <dgm:prSet presAssocID="{A157A815-3518-4757-8DF8-A947A385269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A8DF7247-AB7E-4226-A29C-3B2EB159FEAC}" type="pres">
      <dgm:prSet presAssocID="{A157A815-3518-4757-8DF8-A947A385269D}" presName="spaceRect" presStyleCnt="0"/>
      <dgm:spPr/>
    </dgm:pt>
    <dgm:pt modelId="{5A29C864-95E0-423E-BD95-DB4380DCF713}" type="pres">
      <dgm:prSet presAssocID="{A157A815-3518-4757-8DF8-A947A385269D}" presName="parTx" presStyleLbl="revTx" presStyleIdx="0" presStyleCnt="4">
        <dgm:presLayoutVars>
          <dgm:chMax val="0"/>
          <dgm:chPref val="0"/>
        </dgm:presLayoutVars>
      </dgm:prSet>
      <dgm:spPr/>
    </dgm:pt>
    <dgm:pt modelId="{F4F39EBC-6A49-4EAC-9DE1-30702283D164}" type="pres">
      <dgm:prSet presAssocID="{C72C5C60-D78C-40FD-AC00-F10952A9D621}" presName="sibTrans" presStyleCnt="0"/>
      <dgm:spPr/>
    </dgm:pt>
    <dgm:pt modelId="{7A0B1CDD-B2D5-422D-832C-2E63B4771470}" type="pres">
      <dgm:prSet presAssocID="{BB329E74-5C3C-4A4C-A2CE-FB43B63B16BC}" presName="compNode" presStyleCnt="0"/>
      <dgm:spPr/>
    </dgm:pt>
    <dgm:pt modelId="{174CFCE6-C664-4E5F-8172-104BEF088263}" type="pres">
      <dgm:prSet presAssocID="{BB329E74-5C3C-4A4C-A2CE-FB43B63B16BC}" presName="bgRect" presStyleLbl="bgShp" presStyleIdx="1" presStyleCnt="4"/>
      <dgm:spPr/>
    </dgm:pt>
    <dgm:pt modelId="{3B369EA5-7D72-447C-B702-3A2E5B108E4E}" type="pres">
      <dgm:prSet presAssocID="{BB329E74-5C3C-4A4C-A2CE-FB43B63B16B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AA2DEE8-9C93-4E14-B758-7930191BD1CD}" type="pres">
      <dgm:prSet presAssocID="{BB329E74-5C3C-4A4C-A2CE-FB43B63B16BC}" presName="spaceRect" presStyleCnt="0"/>
      <dgm:spPr/>
    </dgm:pt>
    <dgm:pt modelId="{F2E30E5D-D873-4C0E-A228-5CAD917F14CC}" type="pres">
      <dgm:prSet presAssocID="{BB329E74-5C3C-4A4C-A2CE-FB43B63B16BC}" presName="parTx" presStyleLbl="revTx" presStyleIdx="1" presStyleCnt="4">
        <dgm:presLayoutVars>
          <dgm:chMax val="0"/>
          <dgm:chPref val="0"/>
        </dgm:presLayoutVars>
      </dgm:prSet>
      <dgm:spPr/>
    </dgm:pt>
    <dgm:pt modelId="{BB55A92D-B686-4BED-BC9E-E9C8A0B22D9F}" type="pres">
      <dgm:prSet presAssocID="{CCEC4E6B-994F-4590-BBFE-D9CD58E98120}" presName="sibTrans" presStyleCnt="0"/>
      <dgm:spPr/>
    </dgm:pt>
    <dgm:pt modelId="{3ADF3C3A-C7D3-4FED-BBBA-65EBB8270DFF}" type="pres">
      <dgm:prSet presAssocID="{723E4E16-AB32-4433-ACEC-9B6DBAC74747}" presName="compNode" presStyleCnt="0"/>
      <dgm:spPr/>
    </dgm:pt>
    <dgm:pt modelId="{13B78E91-A572-4598-9E31-6C26850A6111}" type="pres">
      <dgm:prSet presAssocID="{723E4E16-AB32-4433-ACEC-9B6DBAC74747}" presName="bgRect" presStyleLbl="bgShp" presStyleIdx="2" presStyleCnt="4"/>
      <dgm:spPr/>
    </dgm:pt>
    <dgm:pt modelId="{7432DFD3-3E90-445F-903C-17B38EE76841}" type="pres">
      <dgm:prSet presAssocID="{723E4E16-AB32-4433-ACEC-9B6DBAC7474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x"/>
        </a:ext>
      </dgm:extLst>
    </dgm:pt>
    <dgm:pt modelId="{83B5A1EA-B8E4-49F7-BCE5-06E6F3C80576}" type="pres">
      <dgm:prSet presAssocID="{723E4E16-AB32-4433-ACEC-9B6DBAC74747}" presName="spaceRect" presStyleCnt="0"/>
      <dgm:spPr/>
    </dgm:pt>
    <dgm:pt modelId="{37572B97-6FAA-4D65-85B2-E38E3CA0181B}" type="pres">
      <dgm:prSet presAssocID="{723E4E16-AB32-4433-ACEC-9B6DBAC74747}" presName="parTx" presStyleLbl="revTx" presStyleIdx="2" presStyleCnt="4">
        <dgm:presLayoutVars>
          <dgm:chMax val="0"/>
          <dgm:chPref val="0"/>
        </dgm:presLayoutVars>
      </dgm:prSet>
      <dgm:spPr/>
    </dgm:pt>
    <dgm:pt modelId="{4D282838-CCB9-463A-8AB9-FC913697E877}" type="pres">
      <dgm:prSet presAssocID="{CF9DD9DF-DD35-4B23-B4D0-F1FE229F0ADA}" presName="sibTrans" presStyleCnt="0"/>
      <dgm:spPr/>
    </dgm:pt>
    <dgm:pt modelId="{F9D33272-2005-43B4-A465-CFA24FB9D726}" type="pres">
      <dgm:prSet presAssocID="{AC65B193-55AD-40B8-8F66-A69EC3415530}" presName="compNode" presStyleCnt="0"/>
      <dgm:spPr/>
    </dgm:pt>
    <dgm:pt modelId="{4E40EB06-E2CC-4AF0-A8E2-C08D229F193D}" type="pres">
      <dgm:prSet presAssocID="{AC65B193-55AD-40B8-8F66-A69EC3415530}" presName="bgRect" presStyleLbl="bgShp" presStyleIdx="3" presStyleCnt="4"/>
      <dgm:spPr/>
    </dgm:pt>
    <dgm:pt modelId="{4FB5868F-CA5F-4FD6-93DC-968826A62787}" type="pres">
      <dgm:prSet presAssocID="{AC65B193-55AD-40B8-8F66-A69EC341553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hotocopier"/>
        </a:ext>
      </dgm:extLst>
    </dgm:pt>
    <dgm:pt modelId="{3EA45D64-6CC9-4176-A1B4-87E1FE3024AA}" type="pres">
      <dgm:prSet presAssocID="{AC65B193-55AD-40B8-8F66-A69EC3415530}" presName="spaceRect" presStyleCnt="0"/>
      <dgm:spPr/>
    </dgm:pt>
    <dgm:pt modelId="{30F52CFA-4D23-4782-8FB6-99F03C23230D}" type="pres">
      <dgm:prSet presAssocID="{AC65B193-55AD-40B8-8F66-A69EC341553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21DC723-1D1A-4499-89C0-A6A52AFDFB70}" type="presOf" srcId="{07E856B4-F408-413F-BF3F-E95E7B36C910}" destId="{0CD2529D-7903-4EAB-BAAA-831B943B2A6A}" srcOrd="0" destOrd="0" presId="urn:microsoft.com/office/officeart/2018/2/layout/IconVerticalSolidList"/>
    <dgm:cxn modelId="{3F3CDE30-26BB-4537-B6BB-037BBE3E8DD0}" srcId="{07E856B4-F408-413F-BF3F-E95E7B36C910}" destId="{723E4E16-AB32-4433-ACEC-9B6DBAC74747}" srcOrd="2" destOrd="0" parTransId="{B5214902-1F74-432A-A99E-64CCA10616B2}" sibTransId="{CF9DD9DF-DD35-4B23-B4D0-F1FE229F0ADA}"/>
    <dgm:cxn modelId="{BB82206F-C57D-43EC-9929-1FB1E53F3C11}" srcId="{07E856B4-F408-413F-BF3F-E95E7B36C910}" destId="{BB329E74-5C3C-4A4C-A2CE-FB43B63B16BC}" srcOrd="1" destOrd="0" parTransId="{FEAD9E49-48B0-4997-9D6D-E6F622DE3EBB}" sibTransId="{CCEC4E6B-994F-4590-BBFE-D9CD58E98120}"/>
    <dgm:cxn modelId="{5393A255-94E2-4DA2-809C-27CC6B20FA03}" type="presOf" srcId="{BB329E74-5C3C-4A4C-A2CE-FB43B63B16BC}" destId="{F2E30E5D-D873-4C0E-A228-5CAD917F14CC}" srcOrd="0" destOrd="0" presId="urn:microsoft.com/office/officeart/2018/2/layout/IconVerticalSolidList"/>
    <dgm:cxn modelId="{BCECBC77-B0B1-44BF-81E9-74E8E7E965C0}" srcId="{07E856B4-F408-413F-BF3F-E95E7B36C910}" destId="{A157A815-3518-4757-8DF8-A947A385269D}" srcOrd="0" destOrd="0" parTransId="{F349B483-2FF1-4AA6-949B-D6AD96D7A5C0}" sibTransId="{C72C5C60-D78C-40FD-AC00-F10952A9D621}"/>
    <dgm:cxn modelId="{AB2B168A-1B7E-4756-A63B-7CCF5B6D31A1}" type="presOf" srcId="{A157A815-3518-4757-8DF8-A947A385269D}" destId="{5A29C864-95E0-423E-BD95-DB4380DCF713}" srcOrd="0" destOrd="0" presId="urn:microsoft.com/office/officeart/2018/2/layout/IconVerticalSolidList"/>
    <dgm:cxn modelId="{41C82BA3-B10E-4AFA-B17E-317D495F742E}" type="presOf" srcId="{723E4E16-AB32-4433-ACEC-9B6DBAC74747}" destId="{37572B97-6FAA-4D65-85B2-E38E3CA0181B}" srcOrd="0" destOrd="0" presId="urn:microsoft.com/office/officeart/2018/2/layout/IconVerticalSolidList"/>
    <dgm:cxn modelId="{364DC4B7-D391-4CEA-AB45-D4403A828B1B}" srcId="{07E856B4-F408-413F-BF3F-E95E7B36C910}" destId="{AC65B193-55AD-40B8-8F66-A69EC3415530}" srcOrd="3" destOrd="0" parTransId="{84C992FE-647D-4F3D-AFBE-0DD36E7C72C0}" sibTransId="{030C147A-B32F-4BEA-A4A6-F8057FB1B16D}"/>
    <dgm:cxn modelId="{8F309DCB-D161-4CEA-9704-BEE7337D6D3E}" type="presOf" srcId="{AC65B193-55AD-40B8-8F66-A69EC3415530}" destId="{30F52CFA-4D23-4782-8FB6-99F03C23230D}" srcOrd="0" destOrd="0" presId="urn:microsoft.com/office/officeart/2018/2/layout/IconVerticalSolidList"/>
    <dgm:cxn modelId="{7F386978-9525-498F-828C-D6134F6E8CFE}" type="presParOf" srcId="{0CD2529D-7903-4EAB-BAAA-831B943B2A6A}" destId="{4DF573F9-F81D-4A88-93BD-0C4ABFB67685}" srcOrd="0" destOrd="0" presId="urn:microsoft.com/office/officeart/2018/2/layout/IconVerticalSolidList"/>
    <dgm:cxn modelId="{C110F640-5D2F-46FD-8DB2-311CE9D3D299}" type="presParOf" srcId="{4DF573F9-F81D-4A88-93BD-0C4ABFB67685}" destId="{D30081A5-C969-4B49-99B9-1621E91928D0}" srcOrd="0" destOrd="0" presId="urn:microsoft.com/office/officeart/2018/2/layout/IconVerticalSolidList"/>
    <dgm:cxn modelId="{3A3CEA00-72B2-459B-9781-55A442D5F1D2}" type="presParOf" srcId="{4DF573F9-F81D-4A88-93BD-0C4ABFB67685}" destId="{9C387881-32BD-4289-B168-2490C34D825D}" srcOrd="1" destOrd="0" presId="urn:microsoft.com/office/officeart/2018/2/layout/IconVerticalSolidList"/>
    <dgm:cxn modelId="{07775A2D-D274-4A3F-B9C1-797D451143A2}" type="presParOf" srcId="{4DF573F9-F81D-4A88-93BD-0C4ABFB67685}" destId="{A8DF7247-AB7E-4226-A29C-3B2EB159FEAC}" srcOrd="2" destOrd="0" presId="urn:microsoft.com/office/officeart/2018/2/layout/IconVerticalSolidList"/>
    <dgm:cxn modelId="{A4C89E19-6C0B-4AB7-8FEF-AC6C9F0595B4}" type="presParOf" srcId="{4DF573F9-F81D-4A88-93BD-0C4ABFB67685}" destId="{5A29C864-95E0-423E-BD95-DB4380DCF713}" srcOrd="3" destOrd="0" presId="urn:microsoft.com/office/officeart/2018/2/layout/IconVerticalSolidList"/>
    <dgm:cxn modelId="{73453C8F-639C-4077-AEA0-14C62DD390BE}" type="presParOf" srcId="{0CD2529D-7903-4EAB-BAAA-831B943B2A6A}" destId="{F4F39EBC-6A49-4EAC-9DE1-30702283D164}" srcOrd="1" destOrd="0" presId="urn:microsoft.com/office/officeart/2018/2/layout/IconVerticalSolidList"/>
    <dgm:cxn modelId="{50D3D59C-6B0C-41B0-81AD-F5397C0F98ED}" type="presParOf" srcId="{0CD2529D-7903-4EAB-BAAA-831B943B2A6A}" destId="{7A0B1CDD-B2D5-422D-832C-2E63B4771470}" srcOrd="2" destOrd="0" presId="urn:microsoft.com/office/officeart/2018/2/layout/IconVerticalSolidList"/>
    <dgm:cxn modelId="{A0DED13C-D120-4D62-9B24-3304794DCCCD}" type="presParOf" srcId="{7A0B1CDD-B2D5-422D-832C-2E63B4771470}" destId="{174CFCE6-C664-4E5F-8172-104BEF088263}" srcOrd="0" destOrd="0" presId="urn:microsoft.com/office/officeart/2018/2/layout/IconVerticalSolidList"/>
    <dgm:cxn modelId="{16B304C7-ECCC-47AC-868B-9D8AA1AFC268}" type="presParOf" srcId="{7A0B1CDD-B2D5-422D-832C-2E63B4771470}" destId="{3B369EA5-7D72-447C-B702-3A2E5B108E4E}" srcOrd="1" destOrd="0" presId="urn:microsoft.com/office/officeart/2018/2/layout/IconVerticalSolidList"/>
    <dgm:cxn modelId="{5A923727-9819-46B4-B838-8AA33C39D8E4}" type="presParOf" srcId="{7A0B1CDD-B2D5-422D-832C-2E63B4771470}" destId="{DAA2DEE8-9C93-4E14-B758-7930191BD1CD}" srcOrd="2" destOrd="0" presId="urn:microsoft.com/office/officeart/2018/2/layout/IconVerticalSolidList"/>
    <dgm:cxn modelId="{A5A45072-F881-4E9F-8EA8-E1A9FBB1897A}" type="presParOf" srcId="{7A0B1CDD-B2D5-422D-832C-2E63B4771470}" destId="{F2E30E5D-D873-4C0E-A228-5CAD917F14CC}" srcOrd="3" destOrd="0" presId="urn:microsoft.com/office/officeart/2018/2/layout/IconVerticalSolidList"/>
    <dgm:cxn modelId="{DB6663B4-0D7F-4C33-8875-26B55B7F1CFF}" type="presParOf" srcId="{0CD2529D-7903-4EAB-BAAA-831B943B2A6A}" destId="{BB55A92D-B686-4BED-BC9E-E9C8A0B22D9F}" srcOrd="3" destOrd="0" presId="urn:microsoft.com/office/officeart/2018/2/layout/IconVerticalSolidList"/>
    <dgm:cxn modelId="{B1E620CD-5A1D-460A-92A8-133539D006DD}" type="presParOf" srcId="{0CD2529D-7903-4EAB-BAAA-831B943B2A6A}" destId="{3ADF3C3A-C7D3-4FED-BBBA-65EBB8270DFF}" srcOrd="4" destOrd="0" presId="urn:microsoft.com/office/officeart/2018/2/layout/IconVerticalSolidList"/>
    <dgm:cxn modelId="{F6FF71B6-C6E4-4D79-976E-682BE3BA1840}" type="presParOf" srcId="{3ADF3C3A-C7D3-4FED-BBBA-65EBB8270DFF}" destId="{13B78E91-A572-4598-9E31-6C26850A6111}" srcOrd="0" destOrd="0" presId="urn:microsoft.com/office/officeart/2018/2/layout/IconVerticalSolidList"/>
    <dgm:cxn modelId="{4EE47873-316F-4E7B-B4B9-F01B8EFD328D}" type="presParOf" srcId="{3ADF3C3A-C7D3-4FED-BBBA-65EBB8270DFF}" destId="{7432DFD3-3E90-445F-903C-17B38EE76841}" srcOrd="1" destOrd="0" presId="urn:microsoft.com/office/officeart/2018/2/layout/IconVerticalSolidList"/>
    <dgm:cxn modelId="{9D64DFB7-01F6-41C9-9DD2-9F9AF9051C0C}" type="presParOf" srcId="{3ADF3C3A-C7D3-4FED-BBBA-65EBB8270DFF}" destId="{83B5A1EA-B8E4-49F7-BCE5-06E6F3C80576}" srcOrd="2" destOrd="0" presId="urn:microsoft.com/office/officeart/2018/2/layout/IconVerticalSolidList"/>
    <dgm:cxn modelId="{87FD34FF-1F8D-4A47-8E66-105DBCBB220A}" type="presParOf" srcId="{3ADF3C3A-C7D3-4FED-BBBA-65EBB8270DFF}" destId="{37572B97-6FAA-4D65-85B2-E38E3CA0181B}" srcOrd="3" destOrd="0" presId="urn:microsoft.com/office/officeart/2018/2/layout/IconVerticalSolidList"/>
    <dgm:cxn modelId="{B4D8A17F-B421-4F1B-ABAE-F55F5023C19A}" type="presParOf" srcId="{0CD2529D-7903-4EAB-BAAA-831B943B2A6A}" destId="{4D282838-CCB9-463A-8AB9-FC913697E877}" srcOrd="5" destOrd="0" presId="urn:microsoft.com/office/officeart/2018/2/layout/IconVerticalSolidList"/>
    <dgm:cxn modelId="{F7394350-95BE-4974-A0AD-D9A52D5EF493}" type="presParOf" srcId="{0CD2529D-7903-4EAB-BAAA-831B943B2A6A}" destId="{F9D33272-2005-43B4-A465-CFA24FB9D726}" srcOrd="6" destOrd="0" presId="urn:microsoft.com/office/officeart/2018/2/layout/IconVerticalSolidList"/>
    <dgm:cxn modelId="{DED86C5A-7839-453E-8781-984B56EFCDAC}" type="presParOf" srcId="{F9D33272-2005-43B4-A465-CFA24FB9D726}" destId="{4E40EB06-E2CC-4AF0-A8E2-C08D229F193D}" srcOrd="0" destOrd="0" presId="urn:microsoft.com/office/officeart/2018/2/layout/IconVerticalSolidList"/>
    <dgm:cxn modelId="{F9769D6D-3DAE-4880-B4AC-571FF18C90ED}" type="presParOf" srcId="{F9D33272-2005-43B4-A465-CFA24FB9D726}" destId="{4FB5868F-CA5F-4FD6-93DC-968826A62787}" srcOrd="1" destOrd="0" presId="urn:microsoft.com/office/officeart/2018/2/layout/IconVerticalSolidList"/>
    <dgm:cxn modelId="{0A7F51E0-8D10-469C-A302-0C0B76EF66C1}" type="presParOf" srcId="{F9D33272-2005-43B4-A465-CFA24FB9D726}" destId="{3EA45D64-6CC9-4176-A1B4-87E1FE3024AA}" srcOrd="2" destOrd="0" presId="urn:microsoft.com/office/officeart/2018/2/layout/IconVerticalSolidList"/>
    <dgm:cxn modelId="{AF3FD8BA-0A8D-4894-A6CC-8373B2972AE0}" type="presParOf" srcId="{F9D33272-2005-43B4-A465-CFA24FB9D726}" destId="{30F52CFA-4D23-4782-8FB6-99F03C2323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3C90F0-04BC-4CED-90BF-A4DAB397657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97C7DAC-F553-46AA-84CD-ADFEAE006824}">
      <dgm:prSet/>
      <dgm:spPr/>
      <dgm:t>
        <a:bodyPr/>
        <a:lstStyle/>
        <a:p>
          <a:r>
            <a:rPr lang="en-US" b="0" i="0"/>
            <a:t>Send string “1” from the Arduino through Serial with baudrate: 9600</a:t>
          </a:r>
          <a:endParaRPr lang="en-US"/>
        </a:p>
      </dgm:t>
    </dgm:pt>
    <dgm:pt modelId="{085F2781-D54E-42F3-80EE-22ACA1EB0058}" type="parTrans" cxnId="{F743CE0A-ADA5-4DD4-80F1-71D5306B1447}">
      <dgm:prSet/>
      <dgm:spPr/>
      <dgm:t>
        <a:bodyPr/>
        <a:lstStyle/>
        <a:p>
          <a:endParaRPr lang="en-US"/>
        </a:p>
      </dgm:t>
    </dgm:pt>
    <dgm:pt modelId="{E0CC171A-08F6-4D6F-8ECB-2F0D73EF7801}" type="sibTrans" cxnId="{F743CE0A-ADA5-4DD4-80F1-71D5306B1447}">
      <dgm:prSet/>
      <dgm:spPr/>
      <dgm:t>
        <a:bodyPr/>
        <a:lstStyle/>
        <a:p>
          <a:endParaRPr lang="en-US"/>
        </a:p>
      </dgm:t>
    </dgm:pt>
    <dgm:pt modelId="{4649EBAF-C23C-45C8-B42A-4B103345E57C}">
      <dgm:prSet/>
      <dgm:spPr/>
      <dgm:t>
        <a:bodyPr/>
        <a:lstStyle/>
        <a:p>
          <a:r>
            <a:rPr lang="en-US" b="0" i="0"/>
            <a:t>Receive the data via UART connection with Raspberry Pi</a:t>
          </a:r>
          <a:endParaRPr lang="en-US"/>
        </a:p>
      </dgm:t>
    </dgm:pt>
    <dgm:pt modelId="{C839FDD6-8D53-4408-B3A4-9319EE14FB02}" type="parTrans" cxnId="{9B8655C1-56ED-46FB-8D15-A9712AE3C816}">
      <dgm:prSet/>
      <dgm:spPr/>
      <dgm:t>
        <a:bodyPr/>
        <a:lstStyle/>
        <a:p>
          <a:endParaRPr lang="en-US"/>
        </a:p>
      </dgm:t>
    </dgm:pt>
    <dgm:pt modelId="{AB72D95D-6F7D-4048-A386-6A5653640B6E}" type="sibTrans" cxnId="{9B8655C1-56ED-46FB-8D15-A9712AE3C816}">
      <dgm:prSet/>
      <dgm:spPr/>
      <dgm:t>
        <a:bodyPr/>
        <a:lstStyle/>
        <a:p>
          <a:endParaRPr lang="en-US"/>
        </a:p>
      </dgm:t>
    </dgm:pt>
    <dgm:pt modelId="{F42911E4-06D9-493B-B6A9-0E552B8A8687}">
      <dgm:prSet/>
      <dgm:spPr/>
      <dgm:t>
        <a:bodyPr/>
        <a:lstStyle/>
        <a:p>
          <a:r>
            <a:rPr lang="en-US" b="0" i="0"/>
            <a:t>Print the Data string “1”</a:t>
          </a:r>
          <a:endParaRPr lang="en-US"/>
        </a:p>
      </dgm:t>
    </dgm:pt>
    <dgm:pt modelId="{4C09BE91-0E06-4EA9-A08F-7776BF3CA430}" type="parTrans" cxnId="{60D793C8-3FE9-460C-A578-D13160C50B55}">
      <dgm:prSet/>
      <dgm:spPr/>
      <dgm:t>
        <a:bodyPr/>
        <a:lstStyle/>
        <a:p>
          <a:endParaRPr lang="en-US"/>
        </a:p>
      </dgm:t>
    </dgm:pt>
    <dgm:pt modelId="{5F9173BF-835F-4AC2-8994-D82A572B404B}" type="sibTrans" cxnId="{60D793C8-3FE9-460C-A578-D13160C50B55}">
      <dgm:prSet/>
      <dgm:spPr/>
      <dgm:t>
        <a:bodyPr/>
        <a:lstStyle/>
        <a:p>
          <a:endParaRPr lang="en-US"/>
        </a:p>
      </dgm:t>
    </dgm:pt>
    <dgm:pt modelId="{03298454-AB5C-42B6-84E8-1A9062C81DE1}" type="pres">
      <dgm:prSet presAssocID="{353C90F0-04BC-4CED-90BF-A4DAB3976579}" presName="root" presStyleCnt="0">
        <dgm:presLayoutVars>
          <dgm:dir/>
          <dgm:resizeHandles val="exact"/>
        </dgm:presLayoutVars>
      </dgm:prSet>
      <dgm:spPr/>
    </dgm:pt>
    <dgm:pt modelId="{E1CA56C7-DDD0-4A41-85B6-6D87CE440E0D}" type="pres">
      <dgm:prSet presAssocID="{097C7DAC-F553-46AA-84CD-ADFEAE006824}" presName="compNode" presStyleCnt="0"/>
      <dgm:spPr/>
    </dgm:pt>
    <dgm:pt modelId="{9C7439A0-B00C-438B-A292-761C2DE6F678}" type="pres">
      <dgm:prSet presAssocID="{097C7DAC-F553-46AA-84CD-ADFEAE006824}" presName="bgRect" presStyleLbl="bgShp" presStyleIdx="0" presStyleCnt="3"/>
      <dgm:spPr/>
    </dgm:pt>
    <dgm:pt modelId="{6FE5382D-3BF5-4FAF-9FC9-B37885943811}" type="pres">
      <dgm:prSet presAssocID="{097C7DAC-F553-46AA-84CD-ADFEAE00682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1D0569C-3619-45A2-8ADD-4FA1CD76BA4B}" type="pres">
      <dgm:prSet presAssocID="{097C7DAC-F553-46AA-84CD-ADFEAE006824}" presName="spaceRect" presStyleCnt="0"/>
      <dgm:spPr/>
    </dgm:pt>
    <dgm:pt modelId="{D3A8EAA9-0531-4449-8EBC-1AE0814181F7}" type="pres">
      <dgm:prSet presAssocID="{097C7DAC-F553-46AA-84CD-ADFEAE006824}" presName="parTx" presStyleLbl="revTx" presStyleIdx="0" presStyleCnt="3">
        <dgm:presLayoutVars>
          <dgm:chMax val="0"/>
          <dgm:chPref val="0"/>
        </dgm:presLayoutVars>
      </dgm:prSet>
      <dgm:spPr/>
    </dgm:pt>
    <dgm:pt modelId="{7CC975CC-4E55-4FF5-AA69-AA2C3DA6E281}" type="pres">
      <dgm:prSet presAssocID="{E0CC171A-08F6-4D6F-8ECB-2F0D73EF7801}" presName="sibTrans" presStyleCnt="0"/>
      <dgm:spPr/>
    </dgm:pt>
    <dgm:pt modelId="{DF339DC0-9E8A-4DF2-9DFA-FF15940B0AA9}" type="pres">
      <dgm:prSet presAssocID="{4649EBAF-C23C-45C8-B42A-4B103345E57C}" presName="compNode" presStyleCnt="0"/>
      <dgm:spPr/>
    </dgm:pt>
    <dgm:pt modelId="{B4C51021-54CE-496C-A4DB-6AB4DA3CE169}" type="pres">
      <dgm:prSet presAssocID="{4649EBAF-C23C-45C8-B42A-4B103345E57C}" presName="bgRect" presStyleLbl="bgShp" presStyleIdx="1" presStyleCnt="3"/>
      <dgm:spPr/>
    </dgm:pt>
    <dgm:pt modelId="{2D860AF5-88E6-4F55-AECA-811A3CA245AF}" type="pres">
      <dgm:prSet presAssocID="{4649EBAF-C23C-45C8-B42A-4B103345E57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569CAC4-AFE9-4944-94B0-BBE9C1E4D30B}" type="pres">
      <dgm:prSet presAssocID="{4649EBAF-C23C-45C8-B42A-4B103345E57C}" presName="spaceRect" presStyleCnt="0"/>
      <dgm:spPr/>
    </dgm:pt>
    <dgm:pt modelId="{8B1A7795-9F70-47B2-B668-070845253BBA}" type="pres">
      <dgm:prSet presAssocID="{4649EBAF-C23C-45C8-B42A-4B103345E57C}" presName="parTx" presStyleLbl="revTx" presStyleIdx="1" presStyleCnt="3">
        <dgm:presLayoutVars>
          <dgm:chMax val="0"/>
          <dgm:chPref val="0"/>
        </dgm:presLayoutVars>
      </dgm:prSet>
      <dgm:spPr/>
    </dgm:pt>
    <dgm:pt modelId="{B4119688-5806-4EC1-9B6E-B14F33BBA488}" type="pres">
      <dgm:prSet presAssocID="{AB72D95D-6F7D-4048-A386-6A5653640B6E}" presName="sibTrans" presStyleCnt="0"/>
      <dgm:spPr/>
    </dgm:pt>
    <dgm:pt modelId="{8BE42426-1895-4BC7-B8FF-3FABDE4FDD97}" type="pres">
      <dgm:prSet presAssocID="{F42911E4-06D9-493B-B6A9-0E552B8A8687}" presName="compNode" presStyleCnt="0"/>
      <dgm:spPr/>
    </dgm:pt>
    <dgm:pt modelId="{26201260-2C88-4338-B356-E5B8EDA0D77B}" type="pres">
      <dgm:prSet presAssocID="{F42911E4-06D9-493B-B6A9-0E552B8A8687}" presName="bgRect" presStyleLbl="bgShp" presStyleIdx="2" presStyleCnt="3"/>
      <dgm:spPr/>
    </dgm:pt>
    <dgm:pt modelId="{E829E83E-C404-4372-8704-3B18B1434E8C}" type="pres">
      <dgm:prSet presAssocID="{F42911E4-06D9-493B-B6A9-0E552B8A868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2A61FA16-A3D2-4190-8041-DB8ED3C59D89}" type="pres">
      <dgm:prSet presAssocID="{F42911E4-06D9-493B-B6A9-0E552B8A8687}" presName="spaceRect" presStyleCnt="0"/>
      <dgm:spPr/>
    </dgm:pt>
    <dgm:pt modelId="{DB2BF6B4-2E49-4A13-91AC-C553C0845526}" type="pres">
      <dgm:prSet presAssocID="{F42911E4-06D9-493B-B6A9-0E552B8A868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743CE0A-ADA5-4DD4-80F1-71D5306B1447}" srcId="{353C90F0-04BC-4CED-90BF-A4DAB3976579}" destId="{097C7DAC-F553-46AA-84CD-ADFEAE006824}" srcOrd="0" destOrd="0" parTransId="{085F2781-D54E-42F3-80EE-22ACA1EB0058}" sibTransId="{E0CC171A-08F6-4D6F-8ECB-2F0D73EF7801}"/>
    <dgm:cxn modelId="{3126EF87-D1E6-431F-8BFB-3CB34A14A38B}" type="presOf" srcId="{4649EBAF-C23C-45C8-B42A-4B103345E57C}" destId="{8B1A7795-9F70-47B2-B668-070845253BBA}" srcOrd="0" destOrd="0" presId="urn:microsoft.com/office/officeart/2018/2/layout/IconVerticalSolidList"/>
    <dgm:cxn modelId="{D823ADAA-CFAA-4EEB-B198-A828A38AC7D3}" type="presOf" srcId="{353C90F0-04BC-4CED-90BF-A4DAB3976579}" destId="{03298454-AB5C-42B6-84E8-1A9062C81DE1}" srcOrd="0" destOrd="0" presId="urn:microsoft.com/office/officeart/2018/2/layout/IconVerticalSolidList"/>
    <dgm:cxn modelId="{F8B7FEB4-321A-4B4F-BF50-4F362FE323CF}" type="presOf" srcId="{097C7DAC-F553-46AA-84CD-ADFEAE006824}" destId="{D3A8EAA9-0531-4449-8EBC-1AE0814181F7}" srcOrd="0" destOrd="0" presId="urn:microsoft.com/office/officeart/2018/2/layout/IconVerticalSolidList"/>
    <dgm:cxn modelId="{EEF8FFBF-60E1-4A38-9EBA-B5466F74A39A}" type="presOf" srcId="{F42911E4-06D9-493B-B6A9-0E552B8A8687}" destId="{DB2BF6B4-2E49-4A13-91AC-C553C0845526}" srcOrd="0" destOrd="0" presId="urn:microsoft.com/office/officeart/2018/2/layout/IconVerticalSolidList"/>
    <dgm:cxn modelId="{9B8655C1-56ED-46FB-8D15-A9712AE3C816}" srcId="{353C90F0-04BC-4CED-90BF-A4DAB3976579}" destId="{4649EBAF-C23C-45C8-B42A-4B103345E57C}" srcOrd="1" destOrd="0" parTransId="{C839FDD6-8D53-4408-B3A4-9319EE14FB02}" sibTransId="{AB72D95D-6F7D-4048-A386-6A5653640B6E}"/>
    <dgm:cxn modelId="{60D793C8-3FE9-460C-A578-D13160C50B55}" srcId="{353C90F0-04BC-4CED-90BF-A4DAB3976579}" destId="{F42911E4-06D9-493B-B6A9-0E552B8A8687}" srcOrd="2" destOrd="0" parTransId="{4C09BE91-0E06-4EA9-A08F-7776BF3CA430}" sibTransId="{5F9173BF-835F-4AC2-8994-D82A572B404B}"/>
    <dgm:cxn modelId="{AF2E60AB-4A49-41FB-86DF-66B9255ECE04}" type="presParOf" srcId="{03298454-AB5C-42B6-84E8-1A9062C81DE1}" destId="{E1CA56C7-DDD0-4A41-85B6-6D87CE440E0D}" srcOrd="0" destOrd="0" presId="urn:microsoft.com/office/officeart/2018/2/layout/IconVerticalSolidList"/>
    <dgm:cxn modelId="{1E8ED25F-2175-4FF2-9978-3EF42B532E4C}" type="presParOf" srcId="{E1CA56C7-DDD0-4A41-85B6-6D87CE440E0D}" destId="{9C7439A0-B00C-438B-A292-761C2DE6F678}" srcOrd="0" destOrd="0" presId="urn:microsoft.com/office/officeart/2018/2/layout/IconVerticalSolidList"/>
    <dgm:cxn modelId="{70A9EEA9-2CFA-42C0-896A-DFF92C9FDB7C}" type="presParOf" srcId="{E1CA56C7-DDD0-4A41-85B6-6D87CE440E0D}" destId="{6FE5382D-3BF5-4FAF-9FC9-B37885943811}" srcOrd="1" destOrd="0" presId="urn:microsoft.com/office/officeart/2018/2/layout/IconVerticalSolidList"/>
    <dgm:cxn modelId="{62FB7D46-EBBE-4555-AFD4-92438808A44C}" type="presParOf" srcId="{E1CA56C7-DDD0-4A41-85B6-6D87CE440E0D}" destId="{91D0569C-3619-45A2-8ADD-4FA1CD76BA4B}" srcOrd="2" destOrd="0" presId="urn:microsoft.com/office/officeart/2018/2/layout/IconVerticalSolidList"/>
    <dgm:cxn modelId="{848EEBCE-8AD4-4F42-BC4D-F1CC20B72D96}" type="presParOf" srcId="{E1CA56C7-DDD0-4A41-85B6-6D87CE440E0D}" destId="{D3A8EAA9-0531-4449-8EBC-1AE0814181F7}" srcOrd="3" destOrd="0" presId="urn:microsoft.com/office/officeart/2018/2/layout/IconVerticalSolidList"/>
    <dgm:cxn modelId="{DC7D7870-D52A-464B-9CBE-800EC5AE2A93}" type="presParOf" srcId="{03298454-AB5C-42B6-84E8-1A9062C81DE1}" destId="{7CC975CC-4E55-4FF5-AA69-AA2C3DA6E281}" srcOrd="1" destOrd="0" presId="urn:microsoft.com/office/officeart/2018/2/layout/IconVerticalSolidList"/>
    <dgm:cxn modelId="{E88D238B-76E1-42C4-AC37-DD5AB19F9E4B}" type="presParOf" srcId="{03298454-AB5C-42B6-84E8-1A9062C81DE1}" destId="{DF339DC0-9E8A-4DF2-9DFA-FF15940B0AA9}" srcOrd="2" destOrd="0" presId="urn:microsoft.com/office/officeart/2018/2/layout/IconVerticalSolidList"/>
    <dgm:cxn modelId="{261F36DA-5804-43E8-9059-99FCA6E03CD2}" type="presParOf" srcId="{DF339DC0-9E8A-4DF2-9DFA-FF15940B0AA9}" destId="{B4C51021-54CE-496C-A4DB-6AB4DA3CE169}" srcOrd="0" destOrd="0" presId="urn:microsoft.com/office/officeart/2018/2/layout/IconVerticalSolidList"/>
    <dgm:cxn modelId="{E4C72B03-C714-460E-AC93-1A04DE13F006}" type="presParOf" srcId="{DF339DC0-9E8A-4DF2-9DFA-FF15940B0AA9}" destId="{2D860AF5-88E6-4F55-AECA-811A3CA245AF}" srcOrd="1" destOrd="0" presId="urn:microsoft.com/office/officeart/2018/2/layout/IconVerticalSolidList"/>
    <dgm:cxn modelId="{C7D3B476-B13F-4DAE-AE0B-B954BF84BBAA}" type="presParOf" srcId="{DF339DC0-9E8A-4DF2-9DFA-FF15940B0AA9}" destId="{E569CAC4-AFE9-4944-94B0-BBE9C1E4D30B}" srcOrd="2" destOrd="0" presId="urn:microsoft.com/office/officeart/2018/2/layout/IconVerticalSolidList"/>
    <dgm:cxn modelId="{6EF9F85B-9DB1-4DEB-81D3-6D8B411148A1}" type="presParOf" srcId="{DF339DC0-9E8A-4DF2-9DFA-FF15940B0AA9}" destId="{8B1A7795-9F70-47B2-B668-070845253BBA}" srcOrd="3" destOrd="0" presId="urn:microsoft.com/office/officeart/2018/2/layout/IconVerticalSolidList"/>
    <dgm:cxn modelId="{A35B3112-D067-4EBC-9B4D-420DF38C0207}" type="presParOf" srcId="{03298454-AB5C-42B6-84E8-1A9062C81DE1}" destId="{B4119688-5806-4EC1-9B6E-B14F33BBA488}" srcOrd="3" destOrd="0" presId="urn:microsoft.com/office/officeart/2018/2/layout/IconVerticalSolidList"/>
    <dgm:cxn modelId="{07C8E81E-93FE-4855-9B9C-C04AE9DAC728}" type="presParOf" srcId="{03298454-AB5C-42B6-84E8-1A9062C81DE1}" destId="{8BE42426-1895-4BC7-B8FF-3FABDE4FDD97}" srcOrd="4" destOrd="0" presId="urn:microsoft.com/office/officeart/2018/2/layout/IconVerticalSolidList"/>
    <dgm:cxn modelId="{B59DA19E-ABE0-41F0-BA6D-DFA1A557EDCE}" type="presParOf" srcId="{8BE42426-1895-4BC7-B8FF-3FABDE4FDD97}" destId="{26201260-2C88-4338-B356-E5B8EDA0D77B}" srcOrd="0" destOrd="0" presId="urn:microsoft.com/office/officeart/2018/2/layout/IconVerticalSolidList"/>
    <dgm:cxn modelId="{D6B7514B-9663-420B-898E-5E9138E354BB}" type="presParOf" srcId="{8BE42426-1895-4BC7-B8FF-3FABDE4FDD97}" destId="{E829E83E-C404-4372-8704-3B18B1434E8C}" srcOrd="1" destOrd="0" presId="urn:microsoft.com/office/officeart/2018/2/layout/IconVerticalSolidList"/>
    <dgm:cxn modelId="{CB5DE2BE-9DD9-404B-910A-DF2C6BDC6E6C}" type="presParOf" srcId="{8BE42426-1895-4BC7-B8FF-3FABDE4FDD97}" destId="{2A61FA16-A3D2-4190-8041-DB8ED3C59D89}" srcOrd="2" destOrd="0" presId="urn:microsoft.com/office/officeart/2018/2/layout/IconVerticalSolidList"/>
    <dgm:cxn modelId="{CFDA8828-CA0B-44B6-8673-C6ADCB930F8D}" type="presParOf" srcId="{8BE42426-1895-4BC7-B8FF-3FABDE4FDD97}" destId="{DB2BF6B4-2E49-4A13-91AC-C553C08455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4D6C04-CDE6-46DA-950A-D5FC8FA86E4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4AAC4A2-7767-4645-8EAD-8DBEC56FC1B7}">
      <dgm:prSet/>
      <dgm:spPr/>
      <dgm:t>
        <a:bodyPr/>
        <a:lstStyle/>
        <a:p>
          <a:r>
            <a:rPr lang="en-US" b="0" i="0"/>
            <a:t>Send number counting from 1 from the Raspberry Pi through Serial with baudrate: 9600</a:t>
          </a:r>
          <a:endParaRPr lang="en-US"/>
        </a:p>
      </dgm:t>
    </dgm:pt>
    <dgm:pt modelId="{29AA8C5B-7916-4E6A-9D38-E892B32B7BCD}" type="parTrans" cxnId="{0E07950D-615D-4E9E-BB2C-4A59AFCBED55}">
      <dgm:prSet/>
      <dgm:spPr/>
      <dgm:t>
        <a:bodyPr/>
        <a:lstStyle/>
        <a:p>
          <a:endParaRPr lang="en-US"/>
        </a:p>
      </dgm:t>
    </dgm:pt>
    <dgm:pt modelId="{710AE9BA-8020-4A16-A1CF-D86A3A2EF190}" type="sibTrans" cxnId="{0E07950D-615D-4E9E-BB2C-4A59AFCBED55}">
      <dgm:prSet/>
      <dgm:spPr/>
      <dgm:t>
        <a:bodyPr/>
        <a:lstStyle/>
        <a:p>
          <a:endParaRPr lang="en-US"/>
        </a:p>
      </dgm:t>
    </dgm:pt>
    <dgm:pt modelId="{1480857D-80A8-4493-BCEE-F353BA074A38}">
      <dgm:prSet/>
      <dgm:spPr/>
      <dgm:t>
        <a:bodyPr/>
        <a:lstStyle/>
        <a:p>
          <a:r>
            <a:rPr lang="en-US"/>
            <a:t>After 1 second the number automatic plus 1</a:t>
          </a:r>
        </a:p>
      </dgm:t>
    </dgm:pt>
    <dgm:pt modelId="{BBC8B1C5-C85E-466D-BE0A-659906966095}" type="parTrans" cxnId="{89D75168-E990-478A-A318-8949BC018DEF}">
      <dgm:prSet/>
      <dgm:spPr/>
      <dgm:t>
        <a:bodyPr/>
        <a:lstStyle/>
        <a:p>
          <a:endParaRPr lang="en-US"/>
        </a:p>
      </dgm:t>
    </dgm:pt>
    <dgm:pt modelId="{C7CA6511-EB79-44E7-A201-3CC198A03311}" type="sibTrans" cxnId="{89D75168-E990-478A-A318-8949BC018DEF}">
      <dgm:prSet/>
      <dgm:spPr/>
      <dgm:t>
        <a:bodyPr/>
        <a:lstStyle/>
        <a:p>
          <a:endParaRPr lang="en-US"/>
        </a:p>
      </dgm:t>
    </dgm:pt>
    <dgm:pt modelId="{7D1D3B23-EB5C-4217-8B03-84DCC2CDB9EE}">
      <dgm:prSet/>
      <dgm:spPr/>
      <dgm:t>
        <a:bodyPr/>
        <a:lstStyle/>
        <a:p>
          <a:r>
            <a:rPr lang="en-US" b="0" i="0"/>
            <a:t>Receive the data via UART connection with Arduino</a:t>
          </a:r>
          <a:endParaRPr lang="en-US"/>
        </a:p>
      </dgm:t>
    </dgm:pt>
    <dgm:pt modelId="{F198ED5F-1F59-46FA-9E22-682B413DA8A8}" type="parTrans" cxnId="{1063261D-B6C9-459B-96BC-50E7B0C6901B}">
      <dgm:prSet/>
      <dgm:spPr/>
      <dgm:t>
        <a:bodyPr/>
        <a:lstStyle/>
        <a:p>
          <a:endParaRPr lang="en-US"/>
        </a:p>
      </dgm:t>
    </dgm:pt>
    <dgm:pt modelId="{DDA3BB97-DEF5-4ACA-BEA5-63ACD9126E46}" type="sibTrans" cxnId="{1063261D-B6C9-459B-96BC-50E7B0C6901B}">
      <dgm:prSet/>
      <dgm:spPr/>
      <dgm:t>
        <a:bodyPr/>
        <a:lstStyle/>
        <a:p>
          <a:endParaRPr lang="en-US"/>
        </a:p>
      </dgm:t>
    </dgm:pt>
    <dgm:pt modelId="{FB9346BB-80A6-463B-A3DE-93AF990E3915}">
      <dgm:prSet/>
      <dgm:spPr/>
      <dgm:t>
        <a:bodyPr/>
        <a:lstStyle/>
        <a:p>
          <a:r>
            <a:rPr lang="en-US" b="0" i="0"/>
            <a:t>Print the Data number in the Arduino</a:t>
          </a:r>
          <a:endParaRPr lang="en-US"/>
        </a:p>
      </dgm:t>
    </dgm:pt>
    <dgm:pt modelId="{5BAD39FF-E7DC-44C0-AB59-165372EB4FD7}" type="parTrans" cxnId="{45BE8C65-539B-4DA4-ADD8-579428BF81E0}">
      <dgm:prSet/>
      <dgm:spPr/>
      <dgm:t>
        <a:bodyPr/>
        <a:lstStyle/>
        <a:p>
          <a:endParaRPr lang="en-US"/>
        </a:p>
      </dgm:t>
    </dgm:pt>
    <dgm:pt modelId="{36EC591E-2877-450D-A47B-411BBECAE213}" type="sibTrans" cxnId="{45BE8C65-539B-4DA4-ADD8-579428BF81E0}">
      <dgm:prSet/>
      <dgm:spPr/>
      <dgm:t>
        <a:bodyPr/>
        <a:lstStyle/>
        <a:p>
          <a:endParaRPr lang="en-US"/>
        </a:p>
      </dgm:t>
    </dgm:pt>
    <dgm:pt modelId="{16A0EEDA-1EFE-4A7B-A3FF-D7443D124C55}" type="pres">
      <dgm:prSet presAssocID="{004D6C04-CDE6-46DA-950A-D5FC8FA86E45}" presName="linear" presStyleCnt="0">
        <dgm:presLayoutVars>
          <dgm:animLvl val="lvl"/>
          <dgm:resizeHandles val="exact"/>
        </dgm:presLayoutVars>
      </dgm:prSet>
      <dgm:spPr/>
    </dgm:pt>
    <dgm:pt modelId="{98F6EC99-A139-463E-A66B-33F366CDEBE0}" type="pres">
      <dgm:prSet presAssocID="{84AAC4A2-7767-4645-8EAD-8DBEC56FC1B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431B3A8-E75A-43BC-8042-DBE4BA7BF5F5}" type="pres">
      <dgm:prSet presAssocID="{710AE9BA-8020-4A16-A1CF-D86A3A2EF190}" presName="spacer" presStyleCnt="0"/>
      <dgm:spPr/>
    </dgm:pt>
    <dgm:pt modelId="{81E784C2-9E38-4312-B3C1-07A79B1AD95B}" type="pres">
      <dgm:prSet presAssocID="{1480857D-80A8-4493-BCEE-F353BA074A3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D5DE6C9-1DD8-43B8-89C8-80873A9DF4C2}" type="pres">
      <dgm:prSet presAssocID="{C7CA6511-EB79-44E7-A201-3CC198A03311}" presName="spacer" presStyleCnt="0"/>
      <dgm:spPr/>
    </dgm:pt>
    <dgm:pt modelId="{0AE40DEC-6E46-4311-8D7E-D43CBFF26613}" type="pres">
      <dgm:prSet presAssocID="{7D1D3B23-EB5C-4217-8B03-84DCC2CDB9E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8870007-4B2B-4D4F-8576-CAC95C2951F6}" type="pres">
      <dgm:prSet presAssocID="{DDA3BB97-DEF5-4ACA-BEA5-63ACD9126E46}" presName="spacer" presStyleCnt="0"/>
      <dgm:spPr/>
    </dgm:pt>
    <dgm:pt modelId="{8BC751AD-5B01-407B-BC8D-93A3796562D5}" type="pres">
      <dgm:prSet presAssocID="{FB9346BB-80A6-463B-A3DE-93AF990E391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9761B0D-E07E-4EB3-B518-D4CBE89ED49C}" type="presOf" srcId="{FB9346BB-80A6-463B-A3DE-93AF990E3915}" destId="{8BC751AD-5B01-407B-BC8D-93A3796562D5}" srcOrd="0" destOrd="0" presId="urn:microsoft.com/office/officeart/2005/8/layout/vList2"/>
    <dgm:cxn modelId="{0E07950D-615D-4E9E-BB2C-4A59AFCBED55}" srcId="{004D6C04-CDE6-46DA-950A-D5FC8FA86E45}" destId="{84AAC4A2-7767-4645-8EAD-8DBEC56FC1B7}" srcOrd="0" destOrd="0" parTransId="{29AA8C5B-7916-4E6A-9D38-E892B32B7BCD}" sibTransId="{710AE9BA-8020-4A16-A1CF-D86A3A2EF190}"/>
    <dgm:cxn modelId="{1063261D-B6C9-459B-96BC-50E7B0C6901B}" srcId="{004D6C04-CDE6-46DA-950A-D5FC8FA86E45}" destId="{7D1D3B23-EB5C-4217-8B03-84DCC2CDB9EE}" srcOrd="2" destOrd="0" parTransId="{F198ED5F-1F59-46FA-9E22-682B413DA8A8}" sibTransId="{DDA3BB97-DEF5-4ACA-BEA5-63ACD9126E46}"/>
    <dgm:cxn modelId="{8F1DA05C-48DA-4813-9F2A-507EFEC3659A}" type="presOf" srcId="{84AAC4A2-7767-4645-8EAD-8DBEC56FC1B7}" destId="{98F6EC99-A139-463E-A66B-33F366CDEBE0}" srcOrd="0" destOrd="0" presId="urn:microsoft.com/office/officeart/2005/8/layout/vList2"/>
    <dgm:cxn modelId="{45BE8C65-539B-4DA4-ADD8-579428BF81E0}" srcId="{004D6C04-CDE6-46DA-950A-D5FC8FA86E45}" destId="{FB9346BB-80A6-463B-A3DE-93AF990E3915}" srcOrd="3" destOrd="0" parTransId="{5BAD39FF-E7DC-44C0-AB59-165372EB4FD7}" sibTransId="{36EC591E-2877-450D-A47B-411BBECAE213}"/>
    <dgm:cxn modelId="{89D75168-E990-478A-A318-8949BC018DEF}" srcId="{004D6C04-CDE6-46DA-950A-D5FC8FA86E45}" destId="{1480857D-80A8-4493-BCEE-F353BA074A38}" srcOrd="1" destOrd="0" parTransId="{BBC8B1C5-C85E-466D-BE0A-659906966095}" sibTransId="{C7CA6511-EB79-44E7-A201-3CC198A03311}"/>
    <dgm:cxn modelId="{F67A7585-4DA0-480F-8633-CF94F062D37B}" type="presOf" srcId="{004D6C04-CDE6-46DA-950A-D5FC8FA86E45}" destId="{16A0EEDA-1EFE-4A7B-A3FF-D7443D124C55}" srcOrd="0" destOrd="0" presId="urn:microsoft.com/office/officeart/2005/8/layout/vList2"/>
    <dgm:cxn modelId="{E333AAAD-EEF0-4B0C-B32C-D472C6027541}" type="presOf" srcId="{1480857D-80A8-4493-BCEE-F353BA074A38}" destId="{81E784C2-9E38-4312-B3C1-07A79B1AD95B}" srcOrd="0" destOrd="0" presId="urn:microsoft.com/office/officeart/2005/8/layout/vList2"/>
    <dgm:cxn modelId="{00F322BC-D8AD-4203-B294-E6B97B172366}" type="presOf" srcId="{7D1D3B23-EB5C-4217-8B03-84DCC2CDB9EE}" destId="{0AE40DEC-6E46-4311-8D7E-D43CBFF26613}" srcOrd="0" destOrd="0" presId="urn:microsoft.com/office/officeart/2005/8/layout/vList2"/>
    <dgm:cxn modelId="{75043A42-2EC3-45D3-8F2B-009F60443E3D}" type="presParOf" srcId="{16A0EEDA-1EFE-4A7B-A3FF-D7443D124C55}" destId="{98F6EC99-A139-463E-A66B-33F366CDEBE0}" srcOrd="0" destOrd="0" presId="urn:microsoft.com/office/officeart/2005/8/layout/vList2"/>
    <dgm:cxn modelId="{0323BD58-0FA7-4BC2-A42B-7821103CB5A6}" type="presParOf" srcId="{16A0EEDA-1EFE-4A7B-A3FF-D7443D124C55}" destId="{1431B3A8-E75A-43BC-8042-DBE4BA7BF5F5}" srcOrd="1" destOrd="0" presId="urn:microsoft.com/office/officeart/2005/8/layout/vList2"/>
    <dgm:cxn modelId="{BC24C28E-6CAB-4B02-AE24-F0348DE8BF17}" type="presParOf" srcId="{16A0EEDA-1EFE-4A7B-A3FF-D7443D124C55}" destId="{81E784C2-9E38-4312-B3C1-07A79B1AD95B}" srcOrd="2" destOrd="0" presId="urn:microsoft.com/office/officeart/2005/8/layout/vList2"/>
    <dgm:cxn modelId="{FA89E61C-E69E-4F64-BE05-1FA1CCDD7A00}" type="presParOf" srcId="{16A0EEDA-1EFE-4A7B-A3FF-D7443D124C55}" destId="{7D5DE6C9-1DD8-43B8-89C8-80873A9DF4C2}" srcOrd="3" destOrd="0" presId="urn:microsoft.com/office/officeart/2005/8/layout/vList2"/>
    <dgm:cxn modelId="{422C331D-C8B3-41A2-99B9-89ED3F08DC8A}" type="presParOf" srcId="{16A0EEDA-1EFE-4A7B-A3FF-D7443D124C55}" destId="{0AE40DEC-6E46-4311-8D7E-D43CBFF26613}" srcOrd="4" destOrd="0" presId="urn:microsoft.com/office/officeart/2005/8/layout/vList2"/>
    <dgm:cxn modelId="{C7A7C944-B565-4F97-AB84-16508FFCAD52}" type="presParOf" srcId="{16A0EEDA-1EFE-4A7B-A3FF-D7443D124C55}" destId="{D8870007-4B2B-4D4F-8576-CAC95C2951F6}" srcOrd="5" destOrd="0" presId="urn:microsoft.com/office/officeart/2005/8/layout/vList2"/>
    <dgm:cxn modelId="{7763EB4B-2C66-445C-A60C-3DB485845E12}" type="presParOf" srcId="{16A0EEDA-1EFE-4A7B-A3FF-D7443D124C55}" destId="{8BC751AD-5B01-407B-BC8D-93A3796562D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38531A-3875-4C53-AA99-37674B793DA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92E34B4-37E0-4A19-AB23-F7D9BF958A85}">
      <dgm:prSet/>
      <dgm:spPr/>
      <dgm:t>
        <a:bodyPr/>
        <a:lstStyle/>
        <a:p>
          <a:r>
            <a:rPr lang="en-US" b="0" i="0"/>
            <a:t>Read the ADC value of the sensor LM35 by the Arduino </a:t>
          </a:r>
          <a:endParaRPr lang="en-US"/>
        </a:p>
      </dgm:t>
    </dgm:pt>
    <dgm:pt modelId="{29E7CCAB-8CE6-41D3-A21C-4F81BA2631DE}" type="parTrans" cxnId="{5891FC98-68FC-4AA6-961A-FA54CD24AB61}">
      <dgm:prSet/>
      <dgm:spPr/>
      <dgm:t>
        <a:bodyPr/>
        <a:lstStyle/>
        <a:p>
          <a:endParaRPr lang="en-US"/>
        </a:p>
      </dgm:t>
    </dgm:pt>
    <dgm:pt modelId="{4D461CE5-E3FE-4D6E-BEA3-5855545F0E46}" type="sibTrans" cxnId="{5891FC98-68FC-4AA6-961A-FA54CD24AB61}">
      <dgm:prSet/>
      <dgm:spPr/>
      <dgm:t>
        <a:bodyPr/>
        <a:lstStyle/>
        <a:p>
          <a:endParaRPr lang="en-US"/>
        </a:p>
      </dgm:t>
    </dgm:pt>
    <dgm:pt modelId="{2FA7E915-94D9-4904-A748-4FAB3CB63458}">
      <dgm:prSet/>
      <dgm:spPr/>
      <dgm:t>
        <a:bodyPr/>
        <a:lstStyle/>
        <a:p>
          <a:r>
            <a:rPr lang="en-US" b="0" i="0"/>
            <a:t>Send the temperature through Serial to the Raspberry Pi</a:t>
          </a:r>
          <a:endParaRPr lang="en-US"/>
        </a:p>
      </dgm:t>
    </dgm:pt>
    <dgm:pt modelId="{C9C70C60-0977-4E1E-ADDE-6369CCACB17E}" type="parTrans" cxnId="{B7D6BCB3-BE97-4E33-8086-F047B1F4D37C}">
      <dgm:prSet/>
      <dgm:spPr/>
      <dgm:t>
        <a:bodyPr/>
        <a:lstStyle/>
        <a:p>
          <a:endParaRPr lang="en-US"/>
        </a:p>
      </dgm:t>
    </dgm:pt>
    <dgm:pt modelId="{4D634950-0F30-4037-8572-7EB6F81092EA}" type="sibTrans" cxnId="{B7D6BCB3-BE97-4E33-8086-F047B1F4D37C}">
      <dgm:prSet/>
      <dgm:spPr/>
      <dgm:t>
        <a:bodyPr/>
        <a:lstStyle/>
        <a:p>
          <a:endParaRPr lang="en-US"/>
        </a:p>
      </dgm:t>
    </dgm:pt>
    <dgm:pt modelId="{CD188592-524E-4FEA-8DE5-E97E3D176606}">
      <dgm:prSet/>
      <dgm:spPr/>
      <dgm:t>
        <a:bodyPr/>
        <a:lstStyle/>
        <a:p>
          <a:r>
            <a:rPr lang="en-US" b="0" i="0"/>
            <a:t>Take the RTC time in Linux system </a:t>
          </a:r>
          <a:endParaRPr lang="en-US"/>
        </a:p>
      </dgm:t>
    </dgm:pt>
    <dgm:pt modelId="{7A947AB8-95BA-4247-A3BB-AAA8A38163C3}" type="parTrans" cxnId="{4A4BF9C4-BF22-47B7-8D42-4ADA3E0511D7}">
      <dgm:prSet/>
      <dgm:spPr/>
      <dgm:t>
        <a:bodyPr/>
        <a:lstStyle/>
        <a:p>
          <a:endParaRPr lang="en-US"/>
        </a:p>
      </dgm:t>
    </dgm:pt>
    <dgm:pt modelId="{637077EC-F091-4568-A03F-BC7155B67464}" type="sibTrans" cxnId="{4A4BF9C4-BF22-47B7-8D42-4ADA3E0511D7}">
      <dgm:prSet/>
      <dgm:spPr/>
      <dgm:t>
        <a:bodyPr/>
        <a:lstStyle/>
        <a:p>
          <a:endParaRPr lang="en-US"/>
        </a:p>
      </dgm:t>
    </dgm:pt>
    <dgm:pt modelId="{7DFFE489-E2CE-49AD-B448-62FF343756C6}">
      <dgm:prSet/>
      <dgm:spPr/>
      <dgm:t>
        <a:bodyPr/>
        <a:lstStyle/>
        <a:p>
          <a:r>
            <a:rPr lang="en-US" b="0" i="0"/>
            <a:t>Open file temp.csv and write the temperature and RTC time in the file </a:t>
          </a:r>
          <a:endParaRPr lang="en-US"/>
        </a:p>
      </dgm:t>
    </dgm:pt>
    <dgm:pt modelId="{C4CB1FCB-72D7-43DC-9E48-DA58B1B5B207}" type="parTrans" cxnId="{36E643B5-8CCC-4532-91B7-C339E00C47F9}">
      <dgm:prSet/>
      <dgm:spPr/>
      <dgm:t>
        <a:bodyPr/>
        <a:lstStyle/>
        <a:p>
          <a:endParaRPr lang="en-US"/>
        </a:p>
      </dgm:t>
    </dgm:pt>
    <dgm:pt modelId="{1CCF2F53-CF55-4E4F-B389-8C64D213ED3A}" type="sibTrans" cxnId="{36E643B5-8CCC-4532-91B7-C339E00C47F9}">
      <dgm:prSet/>
      <dgm:spPr/>
      <dgm:t>
        <a:bodyPr/>
        <a:lstStyle/>
        <a:p>
          <a:endParaRPr lang="en-US"/>
        </a:p>
      </dgm:t>
    </dgm:pt>
    <dgm:pt modelId="{CC1AC609-E0FB-42B3-A763-64079E3F50AD}" type="pres">
      <dgm:prSet presAssocID="{9338531A-3875-4C53-AA99-37674B793DAE}" presName="root" presStyleCnt="0">
        <dgm:presLayoutVars>
          <dgm:dir/>
          <dgm:resizeHandles val="exact"/>
        </dgm:presLayoutVars>
      </dgm:prSet>
      <dgm:spPr/>
    </dgm:pt>
    <dgm:pt modelId="{1ED3572F-3C21-46CE-8B40-9974E1D1DDAE}" type="pres">
      <dgm:prSet presAssocID="{792E34B4-37E0-4A19-AB23-F7D9BF958A85}" presName="compNode" presStyleCnt="0"/>
      <dgm:spPr/>
    </dgm:pt>
    <dgm:pt modelId="{9C2AF7AA-4B14-44BD-B81A-8787051FA835}" type="pres">
      <dgm:prSet presAssocID="{792E34B4-37E0-4A19-AB23-F7D9BF958A85}" presName="bgRect" presStyleLbl="bgShp" presStyleIdx="0" presStyleCnt="4"/>
      <dgm:spPr/>
    </dgm:pt>
    <dgm:pt modelId="{1D25B2A6-7F0D-4F06-B6F9-B6D04E91256F}" type="pres">
      <dgm:prSet presAssocID="{792E34B4-37E0-4A19-AB23-F7D9BF958A8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E1EB485F-BF02-404B-AE8C-E8DFD1A28E65}" type="pres">
      <dgm:prSet presAssocID="{792E34B4-37E0-4A19-AB23-F7D9BF958A85}" presName="spaceRect" presStyleCnt="0"/>
      <dgm:spPr/>
    </dgm:pt>
    <dgm:pt modelId="{563197E4-AC54-43BF-A86D-700174CB091B}" type="pres">
      <dgm:prSet presAssocID="{792E34B4-37E0-4A19-AB23-F7D9BF958A85}" presName="parTx" presStyleLbl="revTx" presStyleIdx="0" presStyleCnt="4">
        <dgm:presLayoutVars>
          <dgm:chMax val="0"/>
          <dgm:chPref val="0"/>
        </dgm:presLayoutVars>
      </dgm:prSet>
      <dgm:spPr/>
    </dgm:pt>
    <dgm:pt modelId="{6739C4F8-BB71-4159-BAA1-BA80266827A2}" type="pres">
      <dgm:prSet presAssocID="{4D461CE5-E3FE-4D6E-BEA3-5855545F0E46}" presName="sibTrans" presStyleCnt="0"/>
      <dgm:spPr/>
    </dgm:pt>
    <dgm:pt modelId="{9A86ADC3-C82B-4140-9DA8-279384A43E28}" type="pres">
      <dgm:prSet presAssocID="{2FA7E915-94D9-4904-A748-4FAB3CB63458}" presName="compNode" presStyleCnt="0"/>
      <dgm:spPr/>
    </dgm:pt>
    <dgm:pt modelId="{966706EB-EE3D-4159-8B38-B0660699A54A}" type="pres">
      <dgm:prSet presAssocID="{2FA7E915-94D9-4904-A748-4FAB3CB63458}" presName="bgRect" presStyleLbl="bgShp" presStyleIdx="1" presStyleCnt="4"/>
      <dgm:spPr/>
    </dgm:pt>
    <dgm:pt modelId="{85958307-A52A-4385-8B80-5E43AE344C56}" type="pres">
      <dgm:prSet presAssocID="{2FA7E915-94D9-4904-A748-4FAB3CB6345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A510F79D-15ED-4E1B-BD91-CFDA5B8AB3FF}" type="pres">
      <dgm:prSet presAssocID="{2FA7E915-94D9-4904-A748-4FAB3CB63458}" presName="spaceRect" presStyleCnt="0"/>
      <dgm:spPr/>
    </dgm:pt>
    <dgm:pt modelId="{59F38BF3-AAC1-4500-A240-951A51B29B4A}" type="pres">
      <dgm:prSet presAssocID="{2FA7E915-94D9-4904-A748-4FAB3CB63458}" presName="parTx" presStyleLbl="revTx" presStyleIdx="1" presStyleCnt="4">
        <dgm:presLayoutVars>
          <dgm:chMax val="0"/>
          <dgm:chPref val="0"/>
        </dgm:presLayoutVars>
      </dgm:prSet>
      <dgm:spPr/>
    </dgm:pt>
    <dgm:pt modelId="{FBA27136-BA45-4542-A577-AADF3FCDCF6B}" type="pres">
      <dgm:prSet presAssocID="{4D634950-0F30-4037-8572-7EB6F81092EA}" presName="sibTrans" presStyleCnt="0"/>
      <dgm:spPr/>
    </dgm:pt>
    <dgm:pt modelId="{BA398024-F544-48E2-A5FE-4683AEAEDAEC}" type="pres">
      <dgm:prSet presAssocID="{CD188592-524E-4FEA-8DE5-E97E3D176606}" presName="compNode" presStyleCnt="0"/>
      <dgm:spPr/>
    </dgm:pt>
    <dgm:pt modelId="{9B0D7546-0C14-4CE8-924A-5ACF18567E4F}" type="pres">
      <dgm:prSet presAssocID="{CD188592-524E-4FEA-8DE5-E97E3D176606}" presName="bgRect" presStyleLbl="bgShp" presStyleIdx="2" presStyleCnt="4"/>
      <dgm:spPr/>
    </dgm:pt>
    <dgm:pt modelId="{11C4E3C8-67D0-4CBC-AC5F-6248D53EB107}" type="pres">
      <dgm:prSet presAssocID="{CD188592-524E-4FEA-8DE5-E97E3D17660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1D4DE50-C316-4CA4-8256-B06467151FCE}" type="pres">
      <dgm:prSet presAssocID="{CD188592-524E-4FEA-8DE5-E97E3D176606}" presName="spaceRect" presStyleCnt="0"/>
      <dgm:spPr/>
    </dgm:pt>
    <dgm:pt modelId="{F480DBFF-96FA-4946-B24B-A1B61AFDFB46}" type="pres">
      <dgm:prSet presAssocID="{CD188592-524E-4FEA-8DE5-E97E3D176606}" presName="parTx" presStyleLbl="revTx" presStyleIdx="2" presStyleCnt="4">
        <dgm:presLayoutVars>
          <dgm:chMax val="0"/>
          <dgm:chPref val="0"/>
        </dgm:presLayoutVars>
      </dgm:prSet>
      <dgm:spPr/>
    </dgm:pt>
    <dgm:pt modelId="{E618AABC-E758-412A-B2F4-C19954EE2445}" type="pres">
      <dgm:prSet presAssocID="{637077EC-F091-4568-A03F-BC7155B67464}" presName="sibTrans" presStyleCnt="0"/>
      <dgm:spPr/>
    </dgm:pt>
    <dgm:pt modelId="{AA61C257-60FD-454C-9D78-15E1E451A918}" type="pres">
      <dgm:prSet presAssocID="{7DFFE489-E2CE-49AD-B448-62FF343756C6}" presName="compNode" presStyleCnt="0"/>
      <dgm:spPr/>
    </dgm:pt>
    <dgm:pt modelId="{03DABD0E-6898-495B-A4E8-B3AC1A7E6D77}" type="pres">
      <dgm:prSet presAssocID="{7DFFE489-E2CE-49AD-B448-62FF343756C6}" presName="bgRect" presStyleLbl="bgShp" presStyleIdx="3" presStyleCnt="4"/>
      <dgm:spPr/>
    </dgm:pt>
    <dgm:pt modelId="{331F7BB7-9C82-4AEF-BA12-F56DEF9D5EE4}" type="pres">
      <dgm:prSet presAssocID="{7DFFE489-E2CE-49AD-B448-62FF343756C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672B3A6A-6D08-4DBD-8D41-66B68671D19F}" type="pres">
      <dgm:prSet presAssocID="{7DFFE489-E2CE-49AD-B448-62FF343756C6}" presName="spaceRect" presStyleCnt="0"/>
      <dgm:spPr/>
    </dgm:pt>
    <dgm:pt modelId="{776CE2B4-152A-4803-AA26-175DAB963778}" type="pres">
      <dgm:prSet presAssocID="{7DFFE489-E2CE-49AD-B448-62FF343756C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891FC98-68FC-4AA6-961A-FA54CD24AB61}" srcId="{9338531A-3875-4C53-AA99-37674B793DAE}" destId="{792E34B4-37E0-4A19-AB23-F7D9BF958A85}" srcOrd="0" destOrd="0" parTransId="{29E7CCAB-8CE6-41D3-A21C-4F81BA2631DE}" sibTransId="{4D461CE5-E3FE-4D6E-BEA3-5855545F0E46}"/>
    <dgm:cxn modelId="{2872DA99-5C37-491F-B2D2-9BD2F96B1271}" type="presOf" srcId="{7DFFE489-E2CE-49AD-B448-62FF343756C6}" destId="{776CE2B4-152A-4803-AA26-175DAB963778}" srcOrd="0" destOrd="0" presId="urn:microsoft.com/office/officeart/2018/2/layout/IconVerticalSolidList"/>
    <dgm:cxn modelId="{2D62619B-6186-48C0-8BFB-2334F74F325A}" type="presOf" srcId="{2FA7E915-94D9-4904-A748-4FAB3CB63458}" destId="{59F38BF3-AAC1-4500-A240-951A51B29B4A}" srcOrd="0" destOrd="0" presId="urn:microsoft.com/office/officeart/2018/2/layout/IconVerticalSolidList"/>
    <dgm:cxn modelId="{5F7429AD-786C-4AED-8276-08E8AD725925}" type="presOf" srcId="{CD188592-524E-4FEA-8DE5-E97E3D176606}" destId="{F480DBFF-96FA-4946-B24B-A1B61AFDFB46}" srcOrd="0" destOrd="0" presId="urn:microsoft.com/office/officeart/2018/2/layout/IconVerticalSolidList"/>
    <dgm:cxn modelId="{B7D6BCB3-BE97-4E33-8086-F047B1F4D37C}" srcId="{9338531A-3875-4C53-AA99-37674B793DAE}" destId="{2FA7E915-94D9-4904-A748-4FAB3CB63458}" srcOrd="1" destOrd="0" parTransId="{C9C70C60-0977-4E1E-ADDE-6369CCACB17E}" sibTransId="{4D634950-0F30-4037-8572-7EB6F81092EA}"/>
    <dgm:cxn modelId="{36E643B5-8CCC-4532-91B7-C339E00C47F9}" srcId="{9338531A-3875-4C53-AA99-37674B793DAE}" destId="{7DFFE489-E2CE-49AD-B448-62FF343756C6}" srcOrd="3" destOrd="0" parTransId="{C4CB1FCB-72D7-43DC-9E48-DA58B1B5B207}" sibTransId="{1CCF2F53-CF55-4E4F-B389-8C64D213ED3A}"/>
    <dgm:cxn modelId="{4A4BF9C4-BF22-47B7-8D42-4ADA3E0511D7}" srcId="{9338531A-3875-4C53-AA99-37674B793DAE}" destId="{CD188592-524E-4FEA-8DE5-E97E3D176606}" srcOrd="2" destOrd="0" parTransId="{7A947AB8-95BA-4247-A3BB-AAA8A38163C3}" sibTransId="{637077EC-F091-4568-A03F-BC7155B67464}"/>
    <dgm:cxn modelId="{125C77D5-4016-4682-AB9B-294F8C1FECFB}" type="presOf" srcId="{792E34B4-37E0-4A19-AB23-F7D9BF958A85}" destId="{563197E4-AC54-43BF-A86D-700174CB091B}" srcOrd="0" destOrd="0" presId="urn:microsoft.com/office/officeart/2018/2/layout/IconVerticalSolidList"/>
    <dgm:cxn modelId="{1A63D4F6-AC90-45B4-AB25-8499A6C75C3C}" type="presOf" srcId="{9338531A-3875-4C53-AA99-37674B793DAE}" destId="{CC1AC609-E0FB-42B3-A763-64079E3F50AD}" srcOrd="0" destOrd="0" presId="urn:microsoft.com/office/officeart/2018/2/layout/IconVerticalSolidList"/>
    <dgm:cxn modelId="{74AD2EC7-EB8C-42AB-A6D5-F2F9627CF75B}" type="presParOf" srcId="{CC1AC609-E0FB-42B3-A763-64079E3F50AD}" destId="{1ED3572F-3C21-46CE-8B40-9974E1D1DDAE}" srcOrd="0" destOrd="0" presId="urn:microsoft.com/office/officeart/2018/2/layout/IconVerticalSolidList"/>
    <dgm:cxn modelId="{1723025D-17B8-44E0-B557-B958ED5F316D}" type="presParOf" srcId="{1ED3572F-3C21-46CE-8B40-9974E1D1DDAE}" destId="{9C2AF7AA-4B14-44BD-B81A-8787051FA835}" srcOrd="0" destOrd="0" presId="urn:microsoft.com/office/officeart/2018/2/layout/IconVerticalSolidList"/>
    <dgm:cxn modelId="{C2F78EA8-9801-4F13-8ED8-4F6C8E429978}" type="presParOf" srcId="{1ED3572F-3C21-46CE-8B40-9974E1D1DDAE}" destId="{1D25B2A6-7F0D-4F06-B6F9-B6D04E91256F}" srcOrd="1" destOrd="0" presId="urn:microsoft.com/office/officeart/2018/2/layout/IconVerticalSolidList"/>
    <dgm:cxn modelId="{541BA233-9407-4CAE-9830-EB16EDE886E7}" type="presParOf" srcId="{1ED3572F-3C21-46CE-8B40-9974E1D1DDAE}" destId="{E1EB485F-BF02-404B-AE8C-E8DFD1A28E65}" srcOrd="2" destOrd="0" presId="urn:microsoft.com/office/officeart/2018/2/layout/IconVerticalSolidList"/>
    <dgm:cxn modelId="{F24322E9-BB96-4396-8923-AB01AC80B5EF}" type="presParOf" srcId="{1ED3572F-3C21-46CE-8B40-9974E1D1DDAE}" destId="{563197E4-AC54-43BF-A86D-700174CB091B}" srcOrd="3" destOrd="0" presId="urn:microsoft.com/office/officeart/2018/2/layout/IconVerticalSolidList"/>
    <dgm:cxn modelId="{FF3BCFB2-4100-4218-82B0-C35F22129225}" type="presParOf" srcId="{CC1AC609-E0FB-42B3-A763-64079E3F50AD}" destId="{6739C4F8-BB71-4159-BAA1-BA80266827A2}" srcOrd="1" destOrd="0" presId="urn:microsoft.com/office/officeart/2018/2/layout/IconVerticalSolidList"/>
    <dgm:cxn modelId="{78F7DCA9-4630-462B-BA23-28D324C03A26}" type="presParOf" srcId="{CC1AC609-E0FB-42B3-A763-64079E3F50AD}" destId="{9A86ADC3-C82B-4140-9DA8-279384A43E28}" srcOrd="2" destOrd="0" presId="urn:microsoft.com/office/officeart/2018/2/layout/IconVerticalSolidList"/>
    <dgm:cxn modelId="{CC9D52A5-40AD-4E01-9AEC-3C28B43DFADD}" type="presParOf" srcId="{9A86ADC3-C82B-4140-9DA8-279384A43E28}" destId="{966706EB-EE3D-4159-8B38-B0660699A54A}" srcOrd="0" destOrd="0" presId="urn:microsoft.com/office/officeart/2018/2/layout/IconVerticalSolidList"/>
    <dgm:cxn modelId="{E5775553-4F07-4CD9-9693-CB46BCAD1F1D}" type="presParOf" srcId="{9A86ADC3-C82B-4140-9DA8-279384A43E28}" destId="{85958307-A52A-4385-8B80-5E43AE344C56}" srcOrd="1" destOrd="0" presId="urn:microsoft.com/office/officeart/2018/2/layout/IconVerticalSolidList"/>
    <dgm:cxn modelId="{272062B7-B53A-4853-B2F3-3383E7E72557}" type="presParOf" srcId="{9A86ADC3-C82B-4140-9DA8-279384A43E28}" destId="{A510F79D-15ED-4E1B-BD91-CFDA5B8AB3FF}" srcOrd="2" destOrd="0" presId="urn:microsoft.com/office/officeart/2018/2/layout/IconVerticalSolidList"/>
    <dgm:cxn modelId="{07AA699E-87A5-4A5F-B1AC-D25D4AB2B625}" type="presParOf" srcId="{9A86ADC3-C82B-4140-9DA8-279384A43E28}" destId="{59F38BF3-AAC1-4500-A240-951A51B29B4A}" srcOrd="3" destOrd="0" presId="urn:microsoft.com/office/officeart/2018/2/layout/IconVerticalSolidList"/>
    <dgm:cxn modelId="{73B64A19-4278-4CBB-806A-4BB4C82BAED0}" type="presParOf" srcId="{CC1AC609-E0FB-42B3-A763-64079E3F50AD}" destId="{FBA27136-BA45-4542-A577-AADF3FCDCF6B}" srcOrd="3" destOrd="0" presId="urn:microsoft.com/office/officeart/2018/2/layout/IconVerticalSolidList"/>
    <dgm:cxn modelId="{B7BCEBED-813C-40A3-98B8-5038C3194847}" type="presParOf" srcId="{CC1AC609-E0FB-42B3-A763-64079E3F50AD}" destId="{BA398024-F544-48E2-A5FE-4683AEAEDAEC}" srcOrd="4" destOrd="0" presId="urn:microsoft.com/office/officeart/2018/2/layout/IconVerticalSolidList"/>
    <dgm:cxn modelId="{4381E3AB-8162-4442-A916-CCDF2CFBBA95}" type="presParOf" srcId="{BA398024-F544-48E2-A5FE-4683AEAEDAEC}" destId="{9B0D7546-0C14-4CE8-924A-5ACF18567E4F}" srcOrd="0" destOrd="0" presId="urn:microsoft.com/office/officeart/2018/2/layout/IconVerticalSolidList"/>
    <dgm:cxn modelId="{45F982E6-4D06-4EC3-B2A9-AA46CEFBB738}" type="presParOf" srcId="{BA398024-F544-48E2-A5FE-4683AEAEDAEC}" destId="{11C4E3C8-67D0-4CBC-AC5F-6248D53EB107}" srcOrd="1" destOrd="0" presId="urn:microsoft.com/office/officeart/2018/2/layout/IconVerticalSolidList"/>
    <dgm:cxn modelId="{4F846051-39FC-4615-9C07-8788F7120CAB}" type="presParOf" srcId="{BA398024-F544-48E2-A5FE-4683AEAEDAEC}" destId="{B1D4DE50-C316-4CA4-8256-B06467151FCE}" srcOrd="2" destOrd="0" presId="urn:microsoft.com/office/officeart/2018/2/layout/IconVerticalSolidList"/>
    <dgm:cxn modelId="{D94CCBE4-A5E3-4A1B-84DB-7DE835E7965C}" type="presParOf" srcId="{BA398024-F544-48E2-A5FE-4683AEAEDAEC}" destId="{F480DBFF-96FA-4946-B24B-A1B61AFDFB46}" srcOrd="3" destOrd="0" presId="urn:microsoft.com/office/officeart/2018/2/layout/IconVerticalSolidList"/>
    <dgm:cxn modelId="{727B9E68-A556-46DC-8A94-7F5A6D329CEC}" type="presParOf" srcId="{CC1AC609-E0FB-42B3-A763-64079E3F50AD}" destId="{E618AABC-E758-412A-B2F4-C19954EE2445}" srcOrd="5" destOrd="0" presId="urn:microsoft.com/office/officeart/2018/2/layout/IconVerticalSolidList"/>
    <dgm:cxn modelId="{885E0DE0-FB2A-4624-A27F-4D254DC97251}" type="presParOf" srcId="{CC1AC609-E0FB-42B3-A763-64079E3F50AD}" destId="{AA61C257-60FD-454C-9D78-15E1E451A918}" srcOrd="6" destOrd="0" presId="urn:microsoft.com/office/officeart/2018/2/layout/IconVerticalSolidList"/>
    <dgm:cxn modelId="{85EE8CB6-08FC-4FBD-9991-13E199007FB9}" type="presParOf" srcId="{AA61C257-60FD-454C-9D78-15E1E451A918}" destId="{03DABD0E-6898-495B-A4E8-B3AC1A7E6D77}" srcOrd="0" destOrd="0" presId="urn:microsoft.com/office/officeart/2018/2/layout/IconVerticalSolidList"/>
    <dgm:cxn modelId="{4E5D4F95-BF6B-43A7-AD18-9E501243E9D5}" type="presParOf" srcId="{AA61C257-60FD-454C-9D78-15E1E451A918}" destId="{331F7BB7-9C82-4AEF-BA12-F56DEF9D5EE4}" srcOrd="1" destOrd="0" presId="urn:microsoft.com/office/officeart/2018/2/layout/IconVerticalSolidList"/>
    <dgm:cxn modelId="{1DE31ED6-D7E3-4AA1-9AC4-D80BF3B7BCA9}" type="presParOf" srcId="{AA61C257-60FD-454C-9D78-15E1E451A918}" destId="{672B3A6A-6D08-4DBD-8D41-66B68671D19F}" srcOrd="2" destOrd="0" presId="urn:microsoft.com/office/officeart/2018/2/layout/IconVerticalSolidList"/>
    <dgm:cxn modelId="{C7DB09AF-C03A-4298-8A54-9353A938CC3A}" type="presParOf" srcId="{AA61C257-60FD-454C-9D78-15E1E451A918}" destId="{776CE2B4-152A-4803-AA26-175DAB9637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DECB6-4F5F-4DDD-84F1-4EF577A17E30}">
      <dsp:nvSpPr>
        <dsp:cNvPr id="0" name=""/>
        <dsp:cNvSpPr/>
      </dsp:nvSpPr>
      <dsp:spPr>
        <a:xfrm>
          <a:off x="0" y="1897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0BCC7-09CD-49F0-B4B9-04CEC7003125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2BCB8-360F-4B25-807F-DCA57A2BBBD9}">
      <dsp:nvSpPr>
        <dsp:cNvPr id="0" name=""/>
        <dsp:cNvSpPr/>
      </dsp:nvSpPr>
      <dsp:spPr>
        <a:xfrm>
          <a:off x="1110795" y="1897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Connect LED to GPIO pin 18 of Raspberry Pi</a:t>
          </a:r>
        </a:p>
      </dsp:txBody>
      <dsp:txXfrm>
        <a:off x="1110795" y="1897"/>
        <a:ext cx="5385254" cy="961727"/>
      </dsp:txXfrm>
    </dsp:sp>
    <dsp:sp modelId="{C30C1335-89EF-4519-931E-BB4058C357CA}">
      <dsp:nvSpPr>
        <dsp:cNvPr id="0" name=""/>
        <dsp:cNvSpPr/>
      </dsp:nvSpPr>
      <dsp:spPr>
        <a:xfrm>
          <a:off x="0" y="1204056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41D70-8D0D-458D-8C31-FF904549216A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64261-F5E7-4A9F-9729-8DEC4370F881}">
      <dsp:nvSpPr>
        <dsp:cNvPr id="0" name=""/>
        <dsp:cNvSpPr/>
      </dsp:nvSpPr>
      <dsp:spPr>
        <a:xfrm>
          <a:off x="1110795" y="1204056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Turn LED on and print(“LED ON”) </a:t>
          </a:r>
        </a:p>
      </dsp:txBody>
      <dsp:txXfrm>
        <a:off x="1110795" y="1204056"/>
        <a:ext cx="5385254" cy="961727"/>
      </dsp:txXfrm>
    </dsp:sp>
    <dsp:sp modelId="{ECE2B83E-9DB1-48D1-8446-14AF6D13AFD0}">
      <dsp:nvSpPr>
        <dsp:cNvPr id="0" name=""/>
        <dsp:cNvSpPr/>
      </dsp:nvSpPr>
      <dsp:spPr>
        <a:xfrm>
          <a:off x="0" y="240621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D30738-46EB-42B5-A405-B5077DF88472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2A2D4-A766-42FC-A379-0BA940A8AA2F}">
      <dsp:nvSpPr>
        <dsp:cNvPr id="0" name=""/>
        <dsp:cNvSpPr/>
      </dsp:nvSpPr>
      <dsp:spPr>
        <a:xfrm>
          <a:off x="1110795" y="240621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Delay 1 second </a:t>
          </a:r>
        </a:p>
      </dsp:txBody>
      <dsp:txXfrm>
        <a:off x="1110795" y="2406215"/>
        <a:ext cx="5385254" cy="961727"/>
      </dsp:txXfrm>
    </dsp:sp>
    <dsp:sp modelId="{7D8B6837-45A5-45B2-903D-BBCD78D5D46D}">
      <dsp:nvSpPr>
        <dsp:cNvPr id="0" name=""/>
        <dsp:cNvSpPr/>
      </dsp:nvSpPr>
      <dsp:spPr>
        <a:xfrm>
          <a:off x="0" y="360837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A3F2A-D4D0-4312-99FC-BB546214A726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66165-308F-4C0B-9C48-56459E387C7F}">
      <dsp:nvSpPr>
        <dsp:cNvPr id="0" name=""/>
        <dsp:cNvSpPr/>
      </dsp:nvSpPr>
      <dsp:spPr>
        <a:xfrm>
          <a:off x="1110795" y="360837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Turn LED off and print(“LED OF”) and repeat</a:t>
          </a:r>
        </a:p>
      </dsp:txBody>
      <dsp:txXfrm>
        <a:off x="1110795" y="3608375"/>
        <a:ext cx="5385254" cy="961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081A5-C969-4B49-99B9-1621E91928D0}">
      <dsp:nvSpPr>
        <dsp:cNvPr id="0" name=""/>
        <dsp:cNvSpPr/>
      </dsp:nvSpPr>
      <dsp:spPr>
        <a:xfrm>
          <a:off x="0" y="1897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387881-32BD-4289-B168-2490C34D825D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9C864-95E0-423E-BD95-DB4380DCF713}">
      <dsp:nvSpPr>
        <dsp:cNvPr id="0" name=""/>
        <dsp:cNvSpPr/>
      </dsp:nvSpPr>
      <dsp:spPr>
        <a:xfrm>
          <a:off x="1110795" y="1897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Connect MQ8 to the GPIO pin 18, VCC, GND</a:t>
          </a:r>
        </a:p>
      </dsp:txBody>
      <dsp:txXfrm>
        <a:off x="1110795" y="1897"/>
        <a:ext cx="5385254" cy="961727"/>
      </dsp:txXfrm>
    </dsp:sp>
    <dsp:sp modelId="{174CFCE6-C664-4E5F-8172-104BEF088263}">
      <dsp:nvSpPr>
        <dsp:cNvPr id="0" name=""/>
        <dsp:cNvSpPr/>
      </dsp:nvSpPr>
      <dsp:spPr>
        <a:xfrm>
          <a:off x="0" y="1204056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369EA5-7D72-447C-B702-3A2E5B108E4E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30E5D-D873-4C0E-A228-5CAD917F14CC}">
      <dsp:nvSpPr>
        <dsp:cNvPr id="0" name=""/>
        <dsp:cNvSpPr/>
      </dsp:nvSpPr>
      <dsp:spPr>
        <a:xfrm>
          <a:off x="1110795" y="1204056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Read the data every 1 second </a:t>
          </a:r>
        </a:p>
      </dsp:txBody>
      <dsp:txXfrm>
        <a:off x="1110795" y="1204056"/>
        <a:ext cx="5385254" cy="961727"/>
      </dsp:txXfrm>
    </dsp:sp>
    <dsp:sp modelId="{13B78E91-A572-4598-9E31-6C26850A6111}">
      <dsp:nvSpPr>
        <dsp:cNvPr id="0" name=""/>
        <dsp:cNvSpPr/>
      </dsp:nvSpPr>
      <dsp:spPr>
        <a:xfrm>
          <a:off x="0" y="240621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2DFD3-3E90-445F-903C-17B38EE76841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72B97-6FAA-4D65-85B2-E38E3CA0181B}">
      <dsp:nvSpPr>
        <dsp:cNvPr id="0" name=""/>
        <dsp:cNvSpPr/>
      </dsp:nvSpPr>
      <dsp:spPr>
        <a:xfrm>
          <a:off x="1110795" y="240621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Check if the data equal to 1, then print(“No Gas”)</a:t>
          </a:r>
        </a:p>
      </dsp:txBody>
      <dsp:txXfrm>
        <a:off x="1110795" y="2406215"/>
        <a:ext cx="5385254" cy="961727"/>
      </dsp:txXfrm>
    </dsp:sp>
    <dsp:sp modelId="{4E40EB06-E2CC-4AF0-A8E2-C08D229F193D}">
      <dsp:nvSpPr>
        <dsp:cNvPr id="0" name=""/>
        <dsp:cNvSpPr/>
      </dsp:nvSpPr>
      <dsp:spPr>
        <a:xfrm>
          <a:off x="0" y="360837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5868F-CA5F-4FD6-93DC-968826A62787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52CFA-4D23-4782-8FB6-99F03C23230D}">
      <dsp:nvSpPr>
        <dsp:cNvPr id="0" name=""/>
        <dsp:cNvSpPr/>
      </dsp:nvSpPr>
      <dsp:spPr>
        <a:xfrm>
          <a:off x="1110795" y="360837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Check if the data equal to 0, then print(“Warning: Gas”)</a:t>
          </a:r>
        </a:p>
      </dsp:txBody>
      <dsp:txXfrm>
        <a:off x="1110795" y="3608375"/>
        <a:ext cx="5385254" cy="9617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7439A0-B00C-438B-A292-761C2DE6F678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5382D-3BF5-4FAF-9FC9-B37885943811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A8EAA9-0531-4449-8EBC-1AE0814181F7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Send string “1” from the Arduino through Serial with baudrate: 9600</a:t>
          </a:r>
          <a:endParaRPr lang="en-US" sz="2400" kern="1200"/>
        </a:p>
      </dsp:txBody>
      <dsp:txXfrm>
        <a:off x="1508391" y="558"/>
        <a:ext cx="4987658" cy="1305966"/>
      </dsp:txXfrm>
    </dsp:sp>
    <dsp:sp modelId="{B4C51021-54CE-496C-A4DB-6AB4DA3CE169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60AF5-88E6-4F55-AECA-811A3CA245AF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A7795-9F70-47B2-B668-070845253BBA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Receive the data via UART connection with Raspberry Pi</a:t>
          </a:r>
          <a:endParaRPr lang="en-US" sz="2400" kern="1200"/>
        </a:p>
      </dsp:txBody>
      <dsp:txXfrm>
        <a:off x="1508391" y="1633016"/>
        <a:ext cx="4987658" cy="1305966"/>
      </dsp:txXfrm>
    </dsp:sp>
    <dsp:sp modelId="{26201260-2C88-4338-B356-E5B8EDA0D77B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29E83E-C404-4372-8704-3B18B1434E8C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BF6B4-2E49-4A13-91AC-C553C0845526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Print the Data string “1”</a:t>
          </a:r>
          <a:endParaRPr lang="en-US" sz="2400" kern="1200"/>
        </a:p>
      </dsp:txBody>
      <dsp:txXfrm>
        <a:off x="1508391" y="3265475"/>
        <a:ext cx="4987658" cy="13059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F6EC99-A139-463E-A66B-33F366CDEBE0}">
      <dsp:nvSpPr>
        <dsp:cNvPr id="0" name=""/>
        <dsp:cNvSpPr/>
      </dsp:nvSpPr>
      <dsp:spPr>
        <a:xfrm>
          <a:off x="0" y="524520"/>
          <a:ext cx="6496050" cy="83537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Send number counting from 1 from the Raspberry Pi through Serial with baudrate: 9600</a:t>
          </a:r>
          <a:endParaRPr lang="en-US" sz="2100" kern="1200"/>
        </a:p>
      </dsp:txBody>
      <dsp:txXfrm>
        <a:off x="40780" y="565300"/>
        <a:ext cx="6414490" cy="753819"/>
      </dsp:txXfrm>
    </dsp:sp>
    <dsp:sp modelId="{81E784C2-9E38-4312-B3C1-07A79B1AD95B}">
      <dsp:nvSpPr>
        <dsp:cNvPr id="0" name=""/>
        <dsp:cNvSpPr/>
      </dsp:nvSpPr>
      <dsp:spPr>
        <a:xfrm>
          <a:off x="0" y="1420380"/>
          <a:ext cx="6496050" cy="835379"/>
        </a:xfrm>
        <a:prstGeom prst="roundRect">
          <a:avLst/>
        </a:prstGeom>
        <a:gradFill rotWithShape="0">
          <a:gsLst>
            <a:gs pos="0">
              <a:schemeClr val="accent2">
                <a:hueOff val="451605"/>
                <a:satOff val="-2211"/>
                <a:lumOff val="1242"/>
                <a:alphaOff val="0"/>
                <a:tint val="98000"/>
                <a:lumMod val="114000"/>
              </a:schemeClr>
            </a:gs>
            <a:gs pos="100000">
              <a:schemeClr val="accent2">
                <a:hueOff val="451605"/>
                <a:satOff val="-2211"/>
                <a:lumOff val="124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After 1 second the number automatic plus 1</a:t>
          </a:r>
        </a:p>
      </dsp:txBody>
      <dsp:txXfrm>
        <a:off x="40780" y="1461160"/>
        <a:ext cx="6414490" cy="753819"/>
      </dsp:txXfrm>
    </dsp:sp>
    <dsp:sp modelId="{0AE40DEC-6E46-4311-8D7E-D43CBFF26613}">
      <dsp:nvSpPr>
        <dsp:cNvPr id="0" name=""/>
        <dsp:cNvSpPr/>
      </dsp:nvSpPr>
      <dsp:spPr>
        <a:xfrm>
          <a:off x="0" y="2316240"/>
          <a:ext cx="6496050" cy="835379"/>
        </a:xfrm>
        <a:prstGeom prst="roundRect">
          <a:avLst/>
        </a:prstGeom>
        <a:gradFill rotWithShape="0">
          <a:gsLst>
            <a:gs pos="0">
              <a:schemeClr val="accent2">
                <a:hueOff val="903209"/>
                <a:satOff val="-4421"/>
                <a:lumOff val="2483"/>
                <a:alphaOff val="0"/>
                <a:tint val="98000"/>
                <a:lumMod val="114000"/>
              </a:schemeClr>
            </a:gs>
            <a:gs pos="100000">
              <a:schemeClr val="accent2">
                <a:hueOff val="903209"/>
                <a:satOff val="-4421"/>
                <a:lumOff val="248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Receive the data via UART connection with Arduino</a:t>
          </a:r>
          <a:endParaRPr lang="en-US" sz="2100" kern="1200"/>
        </a:p>
      </dsp:txBody>
      <dsp:txXfrm>
        <a:off x="40780" y="2357020"/>
        <a:ext cx="6414490" cy="753819"/>
      </dsp:txXfrm>
    </dsp:sp>
    <dsp:sp modelId="{8BC751AD-5B01-407B-BC8D-93A3796562D5}">
      <dsp:nvSpPr>
        <dsp:cNvPr id="0" name=""/>
        <dsp:cNvSpPr/>
      </dsp:nvSpPr>
      <dsp:spPr>
        <a:xfrm>
          <a:off x="0" y="3212099"/>
          <a:ext cx="6496050" cy="835379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Print the Data number in the Arduino</a:t>
          </a:r>
          <a:endParaRPr lang="en-US" sz="2100" kern="1200"/>
        </a:p>
      </dsp:txBody>
      <dsp:txXfrm>
        <a:off x="40780" y="3252879"/>
        <a:ext cx="6414490" cy="7538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AF7AA-4B14-44BD-B81A-8787051FA835}">
      <dsp:nvSpPr>
        <dsp:cNvPr id="0" name=""/>
        <dsp:cNvSpPr/>
      </dsp:nvSpPr>
      <dsp:spPr>
        <a:xfrm>
          <a:off x="0" y="1897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25B2A6-7F0D-4F06-B6F9-B6D04E91256F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197E4-AC54-43BF-A86D-700174CB091B}">
      <dsp:nvSpPr>
        <dsp:cNvPr id="0" name=""/>
        <dsp:cNvSpPr/>
      </dsp:nvSpPr>
      <dsp:spPr>
        <a:xfrm>
          <a:off x="1110795" y="1897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Read the ADC value of the sensor LM35 by the Arduino </a:t>
          </a:r>
          <a:endParaRPr lang="en-US" sz="2200" kern="1200"/>
        </a:p>
      </dsp:txBody>
      <dsp:txXfrm>
        <a:off x="1110795" y="1897"/>
        <a:ext cx="5385254" cy="961727"/>
      </dsp:txXfrm>
    </dsp:sp>
    <dsp:sp modelId="{966706EB-EE3D-4159-8B38-B0660699A54A}">
      <dsp:nvSpPr>
        <dsp:cNvPr id="0" name=""/>
        <dsp:cNvSpPr/>
      </dsp:nvSpPr>
      <dsp:spPr>
        <a:xfrm>
          <a:off x="0" y="1204056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58307-A52A-4385-8B80-5E43AE344C56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F38BF3-AAC1-4500-A240-951A51B29B4A}">
      <dsp:nvSpPr>
        <dsp:cNvPr id="0" name=""/>
        <dsp:cNvSpPr/>
      </dsp:nvSpPr>
      <dsp:spPr>
        <a:xfrm>
          <a:off x="1110795" y="1204056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Send the temperature through Serial to the Raspberry Pi</a:t>
          </a:r>
          <a:endParaRPr lang="en-US" sz="2200" kern="1200"/>
        </a:p>
      </dsp:txBody>
      <dsp:txXfrm>
        <a:off x="1110795" y="1204056"/>
        <a:ext cx="5385254" cy="961727"/>
      </dsp:txXfrm>
    </dsp:sp>
    <dsp:sp modelId="{9B0D7546-0C14-4CE8-924A-5ACF18567E4F}">
      <dsp:nvSpPr>
        <dsp:cNvPr id="0" name=""/>
        <dsp:cNvSpPr/>
      </dsp:nvSpPr>
      <dsp:spPr>
        <a:xfrm>
          <a:off x="0" y="240621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C4E3C8-67D0-4CBC-AC5F-6248D53EB107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0DBFF-96FA-4946-B24B-A1B61AFDFB46}">
      <dsp:nvSpPr>
        <dsp:cNvPr id="0" name=""/>
        <dsp:cNvSpPr/>
      </dsp:nvSpPr>
      <dsp:spPr>
        <a:xfrm>
          <a:off x="1110795" y="240621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Take the RTC time in Linux system </a:t>
          </a:r>
          <a:endParaRPr lang="en-US" sz="2200" kern="1200"/>
        </a:p>
      </dsp:txBody>
      <dsp:txXfrm>
        <a:off x="1110795" y="2406215"/>
        <a:ext cx="5385254" cy="961727"/>
      </dsp:txXfrm>
    </dsp:sp>
    <dsp:sp modelId="{03DABD0E-6898-495B-A4E8-B3AC1A7E6D77}">
      <dsp:nvSpPr>
        <dsp:cNvPr id="0" name=""/>
        <dsp:cNvSpPr/>
      </dsp:nvSpPr>
      <dsp:spPr>
        <a:xfrm>
          <a:off x="0" y="360837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F7BB7-9C82-4AEF-BA12-F56DEF9D5EE4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6CE2B4-152A-4803-AA26-175DAB963778}">
      <dsp:nvSpPr>
        <dsp:cNvPr id="0" name=""/>
        <dsp:cNvSpPr/>
      </dsp:nvSpPr>
      <dsp:spPr>
        <a:xfrm>
          <a:off x="1110795" y="360837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Open file temp.csv and write the temperature and RTC time in the file </a:t>
          </a:r>
          <a:endParaRPr lang="en-US" sz="2200" kern="1200"/>
        </a:p>
      </dsp:txBody>
      <dsp:txXfrm>
        <a:off x="1110795" y="3608375"/>
        <a:ext cx="5385254" cy="96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0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430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0297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69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22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38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47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3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5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5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5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8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3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9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97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mputer script on a screen">
            <a:extLst>
              <a:ext uri="{FF2B5EF4-FFF2-40B4-BE49-F238E27FC236}">
                <a16:creationId xmlns:a16="http://schemas.microsoft.com/office/drawing/2014/main" id="{A9858DFC-407C-44B2-BE14-ABBCD54487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7" b="8713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3D9CD9-9D3C-4AB3-8574-F0FF21F31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0"/>
            <a:ext cx="5085596" cy="262197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Chapter 7: Raspberry Pi projects</a:t>
            </a:r>
          </a:p>
        </p:txBody>
      </p:sp>
    </p:spTree>
    <p:extLst>
      <p:ext uri="{BB962C8B-B14F-4D97-AF65-F5344CB8AC3E}">
        <p14:creationId xmlns:p14="http://schemas.microsoft.com/office/powerpoint/2010/main" val="105569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D314-0A97-4D0E-9C2B-B7BB03CF3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22" y="271226"/>
            <a:ext cx="4078800" cy="2507997"/>
          </a:xfrm>
        </p:spPr>
        <p:txBody>
          <a:bodyPr wrap="square" anchor="b">
            <a:normAutofit fontScale="90000"/>
          </a:bodyPr>
          <a:lstStyle/>
          <a:p>
            <a:pPr algn="ctr"/>
            <a:r>
              <a:rPr lang="en-US"/>
              <a:t>Send data from Raspberry Pi to Arduino via UART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F98C0-3EB2-4D39-8D72-7A196A833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402" y="3169874"/>
            <a:ext cx="4078800" cy="3416900"/>
          </a:xfrm>
        </p:spPr>
        <p:txBody>
          <a:bodyPr>
            <a:normAutofit/>
          </a:bodyPr>
          <a:lstStyle/>
          <a:p>
            <a:r>
              <a:rPr lang="en-US"/>
              <a:t>Code for Raspberry Pi: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Communication: Serial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Baudrate: 9600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Port: ttyACM0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Module: serial, time </a:t>
            </a:r>
          </a:p>
          <a:p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8D379A3-513D-4183-8915-4ACB8DCBF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521" y="1016000"/>
            <a:ext cx="712319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11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E7DD-FC2D-4052-8921-7EA517A02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2079" y="386081"/>
            <a:ext cx="5303520" cy="1816008"/>
          </a:xfrm>
        </p:spPr>
        <p:txBody>
          <a:bodyPr wrap="square" anchor="b">
            <a:normAutofit fontScale="90000"/>
          </a:bodyPr>
          <a:lstStyle/>
          <a:p>
            <a:pPr algn="ctr"/>
            <a:r>
              <a:rPr lang="en-US"/>
              <a:t>Send data from Raspberry Pi to Arduino via UART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32E26-CC4D-4F3E-A660-20E509E1E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0703" y="2634029"/>
            <a:ext cx="4866271" cy="3676182"/>
          </a:xfrm>
        </p:spPr>
        <p:txBody>
          <a:bodyPr>
            <a:normAutofit/>
          </a:bodyPr>
          <a:lstStyle/>
          <a:p>
            <a:r>
              <a:rPr lang="en-US"/>
              <a:t>Code for Arduino: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Communication: Serial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Baudrate: 9600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Port: ttyACM0</a:t>
            </a:r>
          </a:p>
          <a:p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225292A-A647-47C0-BD24-BD3B3EE4BC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35" b="1"/>
          <a:stretch/>
        </p:blipFill>
        <p:spPr>
          <a:xfrm>
            <a:off x="20" y="10"/>
            <a:ext cx="611151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76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AA6E1-E070-4E0A-8B02-23A45CB15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LM35: Temperature monitor in csv file description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3A3084-7B24-45FF-B93D-4ABDD0B7E1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865961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4057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E44D-D9EB-41B1-9258-7B0886986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850" y="106923"/>
            <a:ext cx="9252154" cy="1223983"/>
          </a:xfrm>
        </p:spPr>
        <p:txBody>
          <a:bodyPr>
            <a:normAutofit/>
          </a:bodyPr>
          <a:lstStyle/>
          <a:p>
            <a:r>
              <a:rPr lang="en-US" sz="3900"/>
              <a:t>LM35: Temperature monitor in csv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9CA7F-06DF-48DC-B270-B0956A5FE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351" y="1330907"/>
            <a:ext cx="4338409" cy="4196185"/>
          </a:xfrm>
        </p:spPr>
        <p:txBody>
          <a:bodyPr>
            <a:normAutofit/>
          </a:bodyPr>
          <a:lstStyle/>
          <a:p>
            <a:r>
              <a:rPr lang="en-US"/>
              <a:t>Code for Arduino: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Communication: Serial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Baudrate: 9600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Port: ttyACM0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ADC: Pin A0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74C5B16-AB38-4146-9FDE-9D2B70487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28" y="1330906"/>
            <a:ext cx="6340042" cy="376941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6780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CFF18-AC8E-4ADC-9D6F-D7E816E3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690" y="192297"/>
            <a:ext cx="9252154" cy="1223983"/>
          </a:xfrm>
        </p:spPr>
        <p:txBody>
          <a:bodyPr>
            <a:normAutofit/>
          </a:bodyPr>
          <a:lstStyle/>
          <a:p>
            <a:r>
              <a:rPr lang="en-US" sz="3900"/>
              <a:t>LM35: Temperature monitor in csv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C3D86-E657-42C5-91E8-D8DEE14F5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16280"/>
            <a:ext cx="3759200" cy="4196185"/>
          </a:xfrm>
        </p:spPr>
        <p:txBody>
          <a:bodyPr>
            <a:normAutofit/>
          </a:bodyPr>
          <a:lstStyle/>
          <a:p>
            <a:r>
              <a:rPr lang="en-US"/>
              <a:t>Code for Raspberry Pi: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Communication: Serial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Baudrate: 9600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Port: ttyACM0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Module: serial, time, datetime, csv</a:t>
            </a:r>
          </a:p>
          <a:p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79E1417-D6E3-4E6F-9690-89F9C3D68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360" y="1416280"/>
            <a:ext cx="7203440" cy="47142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4082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96D0F-B535-438F-AC35-1FB496A83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EBEBEB"/>
                </a:solidFill>
              </a:rPr>
              <a:t>LM35: Temperature monitor in csv file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50E40ED-1CDE-4548-B37A-82CB7A87A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492" y="783697"/>
            <a:ext cx="6191468" cy="5290602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DA8D3-C83E-4284-ABB9-13E9006E7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File CSV saved data of temperature and RTC time:</a:t>
            </a:r>
          </a:p>
        </p:txBody>
      </p:sp>
    </p:spTree>
    <p:extLst>
      <p:ext uri="{BB962C8B-B14F-4D97-AF65-F5344CB8AC3E}">
        <p14:creationId xmlns:p14="http://schemas.microsoft.com/office/powerpoint/2010/main" val="3498404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A5DD1-1AC2-4EDD-846F-70FEEBE1B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LED GPIO: Description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17A0C5-491E-4662-9066-468B09C41C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946932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4125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39EA3-4DE2-406C-8B8F-12DA2B24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LED GPIO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5A5489D-D0A2-4CBC-95D0-A05C052B1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492" y="1743681"/>
            <a:ext cx="6506428" cy="3931919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BE83B6-02CF-4005-BA6C-B014BEDB0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Code for Raspberry Pi: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EBEBEB"/>
                </a:solidFill>
              </a:rPr>
              <a:t>Device: led, resistor, board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EBEBEB"/>
                </a:solidFill>
              </a:rPr>
              <a:t>Pin: 18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EBEBEB"/>
                </a:solidFill>
              </a:rPr>
              <a:t>Module: Rpi.GPIO, time</a:t>
            </a:r>
          </a:p>
        </p:txBody>
      </p:sp>
    </p:spTree>
    <p:extLst>
      <p:ext uri="{BB962C8B-B14F-4D97-AF65-F5344CB8AC3E}">
        <p14:creationId xmlns:p14="http://schemas.microsoft.com/office/powerpoint/2010/main" val="4032072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62F71-4E71-4C41-B5FE-DE62F0422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Gas sensor MQ8: description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5BDF40-E947-41DD-ACB4-2E542B3C80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456216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9063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12BC2-44A8-4AC9-BE88-D4C224124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EBEBEB"/>
                </a:solidFill>
              </a:rPr>
              <a:t>Gas sensor MQ8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BA2EC9F-8A40-48BE-AA4F-C714F0D5B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492" y="1593821"/>
            <a:ext cx="6370320" cy="4231640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0D403E-DE15-45F1-9ECF-D9222B5B0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Code for Raspberry Pi: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EBEBEB"/>
                </a:solidFill>
              </a:rPr>
              <a:t>Module: Rpi.GPIO, time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EBEBEB"/>
                </a:solidFill>
              </a:rPr>
              <a:t>Devices: MQ8, Board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124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37312-9E9D-4C1C-88B0-EFFC10DBC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Send data from Arduino to Raspberry Pi via UART: description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000A66-1E66-4A72-B127-4B89E38DD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034641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355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A7D2E-0232-4269-B532-46D8E788C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>
                <a:solidFill>
                  <a:srgbClr val="EBEBEB"/>
                </a:solidFill>
              </a:rPr>
              <a:t>Send data from Arduino to Raspberry Pi via UART 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F4FF-2708-473E-A704-BDEF1D42A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Code for Arduino: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EBEBEB"/>
                </a:solidFill>
              </a:rPr>
              <a:t>Communication: Serial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EBEBEB"/>
                </a:solidFill>
              </a:rPr>
              <a:t>Baudrate: 9600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EBEBEB"/>
                </a:solidFill>
              </a:rPr>
              <a:t>Port: ttyACM0</a:t>
            </a:r>
          </a:p>
          <a:p>
            <a:endParaRPr lang="en-US">
              <a:solidFill>
                <a:srgbClr val="EBEBEB"/>
              </a:solidFill>
            </a:endParaRP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E4C72EC9-15CF-4EEA-BCF9-8CE1192EE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702" y="1560437"/>
            <a:ext cx="6638508" cy="372338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38055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7D2E-0232-4269-B532-46D8E788C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/>
              <a:t>Send data from Arduino to Raspberry Pi via UART </a:t>
            </a: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FE6C3FE-6ABE-4402-8010-C8EDC7E57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" y="2072534"/>
            <a:ext cx="6888479" cy="38304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F4FF-2708-473E-A704-BDEF1D42A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3437" y="2072534"/>
            <a:ext cx="4415293" cy="4196185"/>
          </a:xfrm>
        </p:spPr>
        <p:txBody>
          <a:bodyPr>
            <a:normAutofit/>
          </a:bodyPr>
          <a:lstStyle/>
          <a:p>
            <a:r>
              <a:rPr lang="en-US"/>
              <a:t>Code for Raspberry Pi: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Communication: Serial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Baudrate: 9600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Port: ttyACM0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Module: serial, time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8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EFE5E-C0E7-4045-B1F9-75D7E5303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Send data from Raspberry Pi to Arduino via UART: description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0C1D56-DAA8-47D1-9073-F9B836AEEE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327515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2048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155</TotalTime>
  <Words>448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Ion</vt:lpstr>
      <vt:lpstr>Chapter 7: Raspberry Pi projects</vt:lpstr>
      <vt:lpstr>LED GPIO: Description</vt:lpstr>
      <vt:lpstr>LED GPIO</vt:lpstr>
      <vt:lpstr>Gas sensor MQ8: description</vt:lpstr>
      <vt:lpstr>Gas sensor MQ8</vt:lpstr>
      <vt:lpstr>Send data from Arduino to Raspberry Pi via UART: description</vt:lpstr>
      <vt:lpstr>Send data from Arduino to Raspberry Pi via UART </vt:lpstr>
      <vt:lpstr>Send data from Arduino to Raspberry Pi via UART </vt:lpstr>
      <vt:lpstr>Send data from Raspberry Pi to Arduino via UART: description</vt:lpstr>
      <vt:lpstr>Send data from Raspberry Pi to Arduino via UART</vt:lpstr>
      <vt:lpstr>Send data from Raspberry Pi to Arduino via UART</vt:lpstr>
      <vt:lpstr>LM35: Temperature monitor in csv file description</vt:lpstr>
      <vt:lpstr>LM35: Temperature monitor in csv file</vt:lpstr>
      <vt:lpstr>LM35: Temperature monitor in csv file</vt:lpstr>
      <vt:lpstr>LM35: Temperature monitor in csv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Tuấn Phạm Mạnh</dc:creator>
  <cp:lastModifiedBy>Tuấn Phạm Mạnh</cp:lastModifiedBy>
  <cp:revision>3</cp:revision>
  <dcterms:created xsi:type="dcterms:W3CDTF">2022-02-10T09:07:47Z</dcterms:created>
  <dcterms:modified xsi:type="dcterms:W3CDTF">2022-02-12T00:55:46Z</dcterms:modified>
</cp:coreProperties>
</file>