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63" r:id="rId11"/>
    <p:sldId id="264" r:id="rId12"/>
    <p:sldId id="271" r:id="rId13"/>
    <p:sldId id="27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9641F-1842-4FC2-A7F9-F4409A0BAEA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818F77-DDF6-4951-A1A1-7472768E1EF5}">
      <dgm:prSet/>
      <dgm:spPr/>
      <dgm:t>
        <a:bodyPr/>
        <a:lstStyle/>
        <a:p>
          <a:r>
            <a:rPr lang="en-US"/>
            <a:t>Take the apiKey, authDomain, databaseURL, storageBucket of the Firebase database</a:t>
          </a:r>
        </a:p>
      </dgm:t>
    </dgm:pt>
    <dgm:pt modelId="{1AAC8D02-21E7-4B66-B4A3-9F2432F08EF3}" type="parTrans" cxnId="{5E133383-2225-4370-A8A4-B5D9F1076CFF}">
      <dgm:prSet/>
      <dgm:spPr/>
      <dgm:t>
        <a:bodyPr/>
        <a:lstStyle/>
        <a:p>
          <a:endParaRPr lang="en-US"/>
        </a:p>
      </dgm:t>
    </dgm:pt>
    <dgm:pt modelId="{B9CA3E9F-F31B-4C6A-A2C7-E27E6B9B27D7}" type="sibTrans" cxnId="{5E133383-2225-4370-A8A4-B5D9F1076CFF}">
      <dgm:prSet/>
      <dgm:spPr/>
      <dgm:t>
        <a:bodyPr/>
        <a:lstStyle/>
        <a:p>
          <a:endParaRPr lang="en-US"/>
        </a:p>
      </dgm:t>
    </dgm:pt>
    <dgm:pt modelId="{80572D69-FC34-4028-B0FE-21BAF9CB13CD}">
      <dgm:prSet/>
      <dgm:spPr/>
      <dgm:t>
        <a:bodyPr/>
        <a:lstStyle/>
        <a:p>
          <a:r>
            <a:rPr lang="en-US"/>
            <a:t>Create data as json form in Python</a:t>
          </a:r>
        </a:p>
      </dgm:t>
    </dgm:pt>
    <dgm:pt modelId="{D72D8B69-5F8F-475F-92FA-BAC737D0548E}" type="parTrans" cxnId="{8CCB4152-DF85-40E3-B12F-5D0934C7DB5B}">
      <dgm:prSet/>
      <dgm:spPr/>
      <dgm:t>
        <a:bodyPr/>
        <a:lstStyle/>
        <a:p>
          <a:endParaRPr lang="en-US"/>
        </a:p>
      </dgm:t>
    </dgm:pt>
    <dgm:pt modelId="{5F92BA43-ACD0-486A-A62B-45300771DC44}" type="sibTrans" cxnId="{8CCB4152-DF85-40E3-B12F-5D0934C7DB5B}">
      <dgm:prSet/>
      <dgm:spPr/>
      <dgm:t>
        <a:bodyPr/>
        <a:lstStyle/>
        <a:p>
          <a:endParaRPr lang="en-US"/>
        </a:p>
      </dgm:t>
    </dgm:pt>
    <dgm:pt modelId="{394EA349-78E5-4536-A3B4-2B7128704A4D}">
      <dgm:prSet/>
      <dgm:spPr/>
      <dgm:t>
        <a:bodyPr/>
        <a:lstStyle/>
        <a:p>
          <a:r>
            <a:rPr lang="en-US"/>
            <a:t>Data about user: firstname, lastname, age, university</a:t>
          </a:r>
        </a:p>
      </dgm:t>
    </dgm:pt>
    <dgm:pt modelId="{647A484A-44A5-4E1E-92FD-7406C44ECD09}" type="parTrans" cxnId="{C4B077EF-4B11-4301-8E82-A9ED4EB8F75A}">
      <dgm:prSet/>
      <dgm:spPr/>
      <dgm:t>
        <a:bodyPr/>
        <a:lstStyle/>
        <a:p>
          <a:endParaRPr lang="en-US"/>
        </a:p>
      </dgm:t>
    </dgm:pt>
    <dgm:pt modelId="{9A117230-4477-40BB-8786-7D0546760ECD}" type="sibTrans" cxnId="{C4B077EF-4B11-4301-8E82-A9ED4EB8F75A}">
      <dgm:prSet/>
      <dgm:spPr/>
      <dgm:t>
        <a:bodyPr/>
        <a:lstStyle/>
        <a:p>
          <a:endParaRPr lang="en-US"/>
        </a:p>
      </dgm:t>
    </dgm:pt>
    <dgm:pt modelId="{1EB3AEA5-BBE0-445E-B773-C3E2A90E703C}">
      <dgm:prSet/>
      <dgm:spPr/>
      <dgm:t>
        <a:bodyPr/>
        <a:lstStyle/>
        <a:p>
          <a:r>
            <a:rPr lang="en-US"/>
            <a:t>Push the data to the database in Firebase</a:t>
          </a:r>
        </a:p>
      </dgm:t>
    </dgm:pt>
    <dgm:pt modelId="{F8E6A6DB-D50B-4199-89F7-39382C28A6B0}" type="parTrans" cxnId="{39D1647A-9C51-47A9-8FA6-919CE3BCD54A}">
      <dgm:prSet/>
      <dgm:spPr/>
      <dgm:t>
        <a:bodyPr/>
        <a:lstStyle/>
        <a:p>
          <a:endParaRPr lang="en-US"/>
        </a:p>
      </dgm:t>
    </dgm:pt>
    <dgm:pt modelId="{E0731F89-E877-4789-B4E3-62F26993DDF3}" type="sibTrans" cxnId="{39D1647A-9C51-47A9-8FA6-919CE3BCD54A}">
      <dgm:prSet/>
      <dgm:spPr/>
      <dgm:t>
        <a:bodyPr/>
        <a:lstStyle/>
        <a:p>
          <a:endParaRPr lang="en-US"/>
        </a:p>
      </dgm:t>
    </dgm:pt>
    <dgm:pt modelId="{9A09B080-E292-4895-82F8-46D14FA71FF4}" type="pres">
      <dgm:prSet presAssocID="{AC69641F-1842-4FC2-A7F9-F4409A0BAEAB}" presName="linear" presStyleCnt="0">
        <dgm:presLayoutVars>
          <dgm:animLvl val="lvl"/>
          <dgm:resizeHandles val="exact"/>
        </dgm:presLayoutVars>
      </dgm:prSet>
      <dgm:spPr/>
    </dgm:pt>
    <dgm:pt modelId="{AFA5B865-438D-4068-B326-39F1B910F0D9}" type="pres">
      <dgm:prSet presAssocID="{9C818F77-DDF6-4951-A1A1-7472768E1E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7ECC85-FBED-4F72-98EF-9E0F7001B3D6}" type="pres">
      <dgm:prSet presAssocID="{B9CA3E9F-F31B-4C6A-A2C7-E27E6B9B27D7}" presName="spacer" presStyleCnt="0"/>
      <dgm:spPr/>
    </dgm:pt>
    <dgm:pt modelId="{30EE22E5-854B-46E5-AAF7-C37E34154A45}" type="pres">
      <dgm:prSet presAssocID="{80572D69-FC34-4028-B0FE-21BAF9CB13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0D667B-1340-49B6-82A1-F67273D253D5}" type="pres">
      <dgm:prSet presAssocID="{5F92BA43-ACD0-486A-A62B-45300771DC44}" presName="spacer" presStyleCnt="0"/>
      <dgm:spPr/>
    </dgm:pt>
    <dgm:pt modelId="{6C9E8564-759C-45EA-9654-8D5B7532950B}" type="pres">
      <dgm:prSet presAssocID="{394EA349-78E5-4536-A3B4-2B7128704A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A2F750-0897-4286-9E7C-9F186C996E6A}" type="pres">
      <dgm:prSet presAssocID="{9A117230-4477-40BB-8786-7D0546760ECD}" presName="spacer" presStyleCnt="0"/>
      <dgm:spPr/>
    </dgm:pt>
    <dgm:pt modelId="{9223B3D3-59FB-4C37-97A3-B03A7D697A82}" type="pres">
      <dgm:prSet presAssocID="{1EB3AEA5-BBE0-445E-B773-C3E2A90E70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9DE75C-8930-40F9-BF8B-D78F22DA8CF0}" type="presOf" srcId="{1EB3AEA5-BBE0-445E-B773-C3E2A90E703C}" destId="{9223B3D3-59FB-4C37-97A3-B03A7D697A82}" srcOrd="0" destOrd="0" presId="urn:microsoft.com/office/officeart/2005/8/layout/vList2"/>
    <dgm:cxn modelId="{C812634E-53F4-4724-80F0-AD5D7C6BB9F9}" type="presOf" srcId="{80572D69-FC34-4028-B0FE-21BAF9CB13CD}" destId="{30EE22E5-854B-46E5-AAF7-C37E34154A45}" srcOrd="0" destOrd="0" presId="urn:microsoft.com/office/officeart/2005/8/layout/vList2"/>
    <dgm:cxn modelId="{8CCB4152-DF85-40E3-B12F-5D0934C7DB5B}" srcId="{AC69641F-1842-4FC2-A7F9-F4409A0BAEAB}" destId="{80572D69-FC34-4028-B0FE-21BAF9CB13CD}" srcOrd="1" destOrd="0" parTransId="{D72D8B69-5F8F-475F-92FA-BAC737D0548E}" sibTransId="{5F92BA43-ACD0-486A-A62B-45300771DC44}"/>
    <dgm:cxn modelId="{52FE5B54-7643-4D05-94CC-5ED81D018BA0}" type="presOf" srcId="{9C818F77-DDF6-4951-A1A1-7472768E1EF5}" destId="{AFA5B865-438D-4068-B326-39F1B910F0D9}" srcOrd="0" destOrd="0" presId="urn:microsoft.com/office/officeart/2005/8/layout/vList2"/>
    <dgm:cxn modelId="{39D1647A-9C51-47A9-8FA6-919CE3BCD54A}" srcId="{AC69641F-1842-4FC2-A7F9-F4409A0BAEAB}" destId="{1EB3AEA5-BBE0-445E-B773-C3E2A90E703C}" srcOrd="3" destOrd="0" parTransId="{F8E6A6DB-D50B-4199-89F7-39382C28A6B0}" sibTransId="{E0731F89-E877-4789-B4E3-62F26993DDF3}"/>
    <dgm:cxn modelId="{5E133383-2225-4370-A8A4-B5D9F1076CFF}" srcId="{AC69641F-1842-4FC2-A7F9-F4409A0BAEAB}" destId="{9C818F77-DDF6-4951-A1A1-7472768E1EF5}" srcOrd="0" destOrd="0" parTransId="{1AAC8D02-21E7-4B66-B4A3-9F2432F08EF3}" sibTransId="{B9CA3E9F-F31B-4C6A-A2C7-E27E6B9B27D7}"/>
    <dgm:cxn modelId="{7E6D5398-EB7D-43CB-AC9B-819620A88C84}" type="presOf" srcId="{394EA349-78E5-4536-A3B4-2B7128704A4D}" destId="{6C9E8564-759C-45EA-9654-8D5B7532950B}" srcOrd="0" destOrd="0" presId="urn:microsoft.com/office/officeart/2005/8/layout/vList2"/>
    <dgm:cxn modelId="{2F3069AD-147C-448E-BE10-0F6DC9B8FEE8}" type="presOf" srcId="{AC69641F-1842-4FC2-A7F9-F4409A0BAEAB}" destId="{9A09B080-E292-4895-82F8-46D14FA71FF4}" srcOrd="0" destOrd="0" presId="urn:microsoft.com/office/officeart/2005/8/layout/vList2"/>
    <dgm:cxn modelId="{C4B077EF-4B11-4301-8E82-A9ED4EB8F75A}" srcId="{AC69641F-1842-4FC2-A7F9-F4409A0BAEAB}" destId="{394EA349-78E5-4536-A3B4-2B7128704A4D}" srcOrd="2" destOrd="0" parTransId="{647A484A-44A5-4E1E-92FD-7406C44ECD09}" sibTransId="{9A117230-4477-40BB-8786-7D0546760ECD}"/>
    <dgm:cxn modelId="{8E285E28-D8BB-4867-920C-31474BF2C4C0}" type="presParOf" srcId="{9A09B080-E292-4895-82F8-46D14FA71FF4}" destId="{AFA5B865-438D-4068-B326-39F1B910F0D9}" srcOrd="0" destOrd="0" presId="urn:microsoft.com/office/officeart/2005/8/layout/vList2"/>
    <dgm:cxn modelId="{D94A0585-FF46-430A-AD9D-1B6D0D456C75}" type="presParOf" srcId="{9A09B080-E292-4895-82F8-46D14FA71FF4}" destId="{947ECC85-FBED-4F72-98EF-9E0F7001B3D6}" srcOrd="1" destOrd="0" presId="urn:microsoft.com/office/officeart/2005/8/layout/vList2"/>
    <dgm:cxn modelId="{3E8AF082-FE01-4655-8570-4D7412BB06BC}" type="presParOf" srcId="{9A09B080-E292-4895-82F8-46D14FA71FF4}" destId="{30EE22E5-854B-46E5-AAF7-C37E34154A45}" srcOrd="2" destOrd="0" presId="urn:microsoft.com/office/officeart/2005/8/layout/vList2"/>
    <dgm:cxn modelId="{19EAA8B5-59CC-4E0F-8F6D-8A792B748971}" type="presParOf" srcId="{9A09B080-E292-4895-82F8-46D14FA71FF4}" destId="{E00D667B-1340-49B6-82A1-F67273D253D5}" srcOrd="3" destOrd="0" presId="urn:microsoft.com/office/officeart/2005/8/layout/vList2"/>
    <dgm:cxn modelId="{B9AB11F1-3705-44E0-B245-A29FB6783097}" type="presParOf" srcId="{9A09B080-E292-4895-82F8-46D14FA71FF4}" destId="{6C9E8564-759C-45EA-9654-8D5B7532950B}" srcOrd="4" destOrd="0" presId="urn:microsoft.com/office/officeart/2005/8/layout/vList2"/>
    <dgm:cxn modelId="{9C03AFDF-70BB-4FB8-AFD6-BFFB4F60A82D}" type="presParOf" srcId="{9A09B080-E292-4895-82F8-46D14FA71FF4}" destId="{ADA2F750-0897-4286-9E7C-9F186C996E6A}" srcOrd="5" destOrd="0" presId="urn:microsoft.com/office/officeart/2005/8/layout/vList2"/>
    <dgm:cxn modelId="{CE64E5B6-9D65-4DE2-BAD6-25E24C2D060E}" type="presParOf" srcId="{9A09B080-E292-4895-82F8-46D14FA71FF4}" destId="{9223B3D3-59FB-4C37-97A3-B03A7D697A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23657-24CD-4DF9-B369-72A7C1FFD3D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EB3EAD-67B6-483B-809B-E089675BFEB4}">
      <dgm:prSet/>
      <dgm:spPr/>
      <dgm:t>
        <a:bodyPr/>
        <a:lstStyle/>
        <a:p>
          <a:r>
            <a:rPr lang="en-US"/>
            <a:t>Take the apiKey, authDomain, databaseURL, storageBucket of the Firebase database</a:t>
          </a:r>
        </a:p>
      </dgm:t>
    </dgm:pt>
    <dgm:pt modelId="{7F62F6DD-780E-410B-8DA7-D450094DA64D}" type="parTrans" cxnId="{E23E08F4-2852-432B-8B04-A09C8817FEAF}">
      <dgm:prSet/>
      <dgm:spPr/>
      <dgm:t>
        <a:bodyPr/>
        <a:lstStyle/>
        <a:p>
          <a:endParaRPr lang="en-US"/>
        </a:p>
      </dgm:t>
    </dgm:pt>
    <dgm:pt modelId="{D88B882F-3E28-41B9-9BE6-784395655233}" type="sibTrans" cxnId="{E23E08F4-2852-432B-8B04-A09C8817FE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4970CF5-6BD1-43CA-88AE-44053A69D14F}">
      <dgm:prSet/>
      <dgm:spPr/>
      <dgm:t>
        <a:bodyPr/>
        <a:lstStyle/>
        <a:p>
          <a:r>
            <a:rPr lang="en-US"/>
            <a:t>Initialize the database with own key child </a:t>
          </a:r>
        </a:p>
      </dgm:t>
    </dgm:pt>
    <dgm:pt modelId="{F8C06C3B-72A9-4B2B-9F6C-AB71AF651073}" type="parTrans" cxnId="{3B0CA73B-D309-4C02-A821-6277321B70BC}">
      <dgm:prSet/>
      <dgm:spPr/>
      <dgm:t>
        <a:bodyPr/>
        <a:lstStyle/>
        <a:p>
          <a:endParaRPr lang="en-US"/>
        </a:p>
      </dgm:t>
    </dgm:pt>
    <dgm:pt modelId="{13B2BD85-EE36-4077-B6A2-04CB3FA4AB66}" type="sibTrans" cxnId="{3B0CA73B-D309-4C02-A821-6277321B70B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17E37F2-4D80-43FF-91A0-865C7AB88844}">
      <dgm:prSet/>
      <dgm:spPr/>
      <dgm:t>
        <a:bodyPr/>
        <a:lstStyle/>
        <a:p>
          <a:r>
            <a:rPr lang="en-US"/>
            <a:t>Edit the data with function “update”</a:t>
          </a:r>
        </a:p>
      </dgm:t>
    </dgm:pt>
    <dgm:pt modelId="{6B1D2BB2-8D4D-4127-AC74-DADB939DB8AF}" type="parTrans" cxnId="{AA0443BC-1C4B-4137-A6A8-A8DE6A286740}">
      <dgm:prSet/>
      <dgm:spPr/>
      <dgm:t>
        <a:bodyPr/>
        <a:lstStyle/>
        <a:p>
          <a:endParaRPr lang="en-US"/>
        </a:p>
      </dgm:t>
    </dgm:pt>
    <dgm:pt modelId="{67C41635-7399-41AB-814C-A1ABFCDE8791}" type="sibTrans" cxnId="{AA0443BC-1C4B-4137-A6A8-A8DE6A2867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4526E6E-8C6F-4B67-9132-55FB11FC5D3A}" type="pres">
      <dgm:prSet presAssocID="{78723657-24CD-4DF9-B369-72A7C1FFD3D3}" presName="Name0" presStyleCnt="0">
        <dgm:presLayoutVars>
          <dgm:animLvl val="lvl"/>
          <dgm:resizeHandles val="exact"/>
        </dgm:presLayoutVars>
      </dgm:prSet>
      <dgm:spPr/>
    </dgm:pt>
    <dgm:pt modelId="{2678A908-5AFC-42CF-BC39-FC1AC54233E4}" type="pres">
      <dgm:prSet presAssocID="{6DEB3EAD-67B6-483B-809B-E089675BFEB4}" presName="compositeNode" presStyleCnt="0">
        <dgm:presLayoutVars>
          <dgm:bulletEnabled val="1"/>
        </dgm:presLayoutVars>
      </dgm:prSet>
      <dgm:spPr/>
    </dgm:pt>
    <dgm:pt modelId="{C7F1BE66-819D-4B1E-B906-B1397640BD00}" type="pres">
      <dgm:prSet presAssocID="{6DEB3EAD-67B6-483B-809B-E089675BFEB4}" presName="bgRect" presStyleLbl="bgAccFollowNode1" presStyleIdx="0" presStyleCnt="3"/>
      <dgm:spPr/>
    </dgm:pt>
    <dgm:pt modelId="{88BD1B7C-C674-4B1C-9C5A-C4AED21A65E0}" type="pres">
      <dgm:prSet presAssocID="{D88B882F-3E28-41B9-9BE6-78439565523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CE5C18E-C2AF-4606-B0F7-AD0B69BA8008}" type="pres">
      <dgm:prSet presAssocID="{6DEB3EAD-67B6-483B-809B-E089675BFEB4}" presName="bottomLine" presStyleLbl="alignNode1" presStyleIdx="1" presStyleCnt="6">
        <dgm:presLayoutVars/>
      </dgm:prSet>
      <dgm:spPr/>
    </dgm:pt>
    <dgm:pt modelId="{3F72391F-8492-47CA-A751-FC8982C4A416}" type="pres">
      <dgm:prSet presAssocID="{6DEB3EAD-67B6-483B-809B-E089675BFEB4}" presName="nodeText" presStyleLbl="bgAccFollowNode1" presStyleIdx="0" presStyleCnt="3">
        <dgm:presLayoutVars>
          <dgm:bulletEnabled val="1"/>
        </dgm:presLayoutVars>
      </dgm:prSet>
      <dgm:spPr/>
    </dgm:pt>
    <dgm:pt modelId="{64921A51-A2A0-4056-89A0-D407A344743D}" type="pres">
      <dgm:prSet presAssocID="{D88B882F-3E28-41B9-9BE6-784395655233}" presName="sibTrans" presStyleCnt="0"/>
      <dgm:spPr/>
    </dgm:pt>
    <dgm:pt modelId="{10364A0A-F2BF-43E4-9C82-0BF7B30DE30E}" type="pres">
      <dgm:prSet presAssocID="{14970CF5-6BD1-43CA-88AE-44053A69D14F}" presName="compositeNode" presStyleCnt="0">
        <dgm:presLayoutVars>
          <dgm:bulletEnabled val="1"/>
        </dgm:presLayoutVars>
      </dgm:prSet>
      <dgm:spPr/>
    </dgm:pt>
    <dgm:pt modelId="{8EA7D918-0DBC-4422-BE96-722731CB64DD}" type="pres">
      <dgm:prSet presAssocID="{14970CF5-6BD1-43CA-88AE-44053A69D14F}" presName="bgRect" presStyleLbl="bgAccFollowNode1" presStyleIdx="1" presStyleCnt="3"/>
      <dgm:spPr/>
    </dgm:pt>
    <dgm:pt modelId="{CA8B56A7-135A-4D1E-89CD-82E023E0DD75}" type="pres">
      <dgm:prSet presAssocID="{13B2BD85-EE36-4077-B6A2-04CB3FA4AB6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EC0083F-CE6C-4AFB-96C3-ECBA3455ADEC}" type="pres">
      <dgm:prSet presAssocID="{14970CF5-6BD1-43CA-88AE-44053A69D14F}" presName="bottomLine" presStyleLbl="alignNode1" presStyleIdx="3" presStyleCnt="6">
        <dgm:presLayoutVars/>
      </dgm:prSet>
      <dgm:spPr/>
    </dgm:pt>
    <dgm:pt modelId="{203407D3-82DB-43AB-BBC5-6F249D8EDB08}" type="pres">
      <dgm:prSet presAssocID="{14970CF5-6BD1-43CA-88AE-44053A69D14F}" presName="nodeText" presStyleLbl="bgAccFollowNode1" presStyleIdx="1" presStyleCnt="3">
        <dgm:presLayoutVars>
          <dgm:bulletEnabled val="1"/>
        </dgm:presLayoutVars>
      </dgm:prSet>
      <dgm:spPr/>
    </dgm:pt>
    <dgm:pt modelId="{C4ED24EE-0384-4250-95F0-68AB9AAD50A4}" type="pres">
      <dgm:prSet presAssocID="{13B2BD85-EE36-4077-B6A2-04CB3FA4AB66}" presName="sibTrans" presStyleCnt="0"/>
      <dgm:spPr/>
    </dgm:pt>
    <dgm:pt modelId="{CB084930-0F2E-4CD1-978A-EB4EA76D1D89}" type="pres">
      <dgm:prSet presAssocID="{417E37F2-4D80-43FF-91A0-865C7AB88844}" presName="compositeNode" presStyleCnt="0">
        <dgm:presLayoutVars>
          <dgm:bulletEnabled val="1"/>
        </dgm:presLayoutVars>
      </dgm:prSet>
      <dgm:spPr/>
    </dgm:pt>
    <dgm:pt modelId="{77C64479-C080-43B3-91FC-54C3C5C3E30F}" type="pres">
      <dgm:prSet presAssocID="{417E37F2-4D80-43FF-91A0-865C7AB88844}" presName="bgRect" presStyleLbl="bgAccFollowNode1" presStyleIdx="2" presStyleCnt="3"/>
      <dgm:spPr/>
    </dgm:pt>
    <dgm:pt modelId="{0F145582-9C25-41F4-87B4-BC97CA15D876}" type="pres">
      <dgm:prSet presAssocID="{67C41635-7399-41AB-814C-A1ABFCDE879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B005DDE-2C6A-4D77-A1C2-9550E8E5D910}" type="pres">
      <dgm:prSet presAssocID="{417E37F2-4D80-43FF-91A0-865C7AB88844}" presName="bottomLine" presStyleLbl="alignNode1" presStyleIdx="5" presStyleCnt="6">
        <dgm:presLayoutVars/>
      </dgm:prSet>
      <dgm:spPr/>
    </dgm:pt>
    <dgm:pt modelId="{755A8E9D-FC6E-4560-B9D6-B4113D18BFED}" type="pres">
      <dgm:prSet presAssocID="{417E37F2-4D80-43FF-91A0-865C7AB8884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641A710-12EE-4F29-82AB-2D8D83D01848}" type="presOf" srcId="{6DEB3EAD-67B6-483B-809B-E089675BFEB4}" destId="{3F72391F-8492-47CA-A751-FC8982C4A416}" srcOrd="1" destOrd="0" presId="urn:microsoft.com/office/officeart/2016/7/layout/BasicLinearProcessNumbered"/>
    <dgm:cxn modelId="{3B0CA73B-D309-4C02-A821-6277321B70BC}" srcId="{78723657-24CD-4DF9-B369-72A7C1FFD3D3}" destId="{14970CF5-6BD1-43CA-88AE-44053A69D14F}" srcOrd="1" destOrd="0" parTransId="{F8C06C3B-72A9-4B2B-9F6C-AB71AF651073}" sibTransId="{13B2BD85-EE36-4077-B6A2-04CB3FA4AB66}"/>
    <dgm:cxn modelId="{6F8DDB47-C592-4D4F-B1A2-A3B4EDE01B8F}" type="presOf" srcId="{6DEB3EAD-67B6-483B-809B-E089675BFEB4}" destId="{C7F1BE66-819D-4B1E-B906-B1397640BD00}" srcOrd="0" destOrd="0" presId="urn:microsoft.com/office/officeart/2016/7/layout/BasicLinearProcessNumbered"/>
    <dgm:cxn modelId="{397DED7B-D483-41B6-B894-D7A7FE05BD46}" type="presOf" srcId="{14970CF5-6BD1-43CA-88AE-44053A69D14F}" destId="{203407D3-82DB-43AB-BBC5-6F249D8EDB08}" srcOrd="1" destOrd="0" presId="urn:microsoft.com/office/officeart/2016/7/layout/BasicLinearProcessNumbered"/>
    <dgm:cxn modelId="{2546B0AB-BB94-45A9-A153-9AA0668448D4}" type="presOf" srcId="{417E37F2-4D80-43FF-91A0-865C7AB88844}" destId="{755A8E9D-FC6E-4560-B9D6-B4113D18BFED}" srcOrd="1" destOrd="0" presId="urn:microsoft.com/office/officeart/2016/7/layout/BasicLinearProcessNumbered"/>
    <dgm:cxn modelId="{AA0443BC-1C4B-4137-A6A8-A8DE6A286740}" srcId="{78723657-24CD-4DF9-B369-72A7C1FFD3D3}" destId="{417E37F2-4D80-43FF-91A0-865C7AB88844}" srcOrd="2" destOrd="0" parTransId="{6B1D2BB2-8D4D-4127-AC74-DADB939DB8AF}" sibTransId="{67C41635-7399-41AB-814C-A1ABFCDE8791}"/>
    <dgm:cxn modelId="{9A4ADDC0-808E-4AAC-9139-DB842142BDC0}" type="presOf" srcId="{13B2BD85-EE36-4077-B6A2-04CB3FA4AB66}" destId="{CA8B56A7-135A-4D1E-89CD-82E023E0DD75}" srcOrd="0" destOrd="0" presId="urn:microsoft.com/office/officeart/2016/7/layout/BasicLinearProcessNumbered"/>
    <dgm:cxn modelId="{2FA84FDF-122A-445E-88A3-63C17536FDB1}" type="presOf" srcId="{14970CF5-6BD1-43CA-88AE-44053A69D14F}" destId="{8EA7D918-0DBC-4422-BE96-722731CB64DD}" srcOrd="0" destOrd="0" presId="urn:microsoft.com/office/officeart/2016/7/layout/BasicLinearProcessNumbered"/>
    <dgm:cxn modelId="{E23E08F4-2852-432B-8B04-A09C8817FEAF}" srcId="{78723657-24CD-4DF9-B369-72A7C1FFD3D3}" destId="{6DEB3EAD-67B6-483B-809B-E089675BFEB4}" srcOrd="0" destOrd="0" parTransId="{7F62F6DD-780E-410B-8DA7-D450094DA64D}" sibTransId="{D88B882F-3E28-41B9-9BE6-784395655233}"/>
    <dgm:cxn modelId="{EC8DC0F5-7D4C-473D-BF45-0297781D4CC1}" type="presOf" srcId="{78723657-24CD-4DF9-B369-72A7C1FFD3D3}" destId="{54526E6E-8C6F-4B67-9132-55FB11FC5D3A}" srcOrd="0" destOrd="0" presId="urn:microsoft.com/office/officeart/2016/7/layout/BasicLinearProcessNumbered"/>
    <dgm:cxn modelId="{ED3A75F6-074E-47FF-B2D5-94258249BE83}" type="presOf" srcId="{417E37F2-4D80-43FF-91A0-865C7AB88844}" destId="{77C64479-C080-43B3-91FC-54C3C5C3E30F}" srcOrd="0" destOrd="0" presId="urn:microsoft.com/office/officeart/2016/7/layout/BasicLinearProcessNumbered"/>
    <dgm:cxn modelId="{0D7BCEF7-8936-494D-97A1-F320786C31C8}" type="presOf" srcId="{D88B882F-3E28-41B9-9BE6-784395655233}" destId="{88BD1B7C-C674-4B1C-9C5A-C4AED21A65E0}" srcOrd="0" destOrd="0" presId="urn:microsoft.com/office/officeart/2016/7/layout/BasicLinearProcessNumbered"/>
    <dgm:cxn modelId="{833212FE-E17E-470C-8016-2694299E08D7}" type="presOf" srcId="{67C41635-7399-41AB-814C-A1ABFCDE8791}" destId="{0F145582-9C25-41F4-87B4-BC97CA15D876}" srcOrd="0" destOrd="0" presId="urn:microsoft.com/office/officeart/2016/7/layout/BasicLinearProcessNumbered"/>
    <dgm:cxn modelId="{75A26FF4-EC21-433A-978A-F8F35A36E48A}" type="presParOf" srcId="{54526E6E-8C6F-4B67-9132-55FB11FC5D3A}" destId="{2678A908-5AFC-42CF-BC39-FC1AC54233E4}" srcOrd="0" destOrd="0" presId="urn:microsoft.com/office/officeart/2016/7/layout/BasicLinearProcessNumbered"/>
    <dgm:cxn modelId="{919A62C9-BA9B-4F17-BDBF-69360AF42505}" type="presParOf" srcId="{2678A908-5AFC-42CF-BC39-FC1AC54233E4}" destId="{C7F1BE66-819D-4B1E-B906-B1397640BD00}" srcOrd="0" destOrd="0" presId="urn:microsoft.com/office/officeart/2016/7/layout/BasicLinearProcessNumbered"/>
    <dgm:cxn modelId="{5BC03C07-7378-4728-8580-8D1C0DC1E0DF}" type="presParOf" srcId="{2678A908-5AFC-42CF-BC39-FC1AC54233E4}" destId="{88BD1B7C-C674-4B1C-9C5A-C4AED21A65E0}" srcOrd="1" destOrd="0" presId="urn:microsoft.com/office/officeart/2016/7/layout/BasicLinearProcessNumbered"/>
    <dgm:cxn modelId="{CB78F981-710F-4B1C-861F-2862FE4D9BB8}" type="presParOf" srcId="{2678A908-5AFC-42CF-BC39-FC1AC54233E4}" destId="{7CE5C18E-C2AF-4606-B0F7-AD0B69BA8008}" srcOrd="2" destOrd="0" presId="urn:microsoft.com/office/officeart/2016/7/layout/BasicLinearProcessNumbered"/>
    <dgm:cxn modelId="{ADA1B238-2503-4796-81BD-57098CEAB716}" type="presParOf" srcId="{2678A908-5AFC-42CF-BC39-FC1AC54233E4}" destId="{3F72391F-8492-47CA-A751-FC8982C4A416}" srcOrd="3" destOrd="0" presId="urn:microsoft.com/office/officeart/2016/7/layout/BasicLinearProcessNumbered"/>
    <dgm:cxn modelId="{7065844B-1791-452D-935E-CB5C3916562F}" type="presParOf" srcId="{54526E6E-8C6F-4B67-9132-55FB11FC5D3A}" destId="{64921A51-A2A0-4056-89A0-D407A344743D}" srcOrd="1" destOrd="0" presId="urn:microsoft.com/office/officeart/2016/7/layout/BasicLinearProcessNumbered"/>
    <dgm:cxn modelId="{BF09C791-0579-44AB-954C-DE6A6A3269B6}" type="presParOf" srcId="{54526E6E-8C6F-4B67-9132-55FB11FC5D3A}" destId="{10364A0A-F2BF-43E4-9C82-0BF7B30DE30E}" srcOrd="2" destOrd="0" presId="urn:microsoft.com/office/officeart/2016/7/layout/BasicLinearProcessNumbered"/>
    <dgm:cxn modelId="{395E0455-50B9-462B-83CD-E9185ABA9305}" type="presParOf" srcId="{10364A0A-F2BF-43E4-9C82-0BF7B30DE30E}" destId="{8EA7D918-0DBC-4422-BE96-722731CB64DD}" srcOrd="0" destOrd="0" presId="urn:microsoft.com/office/officeart/2016/7/layout/BasicLinearProcessNumbered"/>
    <dgm:cxn modelId="{AB515FC3-9EB4-4124-9266-4D5ADB84556D}" type="presParOf" srcId="{10364A0A-F2BF-43E4-9C82-0BF7B30DE30E}" destId="{CA8B56A7-135A-4D1E-89CD-82E023E0DD75}" srcOrd="1" destOrd="0" presId="urn:microsoft.com/office/officeart/2016/7/layout/BasicLinearProcessNumbered"/>
    <dgm:cxn modelId="{408F0AA5-F159-4919-BBEC-485281A6BD61}" type="presParOf" srcId="{10364A0A-F2BF-43E4-9C82-0BF7B30DE30E}" destId="{4EC0083F-CE6C-4AFB-96C3-ECBA3455ADEC}" srcOrd="2" destOrd="0" presId="urn:microsoft.com/office/officeart/2016/7/layout/BasicLinearProcessNumbered"/>
    <dgm:cxn modelId="{141FD5BF-34EA-4DC9-BC5E-286B879CABF9}" type="presParOf" srcId="{10364A0A-F2BF-43E4-9C82-0BF7B30DE30E}" destId="{203407D3-82DB-43AB-BBC5-6F249D8EDB08}" srcOrd="3" destOrd="0" presId="urn:microsoft.com/office/officeart/2016/7/layout/BasicLinearProcessNumbered"/>
    <dgm:cxn modelId="{96CBDBEB-4EBF-4772-A9DE-9C3503267CE0}" type="presParOf" srcId="{54526E6E-8C6F-4B67-9132-55FB11FC5D3A}" destId="{C4ED24EE-0384-4250-95F0-68AB9AAD50A4}" srcOrd="3" destOrd="0" presId="urn:microsoft.com/office/officeart/2016/7/layout/BasicLinearProcessNumbered"/>
    <dgm:cxn modelId="{F782A12E-9A05-4EE4-B673-7DB7C8AF18F3}" type="presParOf" srcId="{54526E6E-8C6F-4B67-9132-55FB11FC5D3A}" destId="{CB084930-0F2E-4CD1-978A-EB4EA76D1D89}" srcOrd="4" destOrd="0" presId="urn:microsoft.com/office/officeart/2016/7/layout/BasicLinearProcessNumbered"/>
    <dgm:cxn modelId="{13E31676-CD65-423F-8789-D1CF93DD0A0E}" type="presParOf" srcId="{CB084930-0F2E-4CD1-978A-EB4EA76D1D89}" destId="{77C64479-C080-43B3-91FC-54C3C5C3E30F}" srcOrd="0" destOrd="0" presId="urn:microsoft.com/office/officeart/2016/7/layout/BasicLinearProcessNumbered"/>
    <dgm:cxn modelId="{E25C4282-1376-49C4-9158-7DF393E0D9D3}" type="presParOf" srcId="{CB084930-0F2E-4CD1-978A-EB4EA76D1D89}" destId="{0F145582-9C25-41F4-87B4-BC97CA15D876}" srcOrd="1" destOrd="0" presId="urn:microsoft.com/office/officeart/2016/7/layout/BasicLinearProcessNumbered"/>
    <dgm:cxn modelId="{F47AA351-2BFB-4BF4-9B23-9C1D28BD82C7}" type="presParOf" srcId="{CB084930-0F2E-4CD1-978A-EB4EA76D1D89}" destId="{BB005DDE-2C6A-4D77-A1C2-9550E8E5D910}" srcOrd="2" destOrd="0" presId="urn:microsoft.com/office/officeart/2016/7/layout/BasicLinearProcessNumbered"/>
    <dgm:cxn modelId="{43A13C9D-00EF-46A6-B169-977DBA6887D0}" type="presParOf" srcId="{CB084930-0F2E-4CD1-978A-EB4EA76D1D89}" destId="{755A8E9D-FC6E-4560-B9D6-B4113D18BFE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5C445-FC39-4402-8651-B79C49BDC30D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2541EF-D7E4-45D8-9D19-CDA659B8D002}">
      <dgm:prSet/>
      <dgm:spPr/>
      <dgm:t>
        <a:bodyPr/>
        <a:lstStyle/>
        <a:p>
          <a:r>
            <a:rPr lang="en-US"/>
            <a:t>Take</a:t>
          </a:r>
        </a:p>
      </dgm:t>
    </dgm:pt>
    <dgm:pt modelId="{0A13FF66-E6E1-42C5-B503-370E3E1F537A}" type="parTrans" cxnId="{9002AE03-39CB-40CA-B9A0-5F480B1055C9}">
      <dgm:prSet/>
      <dgm:spPr/>
      <dgm:t>
        <a:bodyPr/>
        <a:lstStyle/>
        <a:p>
          <a:endParaRPr lang="en-US"/>
        </a:p>
      </dgm:t>
    </dgm:pt>
    <dgm:pt modelId="{4420436E-0C7B-4681-B918-EC9D25604BC2}" type="sibTrans" cxnId="{9002AE03-39CB-40CA-B9A0-5F480B1055C9}">
      <dgm:prSet/>
      <dgm:spPr/>
      <dgm:t>
        <a:bodyPr/>
        <a:lstStyle/>
        <a:p>
          <a:endParaRPr lang="en-US"/>
        </a:p>
      </dgm:t>
    </dgm:pt>
    <dgm:pt modelId="{03DBDCCD-EC7C-4CE1-8B3A-BAC9E7A08513}">
      <dgm:prSet/>
      <dgm:spPr/>
      <dgm:t>
        <a:bodyPr/>
        <a:lstStyle/>
        <a:p>
          <a:r>
            <a:rPr lang="en-US"/>
            <a:t>Take the apiKey, authDomain, databaseURL, storageBucket of the Firebase database</a:t>
          </a:r>
        </a:p>
      </dgm:t>
    </dgm:pt>
    <dgm:pt modelId="{D0713708-C4F3-4049-AF75-2E450752CF31}" type="parTrans" cxnId="{1145EA20-639B-4617-A3BB-BFEFFB53FC73}">
      <dgm:prSet/>
      <dgm:spPr/>
      <dgm:t>
        <a:bodyPr/>
        <a:lstStyle/>
        <a:p>
          <a:endParaRPr lang="en-US"/>
        </a:p>
      </dgm:t>
    </dgm:pt>
    <dgm:pt modelId="{6E958006-1E15-45DE-89CF-55BEA4315104}" type="sibTrans" cxnId="{1145EA20-639B-4617-A3BB-BFEFFB53FC73}">
      <dgm:prSet/>
      <dgm:spPr/>
      <dgm:t>
        <a:bodyPr/>
        <a:lstStyle/>
        <a:p>
          <a:endParaRPr lang="en-US"/>
        </a:p>
      </dgm:t>
    </dgm:pt>
    <dgm:pt modelId="{BC8259EB-101B-4B98-9AE6-A5568F573103}">
      <dgm:prSet/>
      <dgm:spPr/>
      <dgm:t>
        <a:bodyPr/>
        <a:lstStyle/>
        <a:p>
          <a:r>
            <a:rPr lang="en-US"/>
            <a:t>Initialize</a:t>
          </a:r>
        </a:p>
      </dgm:t>
    </dgm:pt>
    <dgm:pt modelId="{EF26EE1B-6E0D-48ED-827D-53D07AEDC209}" type="parTrans" cxnId="{F7053B19-000F-4C5B-90D5-8009F1CE664E}">
      <dgm:prSet/>
      <dgm:spPr/>
      <dgm:t>
        <a:bodyPr/>
        <a:lstStyle/>
        <a:p>
          <a:endParaRPr lang="en-US"/>
        </a:p>
      </dgm:t>
    </dgm:pt>
    <dgm:pt modelId="{DC64A984-124F-455D-A6DB-820DAB355D45}" type="sibTrans" cxnId="{F7053B19-000F-4C5B-90D5-8009F1CE664E}">
      <dgm:prSet/>
      <dgm:spPr/>
      <dgm:t>
        <a:bodyPr/>
        <a:lstStyle/>
        <a:p>
          <a:endParaRPr lang="en-US"/>
        </a:p>
      </dgm:t>
    </dgm:pt>
    <dgm:pt modelId="{550D0B33-78F8-4D69-99D7-686AEA4DE7DC}">
      <dgm:prSet/>
      <dgm:spPr/>
      <dgm:t>
        <a:bodyPr/>
        <a:lstStyle/>
        <a:p>
          <a:r>
            <a:rPr lang="en-US"/>
            <a:t>Initialize the database</a:t>
          </a:r>
        </a:p>
      </dgm:t>
    </dgm:pt>
    <dgm:pt modelId="{DE11AA26-C232-430D-BB07-A45A217CD26E}" type="parTrans" cxnId="{9F9AFFBF-698B-4073-ADDF-270E8112DDF2}">
      <dgm:prSet/>
      <dgm:spPr/>
      <dgm:t>
        <a:bodyPr/>
        <a:lstStyle/>
        <a:p>
          <a:endParaRPr lang="en-US"/>
        </a:p>
      </dgm:t>
    </dgm:pt>
    <dgm:pt modelId="{6800857A-DA5D-4666-A16B-044FF59B8C8B}" type="sibTrans" cxnId="{9F9AFFBF-698B-4073-ADDF-270E8112DDF2}">
      <dgm:prSet/>
      <dgm:spPr/>
      <dgm:t>
        <a:bodyPr/>
        <a:lstStyle/>
        <a:p>
          <a:endParaRPr lang="en-US"/>
        </a:p>
      </dgm:t>
    </dgm:pt>
    <dgm:pt modelId="{F55E29DA-79B1-4090-B849-10C7F8CFC3A9}">
      <dgm:prSet/>
      <dgm:spPr/>
      <dgm:t>
        <a:bodyPr/>
        <a:lstStyle/>
        <a:p>
          <a:r>
            <a:rPr lang="en-US"/>
            <a:t>Create</a:t>
          </a:r>
        </a:p>
      </dgm:t>
    </dgm:pt>
    <dgm:pt modelId="{5462F9A9-AC62-4F34-ABDC-0564E21538AD}" type="parTrans" cxnId="{17302D22-A1D1-4052-952B-C1349018F6E2}">
      <dgm:prSet/>
      <dgm:spPr/>
      <dgm:t>
        <a:bodyPr/>
        <a:lstStyle/>
        <a:p>
          <a:endParaRPr lang="en-US"/>
        </a:p>
      </dgm:t>
    </dgm:pt>
    <dgm:pt modelId="{05F12596-4D3B-4EA6-AE62-E028A8875FE0}" type="sibTrans" cxnId="{17302D22-A1D1-4052-952B-C1349018F6E2}">
      <dgm:prSet/>
      <dgm:spPr/>
      <dgm:t>
        <a:bodyPr/>
        <a:lstStyle/>
        <a:p>
          <a:endParaRPr lang="en-US"/>
        </a:p>
      </dgm:t>
    </dgm:pt>
    <dgm:pt modelId="{AB9E8775-EF90-4301-A499-C6802BB03B0B}">
      <dgm:prSet/>
      <dgm:spPr/>
      <dgm:t>
        <a:bodyPr/>
        <a:lstStyle/>
        <a:p>
          <a:r>
            <a:rPr lang="en-US"/>
            <a:t>Create variable task to access the object in the Firebase</a:t>
          </a:r>
        </a:p>
      </dgm:t>
    </dgm:pt>
    <dgm:pt modelId="{03442A3C-99D7-4396-B05A-9D66002CF9C2}" type="parTrans" cxnId="{27537EDF-1975-4A94-8770-5F1B44B2DAAD}">
      <dgm:prSet/>
      <dgm:spPr/>
      <dgm:t>
        <a:bodyPr/>
        <a:lstStyle/>
        <a:p>
          <a:endParaRPr lang="en-US"/>
        </a:p>
      </dgm:t>
    </dgm:pt>
    <dgm:pt modelId="{38D2C226-CB93-4645-9DFB-286DBD4A0086}" type="sibTrans" cxnId="{27537EDF-1975-4A94-8770-5F1B44B2DAAD}">
      <dgm:prSet/>
      <dgm:spPr/>
      <dgm:t>
        <a:bodyPr/>
        <a:lstStyle/>
        <a:p>
          <a:endParaRPr lang="en-US"/>
        </a:p>
      </dgm:t>
    </dgm:pt>
    <dgm:pt modelId="{7095214C-01A3-4357-88E2-0D5EE1D6646F}">
      <dgm:prSet/>
      <dgm:spPr/>
      <dgm:t>
        <a:bodyPr/>
        <a:lstStyle/>
        <a:p>
          <a:r>
            <a:rPr lang="en-US"/>
            <a:t>Take</a:t>
          </a:r>
        </a:p>
      </dgm:t>
    </dgm:pt>
    <dgm:pt modelId="{E0C66FAB-37E1-4928-A6A1-949E51848EE4}" type="parTrans" cxnId="{4B08E292-3AB5-411E-816D-AB586C71354A}">
      <dgm:prSet/>
      <dgm:spPr/>
      <dgm:t>
        <a:bodyPr/>
        <a:lstStyle/>
        <a:p>
          <a:endParaRPr lang="en-US"/>
        </a:p>
      </dgm:t>
    </dgm:pt>
    <dgm:pt modelId="{C6AB4EC6-C55E-4466-96F1-14FE290F596E}" type="sibTrans" cxnId="{4B08E292-3AB5-411E-816D-AB586C71354A}">
      <dgm:prSet/>
      <dgm:spPr/>
      <dgm:t>
        <a:bodyPr/>
        <a:lstStyle/>
        <a:p>
          <a:endParaRPr lang="en-US"/>
        </a:p>
      </dgm:t>
    </dgm:pt>
    <dgm:pt modelId="{5FDBF9F1-00CF-4D23-83A7-EDCBE162E976}">
      <dgm:prSet/>
      <dgm:spPr/>
      <dgm:t>
        <a:bodyPr/>
        <a:lstStyle/>
        <a:p>
          <a:r>
            <a:rPr lang="en-US"/>
            <a:t>Take the value of each object (that is the random key)</a:t>
          </a:r>
        </a:p>
      </dgm:t>
    </dgm:pt>
    <dgm:pt modelId="{A29A9761-7178-438D-98AF-013C472F47F4}" type="parTrans" cxnId="{6DDABF7E-44C6-40A3-8C66-37AC86B332E9}">
      <dgm:prSet/>
      <dgm:spPr/>
      <dgm:t>
        <a:bodyPr/>
        <a:lstStyle/>
        <a:p>
          <a:endParaRPr lang="en-US"/>
        </a:p>
      </dgm:t>
    </dgm:pt>
    <dgm:pt modelId="{55ED476C-E945-4AB3-B5B9-BA9235B7E62A}" type="sibTrans" cxnId="{6DDABF7E-44C6-40A3-8C66-37AC86B332E9}">
      <dgm:prSet/>
      <dgm:spPr/>
      <dgm:t>
        <a:bodyPr/>
        <a:lstStyle/>
        <a:p>
          <a:endParaRPr lang="en-US"/>
        </a:p>
      </dgm:t>
    </dgm:pt>
    <dgm:pt modelId="{0F440C31-2A7C-49A8-9CEF-20FEBE947FB7}">
      <dgm:prSet/>
      <dgm:spPr/>
      <dgm:t>
        <a:bodyPr/>
        <a:lstStyle/>
        <a:p>
          <a:r>
            <a:rPr lang="en-US"/>
            <a:t>Edit</a:t>
          </a:r>
        </a:p>
      </dgm:t>
    </dgm:pt>
    <dgm:pt modelId="{ADBD37A5-0DFF-47D8-A731-FE4A395BD430}" type="parTrans" cxnId="{CAFD8484-4B3C-43AD-933F-08C6E213B1D5}">
      <dgm:prSet/>
      <dgm:spPr/>
      <dgm:t>
        <a:bodyPr/>
        <a:lstStyle/>
        <a:p>
          <a:endParaRPr lang="en-US"/>
        </a:p>
      </dgm:t>
    </dgm:pt>
    <dgm:pt modelId="{CC61F1A9-F301-4474-A96F-D2DF3F491BE8}" type="sibTrans" cxnId="{CAFD8484-4B3C-43AD-933F-08C6E213B1D5}">
      <dgm:prSet/>
      <dgm:spPr/>
      <dgm:t>
        <a:bodyPr/>
        <a:lstStyle/>
        <a:p>
          <a:endParaRPr lang="en-US"/>
        </a:p>
      </dgm:t>
    </dgm:pt>
    <dgm:pt modelId="{DC2C3025-8C56-4254-A83B-A90C9EB2BEFA}">
      <dgm:prSet/>
      <dgm:spPr/>
      <dgm:t>
        <a:bodyPr/>
        <a:lstStyle/>
        <a:p>
          <a:r>
            <a:rPr lang="en-US"/>
            <a:t>Finally edit the data with the random key child and other childs</a:t>
          </a:r>
        </a:p>
      </dgm:t>
    </dgm:pt>
    <dgm:pt modelId="{C675B420-0E13-4EAF-B893-395B5D0A2CC6}" type="parTrans" cxnId="{B24528D1-3E65-46FE-BCB0-47CDA7EC75E3}">
      <dgm:prSet/>
      <dgm:spPr/>
      <dgm:t>
        <a:bodyPr/>
        <a:lstStyle/>
        <a:p>
          <a:endParaRPr lang="en-US"/>
        </a:p>
      </dgm:t>
    </dgm:pt>
    <dgm:pt modelId="{8473F0A0-8893-4FC5-9931-F2C2FB5172BF}" type="sibTrans" cxnId="{B24528D1-3E65-46FE-BCB0-47CDA7EC75E3}">
      <dgm:prSet/>
      <dgm:spPr/>
      <dgm:t>
        <a:bodyPr/>
        <a:lstStyle/>
        <a:p>
          <a:endParaRPr lang="en-US"/>
        </a:p>
      </dgm:t>
    </dgm:pt>
    <dgm:pt modelId="{53122258-6FEE-4581-8BA2-1A1C60C8D011}" type="pres">
      <dgm:prSet presAssocID="{A2B5C445-FC39-4402-8651-B79C49BDC30D}" presName="Name0" presStyleCnt="0">
        <dgm:presLayoutVars>
          <dgm:dir/>
          <dgm:animLvl val="lvl"/>
          <dgm:resizeHandles val="exact"/>
        </dgm:presLayoutVars>
      </dgm:prSet>
      <dgm:spPr/>
    </dgm:pt>
    <dgm:pt modelId="{6E082CA1-1470-4CBF-8226-A28979BB1302}" type="pres">
      <dgm:prSet presAssocID="{BD2541EF-D7E4-45D8-9D19-CDA659B8D002}" presName="composite" presStyleCnt="0"/>
      <dgm:spPr/>
    </dgm:pt>
    <dgm:pt modelId="{4A2F7FB4-A34D-4FC0-BF4D-D44F06AF76C5}" type="pres">
      <dgm:prSet presAssocID="{BD2541EF-D7E4-45D8-9D19-CDA659B8D002}" presName="parTx" presStyleLbl="alignNode1" presStyleIdx="0" presStyleCnt="5">
        <dgm:presLayoutVars>
          <dgm:chMax val="0"/>
          <dgm:chPref val="0"/>
        </dgm:presLayoutVars>
      </dgm:prSet>
      <dgm:spPr/>
    </dgm:pt>
    <dgm:pt modelId="{017C2F92-A2FE-49C9-99FB-F01B01F07175}" type="pres">
      <dgm:prSet presAssocID="{BD2541EF-D7E4-45D8-9D19-CDA659B8D002}" presName="desTx" presStyleLbl="alignAccFollowNode1" presStyleIdx="0" presStyleCnt="5">
        <dgm:presLayoutVars/>
      </dgm:prSet>
      <dgm:spPr/>
    </dgm:pt>
    <dgm:pt modelId="{28CA369C-A08F-48C1-AECA-860D929DD0DF}" type="pres">
      <dgm:prSet presAssocID="{4420436E-0C7B-4681-B918-EC9D25604BC2}" presName="space" presStyleCnt="0"/>
      <dgm:spPr/>
    </dgm:pt>
    <dgm:pt modelId="{0B66AF5F-1D70-4E39-974D-70C958696034}" type="pres">
      <dgm:prSet presAssocID="{BC8259EB-101B-4B98-9AE6-A5568F573103}" presName="composite" presStyleCnt="0"/>
      <dgm:spPr/>
    </dgm:pt>
    <dgm:pt modelId="{5DD3F7C7-B7EB-44F6-90C9-AB88E40FF2D8}" type="pres">
      <dgm:prSet presAssocID="{BC8259EB-101B-4B98-9AE6-A5568F573103}" presName="parTx" presStyleLbl="alignNode1" presStyleIdx="1" presStyleCnt="5">
        <dgm:presLayoutVars>
          <dgm:chMax val="0"/>
          <dgm:chPref val="0"/>
        </dgm:presLayoutVars>
      </dgm:prSet>
      <dgm:spPr/>
    </dgm:pt>
    <dgm:pt modelId="{DCCEAE1C-F255-4F73-8CF5-B94FE57C2AA9}" type="pres">
      <dgm:prSet presAssocID="{BC8259EB-101B-4B98-9AE6-A5568F573103}" presName="desTx" presStyleLbl="alignAccFollowNode1" presStyleIdx="1" presStyleCnt="5">
        <dgm:presLayoutVars/>
      </dgm:prSet>
      <dgm:spPr/>
    </dgm:pt>
    <dgm:pt modelId="{2F7DB7A7-C47C-4AB3-94D2-7A87B4FCF277}" type="pres">
      <dgm:prSet presAssocID="{DC64A984-124F-455D-A6DB-820DAB355D45}" presName="space" presStyleCnt="0"/>
      <dgm:spPr/>
    </dgm:pt>
    <dgm:pt modelId="{7173E04E-5E25-4CA3-8078-2D48B25DD61C}" type="pres">
      <dgm:prSet presAssocID="{F55E29DA-79B1-4090-B849-10C7F8CFC3A9}" presName="composite" presStyleCnt="0"/>
      <dgm:spPr/>
    </dgm:pt>
    <dgm:pt modelId="{ED4A4FD3-933A-44AF-BC19-F2E267C68237}" type="pres">
      <dgm:prSet presAssocID="{F55E29DA-79B1-4090-B849-10C7F8CFC3A9}" presName="parTx" presStyleLbl="alignNode1" presStyleIdx="2" presStyleCnt="5">
        <dgm:presLayoutVars>
          <dgm:chMax val="0"/>
          <dgm:chPref val="0"/>
        </dgm:presLayoutVars>
      </dgm:prSet>
      <dgm:spPr/>
    </dgm:pt>
    <dgm:pt modelId="{8D684C27-5E7B-45C2-B19C-F30596BCE77D}" type="pres">
      <dgm:prSet presAssocID="{F55E29DA-79B1-4090-B849-10C7F8CFC3A9}" presName="desTx" presStyleLbl="alignAccFollowNode1" presStyleIdx="2" presStyleCnt="5">
        <dgm:presLayoutVars/>
      </dgm:prSet>
      <dgm:spPr/>
    </dgm:pt>
    <dgm:pt modelId="{8B6A8F87-5678-4889-92A3-C29D303A670E}" type="pres">
      <dgm:prSet presAssocID="{05F12596-4D3B-4EA6-AE62-E028A8875FE0}" presName="space" presStyleCnt="0"/>
      <dgm:spPr/>
    </dgm:pt>
    <dgm:pt modelId="{8C8F5078-A5D1-42A4-8C58-F27678663A0F}" type="pres">
      <dgm:prSet presAssocID="{7095214C-01A3-4357-88E2-0D5EE1D6646F}" presName="composite" presStyleCnt="0"/>
      <dgm:spPr/>
    </dgm:pt>
    <dgm:pt modelId="{5ED707E4-FC47-474D-AF28-8FC3B70E8455}" type="pres">
      <dgm:prSet presAssocID="{7095214C-01A3-4357-88E2-0D5EE1D6646F}" presName="parTx" presStyleLbl="alignNode1" presStyleIdx="3" presStyleCnt="5">
        <dgm:presLayoutVars>
          <dgm:chMax val="0"/>
          <dgm:chPref val="0"/>
        </dgm:presLayoutVars>
      </dgm:prSet>
      <dgm:spPr/>
    </dgm:pt>
    <dgm:pt modelId="{B9E144F8-ADD3-40C5-806A-B10DF6F6C9CD}" type="pres">
      <dgm:prSet presAssocID="{7095214C-01A3-4357-88E2-0D5EE1D6646F}" presName="desTx" presStyleLbl="alignAccFollowNode1" presStyleIdx="3" presStyleCnt="5">
        <dgm:presLayoutVars/>
      </dgm:prSet>
      <dgm:spPr/>
    </dgm:pt>
    <dgm:pt modelId="{3A1E0461-6134-44F2-9B08-EDDAD87DC93E}" type="pres">
      <dgm:prSet presAssocID="{C6AB4EC6-C55E-4466-96F1-14FE290F596E}" presName="space" presStyleCnt="0"/>
      <dgm:spPr/>
    </dgm:pt>
    <dgm:pt modelId="{836BCF49-AF48-4F15-A788-BC104EE873EB}" type="pres">
      <dgm:prSet presAssocID="{0F440C31-2A7C-49A8-9CEF-20FEBE947FB7}" presName="composite" presStyleCnt="0"/>
      <dgm:spPr/>
    </dgm:pt>
    <dgm:pt modelId="{984B894F-8E11-4466-A0D5-CF994A904BAC}" type="pres">
      <dgm:prSet presAssocID="{0F440C31-2A7C-49A8-9CEF-20FEBE947FB7}" presName="parTx" presStyleLbl="alignNode1" presStyleIdx="4" presStyleCnt="5">
        <dgm:presLayoutVars>
          <dgm:chMax val="0"/>
          <dgm:chPref val="0"/>
        </dgm:presLayoutVars>
      </dgm:prSet>
      <dgm:spPr/>
    </dgm:pt>
    <dgm:pt modelId="{441FD2FE-D116-4D75-9F55-934826C7DFC1}" type="pres">
      <dgm:prSet presAssocID="{0F440C31-2A7C-49A8-9CEF-20FEBE947FB7}" presName="desTx" presStyleLbl="alignAccFollowNode1" presStyleIdx="4" presStyleCnt="5">
        <dgm:presLayoutVars/>
      </dgm:prSet>
      <dgm:spPr/>
    </dgm:pt>
  </dgm:ptLst>
  <dgm:cxnLst>
    <dgm:cxn modelId="{9002AE03-39CB-40CA-B9A0-5F480B1055C9}" srcId="{A2B5C445-FC39-4402-8651-B79C49BDC30D}" destId="{BD2541EF-D7E4-45D8-9D19-CDA659B8D002}" srcOrd="0" destOrd="0" parTransId="{0A13FF66-E6E1-42C5-B503-370E3E1F537A}" sibTransId="{4420436E-0C7B-4681-B918-EC9D25604BC2}"/>
    <dgm:cxn modelId="{F7053B19-000F-4C5B-90D5-8009F1CE664E}" srcId="{A2B5C445-FC39-4402-8651-B79C49BDC30D}" destId="{BC8259EB-101B-4B98-9AE6-A5568F573103}" srcOrd="1" destOrd="0" parTransId="{EF26EE1B-6E0D-48ED-827D-53D07AEDC209}" sibTransId="{DC64A984-124F-455D-A6DB-820DAB355D45}"/>
    <dgm:cxn modelId="{1145EA20-639B-4617-A3BB-BFEFFB53FC73}" srcId="{BD2541EF-D7E4-45D8-9D19-CDA659B8D002}" destId="{03DBDCCD-EC7C-4CE1-8B3A-BAC9E7A08513}" srcOrd="0" destOrd="0" parTransId="{D0713708-C4F3-4049-AF75-2E450752CF31}" sibTransId="{6E958006-1E15-45DE-89CF-55BEA4315104}"/>
    <dgm:cxn modelId="{17302D22-A1D1-4052-952B-C1349018F6E2}" srcId="{A2B5C445-FC39-4402-8651-B79C49BDC30D}" destId="{F55E29DA-79B1-4090-B849-10C7F8CFC3A9}" srcOrd="2" destOrd="0" parTransId="{5462F9A9-AC62-4F34-ABDC-0564E21538AD}" sibTransId="{05F12596-4D3B-4EA6-AE62-E028A8875FE0}"/>
    <dgm:cxn modelId="{EB8EC324-502B-447A-BB06-B4B25B36B42A}" type="presOf" srcId="{550D0B33-78F8-4D69-99D7-686AEA4DE7DC}" destId="{DCCEAE1C-F255-4F73-8CF5-B94FE57C2AA9}" srcOrd="0" destOrd="0" presId="urn:microsoft.com/office/officeart/2016/7/layout/HorizontalActionList"/>
    <dgm:cxn modelId="{30231A29-2365-4E6D-865B-66F331D48D3A}" type="presOf" srcId="{5FDBF9F1-00CF-4D23-83A7-EDCBE162E976}" destId="{B9E144F8-ADD3-40C5-806A-B10DF6F6C9CD}" srcOrd="0" destOrd="0" presId="urn:microsoft.com/office/officeart/2016/7/layout/HorizontalActionList"/>
    <dgm:cxn modelId="{80750762-329B-4FB8-8121-404A82831D10}" type="presOf" srcId="{7095214C-01A3-4357-88E2-0D5EE1D6646F}" destId="{5ED707E4-FC47-474D-AF28-8FC3B70E8455}" srcOrd="0" destOrd="0" presId="urn:microsoft.com/office/officeart/2016/7/layout/HorizontalActionList"/>
    <dgm:cxn modelId="{DEAD2546-E48A-4E79-898F-A9DC22706101}" type="presOf" srcId="{BC8259EB-101B-4B98-9AE6-A5568F573103}" destId="{5DD3F7C7-B7EB-44F6-90C9-AB88E40FF2D8}" srcOrd="0" destOrd="0" presId="urn:microsoft.com/office/officeart/2016/7/layout/HorizontalActionList"/>
    <dgm:cxn modelId="{6DDABF7E-44C6-40A3-8C66-37AC86B332E9}" srcId="{7095214C-01A3-4357-88E2-0D5EE1D6646F}" destId="{5FDBF9F1-00CF-4D23-83A7-EDCBE162E976}" srcOrd="0" destOrd="0" parTransId="{A29A9761-7178-438D-98AF-013C472F47F4}" sibTransId="{55ED476C-E945-4AB3-B5B9-BA9235B7E62A}"/>
    <dgm:cxn modelId="{CAFD8484-4B3C-43AD-933F-08C6E213B1D5}" srcId="{A2B5C445-FC39-4402-8651-B79C49BDC30D}" destId="{0F440C31-2A7C-49A8-9CEF-20FEBE947FB7}" srcOrd="4" destOrd="0" parTransId="{ADBD37A5-0DFF-47D8-A731-FE4A395BD430}" sibTransId="{CC61F1A9-F301-4474-A96F-D2DF3F491BE8}"/>
    <dgm:cxn modelId="{5BF01690-D732-47B5-BA4A-6702A727F4D1}" type="presOf" srcId="{DC2C3025-8C56-4254-A83B-A90C9EB2BEFA}" destId="{441FD2FE-D116-4D75-9F55-934826C7DFC1}" srcOrd="0" destOrd="0" presId="urn:microsoft.com/office/officeart/2016/7/layout/HorizontalActionList"/>
    <dgm:cxn modelId="{4B08E292-3AB5-411E-816D-AB586C71354A}" srcId="{A2B5C445-FC39-4402-8651-B79C49BDC30D}" destId="{7095214C-01A3-4357-88E2-0D5EE1D6646F}" srcOrd="3" destOrd="0" parTransId="{E0C66FAB-37E1-4928-A6A1-949E51848EE4}" sibTransId="{C6AB4EC6-C55E-4466-96F1-14FE290F596E}"/>
    <dgm:cxn modelId="{2C3A43A8-9350-4E16-A7CC-C6F9010ACED6}" type="presOf" srcId="{BD2541EF-D7E4-45D8-9D19-CDA659B8D002}" destId="{4A2F7FB4-A34D-4FC0-BF4D-D44F06AF76C5}" srcOrd="0" destOrd="0" presId="urn:microsoft.com/office/officeart/2016/7/layout/HorizontalActionList"/>
    <dgm:cxn modelId="{E6CFA5B3-FC03-4039-86B7-F20D71278A20}" type="presOf" srcId="{AB9E8775-EF90-4301-A499-C6802BB03B0B}" destId="{8D684C27-5E7B-45C2-B19C-F30596BCE77D}" srcOrd="0" destOrd="0" presId="urn:microsoft.com/office/officeart/2016/7/layout/HorizontalActionList"/>
    <dgm:cxn modelId="{9F9AFFBF-698B-4073-ADDF-270E8112DDF2}" srcId="{BC8259EB-101B-4B98-9AE6-A5568F573103}" destId="{550D0B33-78F8-4D69-99D7-686AEA4DE7DC}" srcOrd="0" destOrd="0" parTransId="{DE11AA26-C232-430D-BB07-A45A217CD26E}" sibTransId="{6800857A-DA5D-4666-A16B-044FF59B8C8B}"/>
    <dgm:cxn modelId="{B24528D1-3E65-46FE-BCB0-47CDA7EC75E3}" srcId="{0F440C31-2A7C-49A8-9CEF-20FEBE947FB7}" destId="{DC2C3025-8C56-4254-A83B-A90C9EB2BEFA}" srcOrd="0" destOrd="0" parTransId="{C675B420-0E13-4EAF-B893-395B5D0A2CC6}" sibTransId="{8473F0A0-8893-4FC5-9931-F2C2FB5172BF}"/>
    <dgm:cxn modelId="{C095BDD8-9742-4E2F-B569-04319A7AD6AD}" type="presOf" srcId="{A2B5C445-FC39-4402-8651-B79C49BDC30D}" destId="{53122258-6FEE-4581-8BA2-1A1C60C8D011}" srcOrd="0" destOrd="0" presId="urn:microsoft.com/office/officeart/2016/7/layout/HorizontalActionList"/>
    <dgm:cxn modelId="{27537EDF-1975-4A94-8770-5F1B44B2DAAD}" srcId="{F55E29DA-79B1-4090-B849-10C7F8CFC3A9}" destId="{AB9E8775-EF90-4301-A499-C6802BB03B0B}" srcOrd="0" destOrd="0" parTransId="{03442A3C-99D7-4396-B05A-9D66002CF9C2}" sibTransId="{38D2C226-CB93-4645-9DFB-286DBD4A0086}"/>
    <dgm:cxn modelId="{0E56A1DF-EA4A-4467-B394-266BE7E2F69D}" type="presOf" srcId="{03DBDCCD-EC7C-4CE1-8B3A-BAC9E7A08513}" destId="{017C2F92-A2FE-49C9-99FB-F01B01F07175}" srcOrd="0" destOrd="0" presId="urn:microsoft.com/office/officeart/2016/7/layout/HorizontalActionList"/>
    <dgm:cxn modelId="{B2FAB8E4-55D5-4D24-B8D7-360DD7B66B25}" type="presOf" srcId="{0F440C31-2A7C-49A8-9CEF-20FEBE947FB7}" destId="{984B894F-8E11-4466-A0D5-CF994A904BAC}" srcOrd="0" destOrd="0" presId="urn:microsoft.com/office/officeart/2016/7/layout/HorizontalActionList"/>
    <dgm:cxn modelId="{45BBC2FE-A70D-40F8-8006-D408E02F8483}" type="presOf" srcId="{F55E29DA-79B1-4090-B849-10C7F8CFC3A9}" destId="{ED4A4FD3-933A-44AF-BC19-F2E267C68237}" srcOrd="0" destOrd="0" presId="urn:microsoft.com/office/officeart/2016/7/layout/HorizontalActionList"/>
    <dgm:cxn modelId="{0C2F0253-C836-4E6C-AD85-9D92B7CBC4D3}" type="presParOf" srcId="{53122258-6FEE-4581-8BA2-1A1C60C8D011}" destId="{6E082CA1-1470-4CBF-8226-A28979BB1302}" srcOrd="0" destOrd="0" presId="urn:microsoft.com/office/officeart/2016/7/layout/HorizontalActionList"/>
    <dgm:cxn modelId="{8432F469-19D4-40CE-8359-C2E54148F38C}" type="presParOf" srcId="{6E082CA1-1470-4CBF-8226-A28979BB1302}" destId="{4A2F7FB4-A34D-4FC0-BF4D-D44F06AF76C5}" srcOrd="0" destOrd="0" presId="urn:microsoft.com/office/officeart/2016/7/layout/HorizontalActionList"/>
    <dgm:cxn modelId="{654708FE-78BD-41D7-98CA-7AADAE94C405}" type="presParOf" srcId="{6E082CA1-1470-4CBF-8226-A28979BB1302}" destId="{017C2F92-A2FE-49C9-99FB-F01B01F07175}" srcOrd="1" destOrd="0" presId="urn:microsoft.com/office/officeart/2016/7/layout/HorizontalActionList"/>
    <dgm:cxn modelId="{21B2CD3D-A0A7-4EC4-8AA1-74958856EB84}" type="presParOf" srcId="{53122258-6FEE-4581-8BA2-1A1C60C8D011}" destId="{28CA369C-A08F-48C1-AECA-860D929DD0DF}" srcOrd="1" destOrd="0" presId="urn:microsoft.com/office/officeart/2016/7/layout/HorizontalActionList"/>
    <dgm:cxn modelId="{0AC6EB18-FD0E-44D7-9BEE-9A6C6430F42B}" type="presParOf" srcId="{53122258-6FEE-4581-8BA2-1A1C60C8D011}" destId="{0B66AF5F-1D70-4E39-974D-70C958696034}" srcOrd="2" destOrd="0" presId="urn:microsoft.com/office/officeart/2016/7/layout/HorizontalActionList"/>
    <dgm:cxn modelId="{4C060149-13FD-4328-9013-42CBDA1E0ACF}" type="presParOf" srcId="{0B66AF5F-1D70-4E39-974D-70C958696034}" destId="{5DD3F7C7-B7EB-44F6-90C9-AB88E40FF2D8}" srcOrd="0" destOrd="0" presId="urn:microsoft.com/office/officeart/2016/7/layout/HorizontalActionList"/>
    <dgm:cxn modelId="{E2E1D2AB-B05F-40C4-9838-16C278263BC9}" type="presParOf" srcId="{0B66AF5F-1D70-4E39-974D-70C958696034}" destId="{DCCEAE1C-F255-4F73-8CF5-B94FE57C2AA9}" srcOrd="1" destOrd="0" presId="urn:microsoft.com/office/officeart/2016/7/layout/HorizontalActionList"/>
    <dgm:cxn modelId="{0EFCFF9F-6304-411D-8E8F-175B92196E72}" type="presParOf" srcId="{53122258-6FEE-4581-8BA2-1A1C60C8D011}" destId="{2F7DB7A7-C47C-4AB3-94D2-7A87B4FCF277}" srcOrd="3" destOrd="0" presId="urn:microsoft.com/office/officeart/2016/7/layout/HorizontalActionList"/>
    <dgm:cxn modelId="{FA6CFC0E-A8E2-44AB-BE2C-52EFFCE0BD62}" type="presParOf" srcId="{53122258-6FEE-4581-8BA2-1A1C60C8D011}" destId="{7173E04E-5E25-4CA3-8078-2D48B25DD61C}" srcOrd="4" destOrd="0" presId="urn:microsoft.com/office/officeart/2016/7/layout/HorizontalActionList"/>
    <dgm:cxn modelId="{DF24CCB2-C73F-42A7-85E3-BB3E9383C643}" type="presParOf" srcId="{7173E04E-5E25-4CA3-8078-2D48B25DD61C}" destId="{ED4A4FD3-933A-44AF-BC19-F2E267C68237}" srcOrd="0" destOrd="0" presId="urn:microsoft.com/office/officeart/2016/7/layout/HorizontalActionList"/>
    <dgm:cxn modelId="{3CDE2352-1411-4BAE-8D08-2297227F99BA}" type="presParOf" srcId="{7173E04E-5E25-4CA3-8078-2D48B25DD61C}" destId="{8D684C27-5E7B-45C2-B19C-F30596BCE77D}" srcOrd="1" destOrd="0" presId="urn:microsoft.com/office/officeart/2016/7/layout/HorizontalActionList"/>
    <dgm:cxn modelId="{182179DC-8657-40DE-A4CE-7B66CF90CF8D}" type="presParOf" srcId="{53122258-6FEE-4581-8BA2-1A1C60C8D011}" destId="{8B6A8F87-5678-4889-92A3-C29D303A670E}" srcOrd="5" destOrd="0" presId="urn:microsoft.com/office/officeart/2016/7/layout/HorizontalActionList"/>
    <dgm:cxn modelId="{BE86A1D1-D010-4E22-83C5-2539168A7A69}" type="presParOf" srcId="{53122258-6FEE-4581-8BA2-1A1C60C8D011}" destId="{8C8F5078-A5D1-42A4-8C58-F27678663A0F}" srcOrd="6" destOrd="0" presId="urn:microsoft.com/office/officeart/2016/7/layout/HorizontalActionList"/>
    <dgm:cxn modelId="{420B8F9C-72EE-4E15-977C-5F86B08F7AFE}" type="presParOf" srcId="{8C8F5078-A5D1-42A4-8C58-F27678663A0F}" destId="{5ED707E4-FC47-474D-AF28-8FC3B70E8455}" srcOrd="0" destOrd="0" presId="urn:microsoft.com/office/officeart/2016/7/layout/HorizontalActionList"/>
    <dgm:cxn modelId="{9FD0DFDB-66DD-445E-84FA-F2A8D3D27CF6}" type="presParOf" srcId="{8C8F5078-A5D1-42A4-8C58-F27678663A0F}" destId="{B9E144F8-ADD3-40C5-806A-B10DF6F6C9CD}" srcOrd="1" destOrd="0" presId="urn:microsoft.com/office/officeart/2016/7/layout/HorizontalActionList"/>
    <dgm:cxn modelId="{CC1F7669-DF96-4D20-AE5B-1BAC1E24C245}" type="presParOf" srcId="{53122258-6FEE-4581-8BA2-1A1C60C8D011}" destId="{3A1E0461-6134-44F2-9B08-EDDAD87DC93E}" srcOrd="7" destOrd="0" presId="urn:microsoft.com/office/officeart/2016/7/layout/HorizontalActionList"/>
    <dgm:cxn modelId="{539CA1F1-4E6C-425B-BD65-F0E1A40E6180}" type="presParOf" srcId="{53122258-6FEE-4581-8BA2-1A1C60C8D011}" destId="{836BCF49-AF48-4F15-A788-BC104EE873EB}" srcOrd="8" destOrd="0" presId="urn:microsoft.com/office/officeart/2016/7/layout/HorizontalActionList"/>
    <dgm:cxn modelId="{A62C6A78-A99B-497D-BF7A-22379FFD94E1}" type="presParOf" srcId="{836BCF49-AF48-4F15-A788-BC104EE873EB}" destId="{984B894F-8E11-4466-A0D5-CF994A904BAC}" srcOrd="0" destOrd="0" presId="urn:microsoft.com/office/officeart/2016/7/layout/HorizontalActionList"/>
    <dgm:cxn modelId="{B510AE9A-031B-4995-B99F-95C0A022DB55}" type="presParOf" srcId="{836BCF49-AF48-4F15-A788-BC104EE873EB}" destId="{441FD2FE-D116-4D75-9F55-934826C7DFC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5C445-FC39-4402-8651-B79C49BDC30D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2541EF-D7E4-45D8-9D19-CDA659B8D002}">
      <dgm:prSet/>
      <dgm:spPr/>
      <dgm:t>
        <a:bodyPr/>
        <a:lstStyle/>
        <a:p>
          <a:r>
            <a:rPr lang="en-US"/>
            <a:t>Take</a:t>
          </a:r>
        </a:p>
      </dgm:t>
    </dgm:pt>
    <dgm:pt modelId="{0A13FF66-E6E1-42C5-B503-370E3E1F537A}" type="parTrans" cxnId="{9002AE03-39CB-40CA-B9A0-5F480B1055C9}">
      <dgm:prSet/>
      <dgm:spPr/>
      <dgm:t>
        <a:bodyPr/>
        <a:lstStyle/>
        <a:p>
          <a:endParaRPr lang="en-US"/>
        </a:p>
      </dgm:t>
    </dgm:pt>
    <dgm:pt modelId="{4420436E-0C7B-4681-B918-EC9D25604BC2}" type="sibTrans" cxnId="{9002AE03-39CB-40CA-B9A0-5F480B1055C9}">
      <dgm:prSet/>
      <dgm:spPr/>
      <dgm:t>
        <a:bodyPr/>
        <a:lstStyle/>
        <a:p>
          <a:endParaRPr lang="en-US"/>
        </a:p>
      </dgm:t>
    </dgm:pt>
    <dgm:pt modelId="{03DBDCCD-EC7C-4CE1-8B3A-BAC9E7A08513}">
      <dgm:prSet/>
      <dgm:spPr/>
      <dgm:t>
        <a:bodyPr/>
        <a:lstStyle/>
        <a:p>
          <a:r>
            <a:rPr lang="en-US"/>
            <a:t>Take the apiKey, authDomain, databaseURL, storageBucket of the Firebase database</a:t>
          </a:r>
        </a:p>
      </dgm:t>
    </dgm:pt>
    <dgm:pt modelId="{D0713708-C4F3-4049-AF75-2E450752CF31}" type="parTrans" cxnId="{1145EA20-639B-4617-A3BB-BFEFFB53FC73}">
      <dgm:prSet/>
      <dgm:spPr/>
      <dgm:t>
        <a:bodyPr/>
        <a:lstStyle/>
        <a:p>
          <a:endParaRPr lang="en-US"/>
        </a:p>
      </dgm:t>
    </dgm:pt>
    <dgm:pt modelId="{6E958006-1E15-45DE-89CF-55BEA4315104}" type="sibTrans" cxnId="{1145EA20-639B-4617-A3BB-BFEFFB53FC73}">
      <dgm:prSet/>
      <dgm:spPr/>
      <dgm:t>
        <a:bodyPr/>
        <a:lstStyle/>
        <a:p>
          <a:endParaRPr lang="en-US"/>
        </a:p>
      </dgm:t>
    </dgm:pt>
    <dgm:pt modelId="{BC8259EB-101B-4B98-9AE6-A5568F573103}">
      <dgm:prSet/>
      <dgm:spPr/>
      <dgm:t>
        <a:bodyPr/>
        <a:lstStyle/>
        <a:p>
          <a:r>
            <a:rPr lang="en-US"/>
            <a:t>Initialize</a:t>
          </a:r>
        </a:p>
      </dgm:t>
    </dgm:pt>
    <dgm:pt modelId="{EF26EE1B-6E0D-48ED-827D-53D07AEDC209}" type="parTrans" cxnId="{F7053B19-000F-4C5B-90D5-8009F1CE664E}">
      <dgm:prSet/>
      <dgm:spPr/>
      <dgm:t>
        <a:bodyPr/>
        <a:lstStyle/>
        <a:p>
          <a:endParaRPr lang="en-US"/>
        </a:p>
      </dgm:t>
    </dgm:pt>
    <dgm:pt modelId="{DC64A984-124F-455D-A6DB-820DAB355D45}" type="sibTrans" cxnId="{F7053B19-000F-4C5B-90D5-8009F1CE664E}">
      <dgm:prSet/>
      <dgm:spPr/>
      <dgm:t>
        <a:bodyPr/>
        <a:lstStyle/>
        <a:p>
          <a:endParaRPr lang="en-US"/>
        </a:p>
      </dgm:t>
    </dgm:pt>
    <dgm:pt modelId="{550D0B33-78F8-4D69-99D7-686AEA4DE7DC}">
      <dgm:prSet/>
      <dgm:spPr/>
      <dgm:t>
        <a:bodyPr/>
        <a:lstStyle/>
        <a:p>
          <a:r>
            <a:rPr lang="en-US"/>
            <a:t>Initialize the database</a:t>
          </a:r>
        </a:p>
      </dgm:t>
    </dgm:pt>
    <dgm:pt modelId="{DE11AA26-C232-430D-BB07-A45A217CD26E}" type="parTrans" cxnId="{9F9AFFBF-698B-4073-ADDF-270E8112DDF2}">
      <dgm:prSet/>
      <dgm:spPr/>
      <dgm:t>
        <a:bodyPr/>
        <a:lstStyle/>
        <a:p>
          <a:endParaRPr lang="en-US"/>
        </a:p>
      </dgm:t>
    </dgm:pt>
    <dgm:pt modelId="{6800857A-DA5D-4666-A16B-044FF59B8C8B}" type="sibTrans" cxnId="{9F9AFFBF-698B-4073-ADDF-270E8112DDF2}">
      <dgm:prSet/>
      <dgm:spPr/>
      <dgm:t>
        <a:bodyPr/>
        <a:lstStyle/>
        <a:p>
          <a:endParaRPr lang="en-US"/>
        </a:p>
      </dgm:t>
    </dgm:pt>
    <dgm:pt modelId="{F55E29DA-79B1-4090-B849-10C7F8CFC3A9}">
      <dgm:prSet/>
      <dgm:spPr/>
      <dgm:t>
        <a:bodyPr/>
        <a:lstStyle/>
        <a:p>
          <a:r>
            <a:rPr lang="en-US"/>
            <a:t>Create</a:t>
          </a:r>
        </a:p>
      </dgm:t>
    </dgm:pt>
    <dgm:pt modelId="{5462F9A9-AC62-4F34-ABDC-0564E21538AD}" type="parTrans" cxnId="{17302D22-A1D1-4052-952B-C1349018F6E2}">
      <dgm:prSet/>
      <dgm:spPr/>
      <dgm:t>
        <a:bodyPr/>
        <a:lstStyle/>
        <a:p>
          <a:endParaRPr lang="en-US"/>
        </a:p>
      </dgm:t>
    </dgm:pt>
    <dgm:pt modelId="{05F12596-4D3B-4EA6-AE62-E028A8875FE0}" type="sibTrans" cxnId="{17302D22-A1D1-4052-952B-C1349018F6E2}">
      <dgm:prSet/>
      <dgm:spPr/>
      <dgm:t>
        <a:bodyPr/>
        <a:lstStyle/>
        <a:p>
          <a:endParaRPr lang="en-US"/>
        </a:p>
      </dgm:t>
    </dgm:pt>
    <dgm:pt modelId="{AB9E8775-EF90-4301-A499-C6802BB03B0B}">
      <dgm:prSet/>
      <dgm:spPr/>
      <dgm:t>
        <a:bodyPr/>
        <a:lstStyle/>
        <a:p>
          <a:r>
            <a:rPr lang="en-US"/>
            <a:t>Create variable task to access the object in the Firebase</a:t>
          </a:r>
        </a:p>
      </dgm:t>
    </dgm:pt>
    <dgm:pt modelId="{03442A3C-99D7-4396-B05A-9D66002CF9C2}" type="parTrans" cxnId="{27537EDF-1975-4A94-8770-5F1B44B2DAAD}">
      <dgm:prSet/>
      <dgm:spPr/>
      <dgm:t>
        <a:bodyPr/>
        <a:lstStyle/>
        <a:p>
          <a:endParaRPr lang="en-US"/>
        </a:p>
      </dgm:t>
    </dgm:pt>
    <dgm:pt modelId="{38D2C226-CB93-4645-9DFB-286DBD4A0086}" type="sibTrans" cxnId="{27537EDF-1975-4A94-8770-5F1B44B2DAAD}">
      <dgm:prSet/>
      <dgm:spPr/>
      <dgm:t>
        <a:bodyPr/>
        <a:lstStyle/>
        <a:p>
          <a:endParaRPr lang="en-US"/>
        </a:p>
      </dgm:t>
    </dgm:pt>
    <dgm:pt modelId="{7095214C-01A3-4357-88E2-0D5EE1D6646F}">
      <dgm:prSet/>
      <dgm:spPr/>
      <dgm:t>
        <a:bodyPr/>
        <a:lstStyle/>
        <a:p>
          <a:r>
            <a:rPr lang="en-US"/>
            <a:t>Take</a:t>
          </a:r>
        </a:p>
      </dgm:t>
    </dgm:pt>
    <dgm:pt modelId="{E0C66FAB-37E1-4928-A6A1-949E51848EE4}" type="parTrans" cxnId="{4B08E292-3AB5-411E-816D-AB586C71354A}">
      <dgm:prSet/>
      <dgm:spPr/>
      <dgm:t>
        <a:bodyPr/>
        <a:lstStyle/>
        <a:p>
          <a:endParaRPr lang="en-US"/>
        </a:p>
      </dgm:t>
    </dgm:pt>
    <dgm:pt modelId="{C6AB4EC6-C55E-4466-96F1-14FE290F596E}" type="sibTrans" cxnId="{4B08E292-3AB5-411E-816D-AB586C71354A}">
      <dgm:prSet/>
      <dgm:spPr/>
      <dgm:t>
        <a:bodyPr/>
        <a:lstStyle/>
        <a:p>
          <a:endParaRPr lang="en-US"/>
        </a:p>
      </dgm:t>
    </dgm:pt>
    <dgm:pt modelId="{5FDBF9F1-00CF-4D23-83A7-EDCBE162E976}">
      <dgm:prSet/>
      <dgm:spPr/>
      <dgm:t>
        <a:bodyPr/>
        <a:lstStyle/>
        <a:p>
          <a:r>
            <a:rPr lang="en-US"/>
            <a:t>Take the value of each object (that is the random key)</a:t>
          </a:r>
        </a:p>
      </dgm:t>
    </dgm:pt>
    <dgm:pt modelId="{A29A9761-7178-438D-98AF-013C472F47F4}" type="parTrans" cxnId="{6DDABF7E-44C6-40A3-8C66-37AC86B332E9}">
      <dgm:prSet/>
      <dgm:spPr/>
      <dgm:t>
        <a:bodyPr/>
        <a:lstStyle/>
        <a:p>
          <a:endParaRPr lang="en-US"/>
        </a:p>
      </dgm:t>
    </dgm:pt>
    <dgm:pt modelId="{55ED476C-E945-4AB3-B5B9-BA9235B7E62A}" type="sibTrans" cxnId="{6DDABF7E-44C6-40A3-8C66-37AC86B332E9}">
      <dgm:prSet/>
      <dgm:spPr/>
      <dgm:t>
        <a:bodyPr/>
        <a:lstStyle/>
        <a:p>
          <a:endParaRPr lang="en-US"/>
        </a:p>
      </dgm:t>
    </dgm:pt>
    <dgm:pt modelId="{0F440C31-2A7C-49A8-9CEF-20FEBE947FB7}">
      <dgm:prSet/>
      <dgm:spPr/>
      <dgm:t>
        <a:bodyPr/>
        <a:lstStyle/>
        <a:p>
          <a:r>
            <a:rPr lang="en-US"/>
            <a:t>Remove</a:t>
          </a:r>
        </a:p>
      </dgm:t>
    </dgm:pt>
    <dgm:pt modelId="{ADBD37A5-0DFF-47D8-A731-FE4A395BD430}" type="parTrans" cxnId="{CAFD8484-4B3C-43AD-933F-08C6E213B1D5}">
      <dgm:prSet/>
      <dgm:spPr/>
      <dgm:t>
        <a:bodyPr/>
        <a:lstStyle/>
        <a:p>
          <a:endParaRPr lang="en-US"/>
        </a:p>
      </dgm:t>
    </dgm:pt>
    <dgm:pt modelId="{CC61F1A9-F301-4474-A96F-D2DF3F491BE8}" type="sibTrans" cxnId="{CAFD8484-4B3C-43AD-933F-08C6E213B1D5}">
      <dgm:prSet/>
      <dgm:spPr/>
      <dgm:t>
        <a:bodyPr/>
        <a:lstStyle/>
        <a:p>
          <a:endParaRPr lang="en-US"/>
        </a:p>
      </dgm:t>
    </dgm:pt>
    <dgm:pt modelId="{DC2C3025-8C56-4254-A83B-A90C9EB2BEFA}">
      <dgm:prSet/>
      <dgm:spPr/>
      <dgm:t>
        <a:bodyPr/>
        <a:lstStyle/>
        <a:p>
          <a:r>
            <a:rPr lang="en-US"/>
            <a:t>Finally remove the data with the random key child and other childs</a:t>
          </a:r>
        </a:p>
      </dgm:t>
    </dgm:pt>
    <dgm:pt modelId="{C675B420-0E13-4EAF-B893-395B5D0A2CC6}" type="parTrans" cxnId="{B24528D1-3E65-46FE-BCB0-47CDA7EC75E3}">
      <dgm:prSet/>
      <dgm:spPr/>
      <dgm:t>
        <a:bodyPr/>
        <a:lstStyle/>
        <a:p>
          <a:endParaRPr lang="en-US"/>
        </a:p>
      </dgm:t>
    </dgm:pt>
    <dgm:pt modelId="{8473F0A0-8893-4FC5-9931-F2C2FB5172BF}" type="sibTrans" cxnId="{B24528D1-3E65-46FE-BCB0-47CDA7EC75E3}">
      <dgm:prSet/>
      <dgm:spPr/>
      <dgm:t>
        <a:bodyPr/>
        <a:lstStyle/>
        <a:p>
          <a:endParaRPr lang="en-US"/>
        </a:p>
      </dgm:t>
    </dgm:pt>
    <dgm:pt modelId="{53122258-6FEE-4581-8BA2-1A1C60C8D011}" type="pres">
      <dgm:prSet presAssocID="{A2B5C445-FC39-4402-8651-B79C49BDC30D}" presName="Name0" presStyleCnt="0">
        <dgm:presLayoutVars>
          <dgm:dir/>
          <dgm:animLvl val="lvl"/>
          <dgm:resizeHandles val="exact"/>
        </dgm:presLayoutVars>
      </dgm:prSet>
      <dgm:spPr/>
    </dgm:pt>
    <dgm:pt modelId="{6E082CA1-1470-4CBF-8226-A28979BB1302}" type="pres">
      <dgm:prSet presAssocID="{BD2541EF-D7E4-45D8-9D19-CDA659B8D002}" presName="composite" presStyleCnt="0"/>
      <dgm:spPr/>
    </dgm:pt>
    <dgm:pt modelId="{4A2F7FB4-A34D-4FC0-BF4D-D44F06AF76C5}" type="pres">
      <dgm:prSet presAssocID="{BD2541EF-D7E4-45D8-9D19-CDA659B8D002}" presName="parTx" presStyleLbl="alignNode1" presStyleIdx="0" presStyleCnt="5">
        <dgm:presLayoutVars>
          <dgm:chMax val="0"/>
          <dgm:chPref val="0"/>
        </dgm:presLayoutVars>
      </dgm:prSet>
      <dgm:spPr/>
    </dgm:pt>
    <dgm:pt modelId="{017C2F92-A2FE-49C9-99FB-F01B01F07175}" type="pres">
      <dgm:prSet presAssocID="{BD2541EF-D7E4-45D8-9D19-CDA659B8D002}" presName="desTx" presStyleLbl="alignAccFollowNode1" presStyleIdx="0" presStyleCnt="5">
        <dgm:presLayoutVars/>
      </dgm:prSet>
      <dgm:spPr/>
    </dgm:pt>
    <dgm:pt modelId="{28CA369C-A08F-48C1-AECA-860D929DD0DF}" type="pres">
      <dgm:prSet presAssocID="{4420436E-0C7B-4681-B918-EC9D25604BC2}" presName="space" presStyleCnt="0"/>
      <dgm:spPr/>
    </dgm:pt>
    <dgm:pt modelId="{0B66AF5F-1D70-4E39-974D-70C958696034}" type="pres">
      <dgm:prSet presAssocID="{BC8259EB-101B-4B98-9AE6-A5568F573103}" presName="composite" presStyleCnt="0"/>
      <dgm:spPr/>
    </dgm:pt>
    <dgm:pt modelId="{5DD3F7C7-B7EB-44F6-90C9-AB88E40FF2D8}" type="pres">
      <dgm:prSet presAssocID="{BC8259EB-101B-4B98-9AE6-A5568F573103}" presName="parTx" presStyleLbl="alignNode1" presStyleIdx="1" presStyleCnt="5">
        <dgm:presLayoutVars>
          <dgm:chMax val="0"/>
          <dgm:chPref val="0"/>
        </dgm:presLayoutVars>
      </dgm:prSet>
      <dgm:spPr/>
    </dgm:pt>
    <dgm:pt modelId="{DCCEAE1C-F255-4F73-8CF5-B94FE57C2AA9}" type="pres">
      <dgm:prSet presAssocID="{BC8259EB-101B-4B98-9AE6-A5568F573103}" presName="desTx" presStyleLbl="alignAccFollowNode1" presStyleIdx="1" presStyleCnt="5">
        <dgm:presLayoutVars/>
      </dgm:prSet>
      <dgm:spPr/>
    </dgm:pt>
    <dgm:pt modelId="{2F7DB7A7-C47C-4AB3-94D2-7A87B4FCF277}" type="pres">
      <dgm:prSet presAssocID="{DC64A984-124F-455D-A6DB-820DAB355D45}" presName="space" presStyleCnt="0"/>
      <dgm:spPr/>
    </dgm:pt>
    <dgm:pt modelId="{7173E04E-5E25-4CA3-8078-2D48B25DD61C}" type="pres">
      <dgm:prSet presAssocID="{F55E29DA-79B1-4090-B849-10C7F8CFC3A9}" presName="composite" presStyleCnt="0"/>
      <dgm:spPr/>
    </dgm:pt>
    <dgm:pt modelId="{ED4A4FD3-933A-44AF-BC19-F2E267C68237}" type="pres">
      <dgm:prSet presAssocID="{F55E29DA-79B1-4090-B849-10C7F8CFC3A9}" presName="parTx" presStyleLbl="alignNode1" presStyleIdx="2" presStyleCnt="5">
        <dgm:presLayoutVars>
          <dgm:chMax val="0"/>
          <dgm:chPref val="0"/>
        </dgm:presLayoutVars>
      </dgm:prSet>
      <dgm:spPr/>
    </dgm:pt>
    <dgm:pt modelId="{8D684C27-5E7B-45C2-B19C-F30596BCE77D}" type="pres">
      <dgm:prSet presAssocID="{F55E29DA-79B1-4090-B849-10C7F8CFC3A9}" presName="desTx" presStyleLbl="alignAccFollowNode1" presStyleIdx="2" presStyleCnt="5">
        <dgm:presLayoutVars/>
      </dgm:prSet>
      <dgm:spPr/>
    </dgm:pt>
    <dgm:pt modelId="{8B6A8F87-5678-4889-92A3-C29D303A670E}" type="pres">
      <dgm:prSet presAssocID="{05F12596-4D3B-4EA6-AE62-E028A8875FE0}" presName="space" presStyleCnt="0"/>
      <dgm:spPr/>
    </dgm:pt>
    <dgm:pt modelId="{8C8F5078-A5D1-42A4-8C58-F27678663A0F}" type="pres">
      <dgm:prSet presAssocID="{7095214C-01A3-4357-88E2-0D5EE1D6646F}" presName="composite" presStyleCnt="0"/>
      <dgm:spPr/>
    </dgm:pt>
    <dgm:pt modelId="{5ED707E4-FC47-474D-AF28-8FC3B70E8455}" type="pres">
      <dgm:prSet presAssocID="{7095214C-01A3-4357-88E2-0D5EE1D6646F}" presName="parTx" presStyleLbl="alignNode1" presStyleIdx="3" presStyleCnt="5">
        <dgm:presLayoutVars>
          <dgm:chMax val="0"/>
          <dgm:chPref val="0"/>
        </dgm:presLayoutVars>
      </dgm:prSet>
      <dgm:spPr/>
    </dgm:pt>
    <dgm:pt modelId="{B9E144F8-ADD3-40C5-806A-B10DF6F6C9CD}" type="pres">
      <dgm:prSet presAssocID="{7095214C-01A3-4357-88E2-0D5EE1D6646F}" presName="desTx" presStyleLbl="alignAccFollowNode1" presStyleIdx="3" presStyleCnt="5">
        <dgm:presLayoutVars/>
      </dgm:prSet>
      <dgm:spPr/>
    </dgm:pt>
    <dgm:pt modelId="{3A1E0461-6134-44F2-9B08-EDDAD87DC93E}" type="pres">
      <dgm:prSet presAssocID="{C6AB4EC6-C55E-4466-96F1-14FE290F596E}" presName="space" presStyleCnt="0"/>
      <dgm:spPr/>
    </dgm:pt>
    <dgm:pt modelId="{836BCF49-AF48-4F15-A788-BC104EE873EB}" type="pres">
      <dgm:prSet presAssocID="{0F440C31-2A7C-49A8-9CEF-20FEBE947FB7}" presName="composite" presStyleCnt="0"/>
      <dgm:spPr/>
    </dgm:pt>
    <dgm:pt modelId="{984B894F-8E11-4466-A0D5-CF994A904BAC}" type="pres">
      <dgm:prSet presAssocID="{0F440C31-2A7C-49A8-9CEF-20FEBE947FB7}" presName="parTx" presStyleLbl="alignNode1" presStyleIdx="4" presStyleCnt="5">
        <dgm:presLayoutVars>
          <dgm:chMax val="0"/>
          <dgm:chPref val="0"/>
        </dgm:presLayoutVars>
      </dgm:prSet>
      <dgm:spPr/>
    </dgm:pt>
    <dgm:pt modelId="{441FD2FE-D116-4D75-9F55-934826C7DFC1}" type="pres">
      <dgm:prSet presAssocID="{0F440C31-2A7C-49A8-9CEF-20FEBE947FB7}" presName="desTx" presStyleLbl="alignAccFollowNode1" presStyleIdx="4" presStyleCnt="5">
        <dgm:presLayoutVars/>
      </dgm:prSet>
      <dgm:spPr/>
    </dgm:pt>
  </dgm:ptLst>
  <dgm:cxnLst>
    <dgm:cxn modelId="{9002AE03-39CB-40CA-B9A0-5F480B1055C9}" srcId="{A2B5C445-FC39-4402-8651-B79C49BDC30D}" destId="{BD2541EF-D7E4-45D8-9D19-CDA659B8D002}" srcOrd="0" destOrd="0" parTransId="{0A13FF66-E6E1-42C5-B503-370E3E1F537A}" sibTransId="{4420436E-0C7B-4681-B918-EC9D25604BC2}"/>
    <dgm:cxn modelId="{F7053B19-000F-4C5B-90D5-8009F1CE664E}" srcId="{A2B5C445-FC39-4402-8651-B79C49BDC30D}" destId="{BC8259EB-101B-4B98-9AE6-A5568F573103}" srcOrd="1" destOrd="0" parTransId="{EF26EE1B-6E0D-48ED-827D-53D07AEDC209}" sibTransId="{DC64A984-124F-455D-A6DB-820DAB355D45}"/>
    <dgm:cxn modelId="{1145EA20-639B-4617-A3BB-BFEFFB53FC73}" srcId="{BD2541EF-D7E4-45D8-9D19-CDA659B8D002}" destId="{03DBDCCD-EC7C-4CE1-8B3A-BAC9E7A08513}" srcOrd="0" destOrd="0" parTransId="{D0713708-C4F3-4049-AF75-2E450752CF31}" sibTransId="{6E958006-1E15-45DE-89CF-55BEA4315104}"/>
    <dgm:cxn modelId="{17302D22-A1D1-4052-952B-C1349018F6E2}" srcId="{A2B5C445-FC39-4402-8651-B79C49BDC30D}" destId="{F55E29DA-79B1-4090-B849-10C7F8CFC3A9}" srcOrd="2" destOrd="0" parTransId="{5462F9A9-AC62-4F34-ABDC-0564E21538AD}" sibTransId="{05F12596-4D3B-4EA6-AE62-E028A8875FE0}"/>
    <dgm:cxn modelId="{EB8EC324-502B-447A-BB06-B4B25B36B42A}" type="presOf" srcId="{550D0B33-78F8-4D69-99D7-686AEA4DE7DC}" destId="{DCCEAE1C-F255-4F73-8CF5-B94FE57C2AA9}" srcOrd="0" destOrd="0" presId="urn:microsoft.com/office/officeart/2016/7/layout/HorizontalActionList"/>
    <dgm:cxn modelId="{30231A29-2365-4E6D-865B-66F331D48D3A}" type="presOf" srcId="{5FDBF9F1-00CF-4D23-83A7-EDCBE162E976}" destId="{B9E144F8-ADD3-40C5-806A-B10DF6F6C9CD}" srcOrd="0" destOrd="0" presId="urn:microsoft.com/office/officeart/2016/7/layout/HorizontalActionList"/>
    <dgm:cxn modelId="{80750762-329B-4FB8-8121-404A82831D10}" type="presOf" srcId="{7095214C-01A3-4357-88E2-0D5EE1D6646F}" destId="{5ED707E4-FC47-474D-AF28-8FC3B70E8455}" srcOrd="0" destOrd="0" presId="urn:microsoft.com/office/officeart/2016/7/layout/HorizontalActionList"/>
    <dgm:cxn modelId="{DEAD2546-E48A-4E79-898F-A9DC22706101}" type="presOf" srcId="{BC8259EB-101B-4B98-9AE6-A5568F573103}" destId="{5DD3F7C7-B7EB-44F6-90C9-AB88E40FF2D8}" srcOrd="0" destOrd="0" presId="urn:microsoft.com/office/officeart/2016/7/layout/HorizontalActionList"/>
    <dgm:cxn modelId="{6DDABF7E-44C6-40A3-8C66-37AC86B332E9}" srcId="{7095214C-01A3-4357-88E2-0D5EE1D6646F}" destId="{5FDBF9F1-00CF-4D23-83A7-EDCBE162E976}" srcOrd="0" destOrd="0" parTransId="{A29A9761-7178-438D-98AF-013C472F47F4}" sibTransId="{55ED476C-E945-4AB3-B5B9-BA9235B7E62A}"/>
    <dgm:cxn modelId="{CAFD8484-4B3C-43AD-933F-08C6E213B1D5}" srcId="{A2B5C445-FC39-4402-8651-B79C49BDC30D}" destId="{0F440C31-2A7C-49A8-9CEF-20FEBE947FB7}" srcOrd="4" destOrd="0" parTransId="{ADBD37A5-0DFF-47D8-A731-FE4A395BD430}" sibTransId="{CC61F1A9-F301-4474-A96F-D2DF3F491BE8}"/>
    <dgm:cxn modelId="{5BF01690-D732-47B5-BA4A-6702A727F4D1}" type="presOf" srcId="{DC2C3025-8C56-4254-A83B-A90C9EB2BEFA}" destId="{441FD2FE-D116-4D75-9F55-934826C7DFC1}" srcOrd="0" destOrd="0" presId="urn:microsoft.com/office/officeart/2016/7/layout/HorizontalActionList"/>
    <dgm:cxn modelId="{4B08E292-3AB5-411E-816D-AB586C71354A}" srcId="{A2B5C445-FC39-4402-8651-B79C49BDC30D}" destId="{7095214C-01A3-4357-88E2-0D5EE1D6646F}" srcOrd="3" destOrd="0" parTransId="{E0C66FAB-37E1-4928-A6A1-949E51848EE4}" sibTransId="{C6AB4EC6-C55E-4466-96F1-14FE290F596E}"/>
    <dgm:cxn modelId="{2C3A43A8-9350-4E16-A7CC-C6F9010ACED6}" type="presOf" srcId="{BD2541EF-D7E4-45D8-9D19-CDA659B8D002}" destId="{4A2F7FB4-A34D-4FC0-BF4D-D44F06AF76C5}" srcOrd="0" destOrd="0" presId="urn:microsoft.com/office/officeart/2016/7/layout/HorizontalActionList"/>
    <dgm:cxn modelId="{E6CFA5B3-FC03-4039-86B7-F20D71278A20}" type="presOf" srcId="{AB9E8775-EF90-4301-A499-C6802BB03B0B}" destId="{8D684C27-5E7B-45C2-B19C-F30596BCE77D}" srcOrd="0" destOrd="0" presId="urn:microsoft.com/office/officeart/2016/7/layout/HorizontalActionList"/>
    <dgm:cxn modelId="{9F9AFFBF-698B-4073-ADDF-270E8112DDF2}" srcId="{BC8259EB-101B-4B98-9AE6-A5568F573103}" destId="{550D0B33-78F8-4D69-99D7-686AEA4DE7DC}" srcOrd="0" destOrd="0" parTransId="{DE11AA26-C232-430D-BB07-A45A217CD26E}" sibTransId="{6800857A-DA5D-4666-A16B-044FF59B8C8B}"/>
    <dgm:cxn modelId="{B24528D1-3E65-46FE-BCB0-47CDA7EC75E3}" srcId="{0F440C31-2A7C-49A8-9CEF-20FEBE947FB7}" destId="{DC2C3025-8C56-4254-A83B-A90C9EB2BEFA}" srcOrd="0" destOrd="0" parTransId="{C675B420-0E13-4EAF-B893-395B5D0A2CC6}" sibTransId="{8473F0A0-8893-4FC5-9931-F2C2FB5172BF}"/>
    <dgm:cxn modelId="{C095BDD8-9742-4E2F-B569-04319A7AD6AD}" type="presOf" srcId="{A2B5C445-FC39-4402-8651-B79C49BDC30D}" destId="{53122258-6FEE-4581-8BA2-1A1C60C8D011}" srcOrd="0" destOrd="0" presId="urn:microsoft.com/office/officeart/2016/7/layout/HorizontalActionList"/>
    <dgm:cxn modelId="{27537EDF-1975-4A94-8770-5F1B44B2DAAD}" srcId="{F55E29DA-79B1-4090-B849-10C7F8CFC3A9}" destId="{AB9E8775-EF90-4301-A499-C6802BB03B0B}" srcOrd="0" destOrd="0" parTransId="{03442A3C-99D7-4396-B05A-9D66002CF9C2}" sibTransId="{38D2C226-CB93-4645-9DFB-286DBD4A0086}"/>
    <dgm:cxn modelId="{0E56A1DF-EA4A-4467-B394-266BE7E2F69D}" type="presOf" srcId="{03DBDCCD-EC7C-4CE1-8B3A-BAC9E7A08513}" destId="{017C2F92-A2FE-49C9-99FB-F01B01F07175}" srcOrd="0" destOrd="0" presId="urn:microsoft.com/office/officeart/2016/7/layout/HorizontalActionList"/>
    <dgm:cxn modelId="{B2FAB8E4-55D5-4D24-B8D7-360DD7B66B25}" type="presOf" srcId="{0F440C31-2A7C-49A8-9CEF-20FEBE947FB7}" destId="{984B894F-8E11-4466-A0D5-CF994A904BAC}" srcOrd="0" destOrd="0" presId="urn:microsoft.com/office/officeart/2016/7/layout/HorizontalActionList"/>
    <dgm:cxn modelId="{45BBC2FE-A70D-40F8-8006-D408E02F8483}" type="presOf" srcId="{F55E29DA-79B1-4090-B849-10C7F8CFC3A9}" destId="{ED4A4FD3-933A-44AF-BC19-F2E267C68237}" srcOrd="0" destOrd="0" presId="urn:microsoft.com/office/officeart/2016/7/layout/HorizontalActionList"/>
    <dgm:cxn modelId="{0C2F0253-C836-4E6C-AD85-9D92B7CBC4D3}" type="presParOf" srcId="{53122258-6FEE-4581-8BA2-1A1C60C8D011}" destId="{6E082CA1-1470-4CBF-8226-A28979BB1302}" srcOrd="0" destOrd="0" presId="urn:microsoft.com/office/officeart/2016/7/layout/HorizontalActionList"/>
    <dgm:cxn modelId="{8432F469-19D4-40CE-8359-C2E54148F38C}" type="presParOf" srcId="{6E082CA1-1470-4CBF-8226-A28979BB1302}" destId="{4A2F7FB4-A34D-4FC0-BF4D-D44F06AF76C5}" srcOrd="0" destOrd="0" presId="urn:microsoft.com/office/officeart/2016/7/layout/HorizontalActionList"/>
    <dgm:cxn modelId="{654708FE-78BD-41D7-98CA-7AADAE94C405}" type="presParOf" srcId="{6E082CA1-1470-4CBF-8226-A28979BB1302}" destId="{017C2F92-A2FE-49C9-99FB-F01B01F07175}" srcOrd="1" destOrd="0" presId="urn:microsoft.com/office/officeart/2016/7/layout/HorizontalActionList"/>
    <dgm:cxn modelId="{21B2CD3D-A0A7-4EC4-8AA1-74958856EB84}" type="presParOf" srcId="{53122258-6FEE-4581-8BA2-1A1C60C8D011}" destId="{28CA369C-A08F-48C1-AECA-860D929DD0DF}" srcOrd="1" destOrd="0" presId="urn:microsoft.com/office/officeart/2016/7/layout/HorizontalActionList"/>
    <dgm:cxn modelId="{0AC6EB18-FD0E-44D7-9BEE-9A6C6430F42B}" type="presParOf" srcId="{53122258-6FEE-4581-8BA2-1A1C60C8D011}" destId="{0B66AF5F-1D70-4E39-974D-70C958696034}" srcOrd="2" destOrd="0" presId="urn:microsoft.com/office/officeart/2016/7/layout/HorizontalActionList"/>
    <dgm:cxn modelId="{4C060149-13FD-4328-9013-42CBDA1E0ACF}" type="presParOf" srcId="{0B66AF5F-1D70-4E39-974D-70C958696034}" destId="{5DD3F7C7-B7EB-44F6-90C9-AB88E40FF2D8}" srcOrd="0" destOrd="0" presId="urn:microsoft.com/office/officeart/2016/7/layout/HorizontalActionList"/>
    <dgm:cxn modelId="{E2E1D2AB-B05F-40C4-9838-16C278263BC9}" type="presParOf" srcId="{0B66AF5F-1D70-4E39-974D-70C958696034}" destId="{DCCEAE1C-F255-4F73-8CF5-B94FE57C2AA9}" srcOrd="1" destOrd="0" presId="urn:microsoft.com/office/officeart/2016/7/layout/HorizontalActionList"/>
    <dgm:cxn modelId="{0EFCFF9F-6304-411D-8E8F-175B92196E72}" type="presParOf" srcId="{53122258-6FEE-4581-8BA2-1A1C60C8D011}" destId="{2F7DB7A7-C47C-4AB3-94D2-7A87B4FCF277}" srcOrd="3" destOrd="0" presId="urn:microsoft.com/office/officeart/2016/7/layout/HorizontalActionList"/>
    <dgm:cxn modelId="{FA6CFC0E-A8E2-44AB-BE2C-52EFFCE0BD62}" type="presParOf" srcId="{53122258-6FEE-4581-8BA2-1A1C60C8D011}" destId="{7173E04E-5E25-4CA3-8078-2D48B25DD61C}" srcOrd="4" destOrd="0" presId="urn:microsoft.com/office/officeart/2016/7/layout/HorizontalActionList"/>
    <dgm:cxn modelId="{DF24CCB2-C73F-42A7-85E3-BB3E9383C643}" type="presParOf" srcId="{7173E04E-5E25-4CA3-8078-2D48B25DD61C}" destId="{ED4A4FD3-933A-44AF-BC19-F2E267C68237}" srcOrd="0" destOrd="0" presId="urn:microsoft.com/office/officeart/2016/7/layout/HorizontalActionList"/>
    <dgm:cxn modelId="{3CDE2352-1411-4BAE-8D08-2297227F99BA}" type="presParOf" srcId="{7173E04E-5E25-4CA3-8078-2D48B25DD61C}" destId="{8D684C27-5E7B-45C2-B19C-F30596BCE77D}" srcOrd="1" destOrd="0" presId="urn:microsoft.com/office/officeart/2016/7/layout/HorizontalActionList"/>
    <dgm:cxn modelId="{182179DC-8657-40DE-A4CE-7B66CF90CF8D}" type="presParOf" srcId="{53122258-6FEE-4581-8BA2-1A1C60C8D011}" destId="{8B6A8F87-5678-4889-92A3-C29D303A670E}" srcOrd="5" destOrd="0" presId="urn:microsoft.com/office/officeart/2016/7/layout/HorizontalActionList"/>
    <dgm:cxn modelId="{BE86A1D1-D010-4E22-83C5-2539168A7A69}" type="presParOf" srcId="{53122258-6FEE-4581-8BA2-1A1C60C8D011}" destId="{8C8F5078-A5D1-42A4-8C58-F27678663A0F}" srcOrd="6" destOrd="0" presId="urn:microsoft.com/office/officeart/2016/7/layout/HorizontalActionList"/>
    <dgm:cxn modelId="{420B8F9C-72EE-4E15-977C-5F86B08F7AFE}" type="presParOf" srcId="{8C8F5078-A5D1-42A4-8C58-F27678663A0F}" destId="{5ED707E4-FC47-474D-AF28-8FC3B70E8455}" srcOrd="0" destOrd="0" presId="urn:microsoft.com/office/officeart/2016/7/layout/HorizontalActionList"/>
    <dgm:cxn modelId="{9FD0DFDB-66DD-445E-84FA-F2A8D3D27CF6}" type="presParOf" srcId="{8C8F5078-A5D1-42A4-8C58-F27678663A0F}" destId="{B9E144F8-ADD3-40C5-806A-B10DF6F6C9CD}" srcOrd="1" destOrd="0" presId="urn:microsoft.com/office/officeart/2016/7/layout/HorizontalActionList"/>
    <dgm:cxn modelId="{CC1F7669-DF96-4D20-AE5B-1BAC1E24C245}" type="presParOf" srcId="{53122258-6FEE-4581-8BA2-1A1C60C8D011}" destId="{3A1E0461-6134-44F2-9B08-EDDAD87DC93E}" srcOrd="7" destOrd="0" presId="urn:microsoft.com/office/officeart/2016/7/layout/HorizontalActionList"/>
    <dgm:cxn modelId="{539CA1F1-4E6C-425B-BD65-F0E1A40E6180}" type="presParOf" srcId="{53122258-6FEE-4581-8BA2-1A1C60C8D011}" destId="{836BCF49-AF48-4F15-A788-BC104EE873EB}" srcOrd="8" destOrd="0" presId="urn:microsoft.com/office/officeart/2016/7/layout/HorizontalActionList"/>
    <dgm:cxn modelId="{A62C6A78-A99B-497D-BF7A-22379FFD94E1}" type="presParOf" srcId="{836BCF49-AF48-4F15-A788-BC104EE873EB}" destId="{984B894F-8E11-4466-A0D5-CF994A904BAC}" srcOrd="0" destOrd="0" presId="urn:microsoft.com/office/officeart/2016/7/layout/HorizontalActionList"/>
    <dgm:cxn modelId="{B510AE9A-031B-4995-B99F-95C0A022DB55}" type="presParOf" srcId="{836BCF49-AF48-4F15-A788-BC104EE873EB}" destId="{441FD2FE-D116-4D75-9F55-934826C7DFC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EEE573-776D-4797-B3B7-11065DBBB96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1FDEDE-1CB2-4BCE-AEC2-1D9B8C53F8B3}">
      <dgm:prSet/>
      <dgm:spPr/>
      <dgm:t>
        <a:bodyPr/>
        <a:lstStyle/>
        <a:p>
          <a:r>
            <a:rPr lang="en-US"/>
            <a:t>Take</a:t>
          </a:r>
        </a:p>
      </dgm:t>
    </dgm:pt>
    <dgm:pt modelId="{D789A5F0-DB07-462B-BD4F-2A8F9DB83818}" type="parTrans" cxnId="{F3BE8B1C-9D01-40A8-A597-E6DC8E947568}">
      <dgm:prSet/>
      <dgm:spPr/>
      <dgm:t>
        <a:bodyPr/>
        <a:lstStyle/>
        <a:p>
          <a:endParaRPr lang="en-US"/>
        </a:p>
      </dgm:t>
    </dgm:pt>
    <dgm:pt modelId="{0FEDD949-C70A-4EF1-9730-5CDB058085A9}" type="sibTrans" cxnId="{F3BE8B1C-9D01-40A8-A597-E6DC8E947568}">
      <dgm:prSet/>
      <dgm:spPr/>
      <dgm:t>
        <a:bodyPr/>
        <a:lstStyle/>
        <a:p>
          <a:endParaRPr lang="en-US"/>
        </a:p>
      </dgm:t>
    </dgm:pt>
    <dgm:pt modelId="{709E83AB-08D9-4E6A-9AE6-13BAB6451F35}">
      <dgm:prSet/>
      <dgm:spPr/>
      <dgm:t>
        <a:bodyPr/>
        <a:lstStyle/>
        <a:p>
          <a:r>
            <a:rPr lang="en-US"/>
            <a:t>Take the apiKey, authDomain, databaseURL, storageBucket of the Firebase database</a:t>
          </a:r>
        </a:p>
      </dgm:t>
    </dgm:pt>
    <dgm:pt modelId="{114B79AD-E1F9-4B24-8C80-AD179C3B75A4}" type="parTrans" cxnId="{A9188BFB-7ABF-4487-8D82-523B3F5989C7}">
      <dgm:prSet/>
      <dgm:spPr/>
      <dgm:t>
        <a:bodyPr/>
        <a:lstStyle/>
        <a:p>
          <a:endParaRPr lang="en-US"/>
        </a:p>
      </dgm:t>
    </dgm:pt>
    <dgm:pt modelId="{3A78C3C1-F2D1-4339-BF2E-8645F35B0332}" type="sibTrans" cxnId="{A9188BFB-7ABF-4487-8D82-523B3F5989C7}">
      <dgm:prSet/>
      <dgm:spPr/>
      <dgm:t>
        <a:bodyPr/>
        <a:lstStyle/>
        <a:p>
          <a:endParaRPr lang="en-US"/>
        </a:p>
      </dgm:t>
    </dgm:pt>
    <dgm:pt modelId="{3F48ADBF-8053-4A9E-99A9-6563C9FE9758}">
      <dgm:prSet/>
      <dgm:spPr/>
      <dgm:t>
        <a:bodyPr/>
        <a:lstStyle/>
        <a:p>
          <a:r>
            <a:rPr lang="en-US"/>
            <a:t>Initialize</a:t>
          </a:r>
        </a:p>
      </dgm:t>
    </dgm:pt>
    <dgm:pt modelId="{E5BA0E93-82FC-4A09-90B8-B52C27BAA342}" type="parTrans" cxnId="{D4A8F3A6-4E81-466C-A21E-90253D423EB5}">
      <dgm:prSet/>
      <dgm:spPr/>
      <dgm:t>
        <a:bodyPr/>
        <a:lstStyle/>
        <a:p>
          <a:endParaRPr lang="en-US"/>
        </a:p>
      </dgm:t>
    </dgm:pt>
    <dgm:pt modelId="{8D9C222E-D827-41E5-BA3F-2E70AA6088DB}" type="sibTrans" cxnId="{D4A8F3A6-4E81-466C-A21E-90253D423EB5}">
      <dgm:prSet/>
      <dgm:spPr/>
      <dgm:t>
        <a:bodyPr/>
        <a:lstStyle/>
        <a:p>
          <a:endParaRPr lang="en-US"/>
        </a:p>
      </dgm:t>
    </dgm:pt>
    <dgm:pt modelId="{C90E5BA1-A99F-4078-9A56-B48493A2906C}">
      <dgm:prSet/>
      <dgm:spPr/>
      <dgm:t>
        <a:bodyPr/>
        <a:lstStyle/>
        <a:p>
          <a:r>
            <a:rPr lang="en-US"/>
            <a:t>Initialize the database</a:t>
          </a:r>
        </a:p>
      </dgm:t>
    </dgm:pt>
    <dgm:pt modelId="{7E981A0C-365C-4DDF-8287-624A42D65475}" type="parTrans" cxnId="{D9D5CFD2-C5B4-4AB5-95BE-519DC411BFFB}">
      <dgm:prSet/>
      <dgm:spPr/>
      <dgm:t>
        <a:bodyPr/>
        <a:lstStyle/>
        <a:p>
          <a:endParaRPr lang="en-US"/>
        </a:p>
      </dgm:t>
    </dgm:pt>
    <dgm:pt modelId="{58C4BAAC-6A16-43CD-AF0C-3FAD5437FFD9}" type="sibTrans" cxnId="{D9D5CFD2-C5B4-4AB5-95BE-519DC411BFFB}">
      <dgm:prSet/>
      <dgm:spPr/>
      <dgm:t>
        <a:bodyPr/>
        <a:lstStyle/>
        <a:p>
          <a:endParaRPr lang="en-US"/>
        </a:p>
      </dgm:t>
    </dgm:pt>
    <dgm:pt modelId="{5DF51ED0-EE4F-437F-A63F-18684CF5D0F9}">
      <dgm:prSet/>
      <dgm:spPr/>
      <dgm:t>
        <a:bodyPr/>
        <a:lstStyle/>
        <a:p>
          <a:r>
            <a:rPr lang="en-US"/>
            <a:t>Create</a:t>
          </a:r>
        </a:p>
      </dgm:t>
    </dgm:pt>
    <dgm:pt modelId="{D54E301E-F2D6-46E9-A62D-DA2D80538AAB}" type="parTrans" cxnId="{B87F1380-DDA1-401C-9F58-FF4173C68B51}">
      <dgm:prSet/>
      <dgm:spPr/>
      <dgm:t>
        <a:bodyPr/>
        <a:lstStyle/>
        <a:p>
          <a:endParaRPr lang="en-US"/>
        </a:p>
      </dgm:t>
    </dgm:pt>
    <dgm:pt modelId="{F0B7F077-A3B4-4B80-8587-7FC358CB1D43}" type="sibTrans" cxnId="{B87F1380-DDA1-401C-9F58-FF4173C68B51}">
      <dgm:prSet/>
      <dgm:spPr/>
      <dgm:t>
        <a:bodyPr/>
        <a:lstStyle/>
        <a:p>
          <a:endParaRPr lang="en-US"/>
        </a:p>
      </dgm:t>
    </dgm:pt>
    <dgm:pt modelId="{2E980A0C-E622-41BE-8DD7-51965CE957BF}">
      <dgm:prSet/>
      <dgm:spPr/>
      <dgm:t>
        <a:bodyPr/>
        <a:lstStyle/>
        <a:p>
          <a:r>
            <a:rPr lang="en-US"/>
            <a:t>Create variable task to access the object in the Firebase</a:t>
          </a:r>
        </a:p>
      </dgm:t>
    </dgm:pt>
    <dgm:pt modelId="{9B6C10A0-4900-496D-A1A7-CD5A2DD34966}" type="parTrans" cxnId="{B5A0339D-AA1D-4CE1-A756-D9DE6B39CB47}">
      <dgm:prSet/>
      <dgm:spPr/>
      <dgm:t>
        <a:bodyPr/>
        <a:lstStyle/>
        <a:p>
          <a:endParaRPr lang="en-US"/>
        </a:p>
      </dgm:t>
    </dgm:pt>
    <dgm:pt modelId="{34352B1C-6CE0-4685-B50F-A17B0B5C9CDB}" type="sibTrans" cxnId="{B5A0339D-AA1D-4CE1-A756-D9DE6B39CB47}">
      <dgm:prSet/>
      <dgm:spPr/>
      <dgm:t>
        <a:bodyPr/>
        <a:lstStyle/>
        <a:p>
          <a:endParaRPr lang="en-US"/>
        </a:p>
      </dgm:t>
    </dgm:pt>
    <dgm:pt modelId="{7040074E-11FA-43F7-B7CD-5FE0DDEF9B74}">
      <dgm:prSet/>
      <dgm:spPr/>
      <dgm:t>
        <a:bodyPr/>
        <a:lstStyle/>
        <a:p>
          <a:r>
            <a:rPr lang="en-US"/>
            <a:t>Take</a:t>
          </a:r>
        </a:p>
      </dgm:t>
    </dgm:pt>
    <dgm:pt modelId="{5890D9B2-3387-4F68-AD64-759B95E06EB4}" type="parTrans" cxnId="{90C164D1-6ADB-491A-BF2E-14982E613A13}">
      <dgm:prSet/>
      <dgm:spPr/>
      <dgm:t>
        <a:bodyPr/>
        <a:lstStyle/>
        <a:p>
          <a:endParaRPr lang="en-US"/>
        </a:p>
      </dgm:t>
    </dgm:pt>
    <dgm:pt modelId="{388B9F0D-2599-488D-BD44-90DE3B13A566}" type="sibTrans" cxnId="{90C164D1-6ADB-491A-BF2E-14982E613A13}">
      <dgm:prSet/>
      <dgm:spPr/>
      <dgm:t>
        <a:bodyPr/>
        <a:lstStyle/>
        <a:p>
          <a:endParaRPr lang="en-US"/>
        </a:p>
      </dgm:t>
    </dgm:pt>
    <dgm:pt modelId="{BD74D891-10BA-49E4-BC38-F9427B18D4A2}">
      <dgm:prSet/>
      <dgm:spPr/>
      <dgm:t>
        <a:bodyPr/>
        <a:lstStyle/>
        <a:p>
          <a:r>
            <a:rPr lang="en-US"/>
            <a:t>Take the value of each object (that is the random key)</a:t>
          </a:r>
        </a:p>
      </dgm:t>
    </dgm:pt>
    <dgm:pt modelId="{9D81AC48-42B6-4632-9496-4DA2800F74BA}" type="parTrans" cxnId="{0610AFCB-F80F-47EA-9F5C-026F38463E0B}">
      <dgm:prSet/>
      <dgm:spPr/>
      <dgm:t>
        <a:bodyPr/>
        <a:lstStyle/>
        <a:p>
          <a:endParaRPr lang="en-US"/>
        </a:p>
      </dgm:t>
    </dgm:pt>
    <dgm:pt modelId="{88A9F4D7-9F05-4611-B4BB-599D13263ADF}" type="sibTrans" cxnId="{0610AFCB-F80F-47EA-9F5C-026F38463E0B}">
      <dgm:prSet/>
      <dgm:spPr/>
      <dgm:t>
        <a:bodyPr/>
        <a:lstStyle/>
        <a:p>
          <a:endParaRPr lang="en-US"/>
        </a:p>
      </dgm:t>
    </dgm:pt>
    <dgm:pt modelId="{9358C8C2-FC68-46D1-AE1E-5C435CF5C56E}">
      <dgm:prSet/>
      <dgm:spPr/>
      <dgm:t>
        <a:bodyPr/>
        <a:lstStyle/>
        <a:p>
          <a:r>
            <a:rPr lang="en-US"/>
            <a:t>Remove</a:t>
          </a:r>
        </a:p>
      </dgm:t>
    </dgm:pt>
    <dgm:pt modelId="{1CA66BC7-DB7B-4C33-9FC1-A136104411AE}" type="parTrans" cxnId="{E476FD63-F33F-4067-A2E5-35969B82BAB1}">
      <dgm:prSet/>
      <dgm:spPr/>
      <dgm:t>
        <a:bodyPr/>
        <a:lstStyle/>
        <a:p>
          <a:endParaRPr lang="en-US"/>
        </a:p>
      </dgm:t>
    </dgm:pt>
    <dgm:pt modelId="{E21973AF-0A47-4388-B412-9376D512604A}" type="sibTrans" cxnId="{E476FD63-F33F-4067-A2E5-35969B82BAB1}">
      <dgm:prSet/>
      <dgm:spPr/>
      <dgm:t>
        <a:bodyPr/>
        <a:lstStyle/>
        <a:p>
          <a:endParaRPr lang="en-US"/>
        </a:p>
      </dgm:t>
    </dgm:pt>
    <dgm:pt modelId="{25205E96-6510-495B-93F9-2E26D6A1C654}">
      <dgm:prSet/>
      <dgm:spPr/>
      <dgm:t>
        <a:bodyPr/>
        <a:lstStyle/>
        <a:p>
          <a:r>
            <a:rPr lang="en-US"/>
            <a:t>Finally remove the data with the random key child and other childs</a:t>
          </a:r>
        </a:p>
      </dgm:t>
    </dgm:pt>
    <dgm:pt modelId="{BB59A8EA-1608-45AB-98A6-0EC72FCCEDCA}" type="parTrans" cxnId="{F7F2CC94-E21D-43F2-8512-AF6D40DD3C77}">
      <dgm:prSet/>
      <dgm:spPr/>
      <dgm:t>
        <a:bodyPr/>
        <a:lstStyle/>
        <a:p>
          <a:endParaRPr lang="en-US"/>
        </a:p>
      </dgm:t>
    </dgm:pt>
    <dgm:pt modelId="{88339C56-6724-4CAD-A450-FE8BD0CC4861}" type="sibTrans" cxnId="{F7F2CC94-E21D-43F2-8512-AF6D40DD3C77}">
      <dgm:prSet/>
      <dgm:spPr/>
      <dgm:t>
        <a:bodyPr/>
        <a:lstStyle/>
        <a:p>
          <a:endParaRPr lang="en-US"/>
        </a:p>
      </dgm:t>
    </dgm:pt>
    <dgm:pt modelId="{A136E3F8-8AB3-427F-8D74-618C560BB6D9}" type="pres">
      <dgm:prSet presAssocID="{17EEE573-776D-4797-B3B7-11065DBBB966}" presName="Name0" presStyleCnt="0">
        <dgm:presLayoutVars>
          <dgm:dir/>
          <dgm:animLvl val="lvl"/>
          <dgm:resizeHandles val="exact"/>
        </dgm:presLayoutVars>
      </dgm:prSet>
      <dgm:spPr/>
    </dgm:pt>
    <dgm:pt modelId="{3FBB814D-37BD-48E3-8593-3B737DE86956}" type="pres">
      <dgm:prSet presAssocID="{A91FDEDE-1CB2-4BCE-AEC2-1D9B8C53F8B3}" presName="linNode" presStyleCnt="0"/>
      <dgm:spPr/>
    </dgm:pt>
    <dgm:pt modelId="{6C3E0931-B876-4464-A931-624273F3A56B}" type="pres">
      <dgm:prSet presAssocID="{A91FDEDE-1CB2-4BCE-AEC2-1D9B8C53F8B3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9A214692-63CC-47C7-99DA-180BE1D27EA9}" type="pres">
      <dgm:prSet presAssocID="{A91FDEDE-1CB2-4BCE-AEC2-1D9B8C53F8B3}" presName="descendantText" presStyleLbl="alignAccFollowNode1" presStyleIdx="0" presStyleCnt="5">
        <dgm:presLayoutVars>
          <dgm:bulletEnabled/>
        </dgm:presLayoutVars>
      </dgm:prSet>
      <dgm:spPr/>
    </dgm:pt>
    <dgm:pt modelId="{2A559CE2-5161-4887-BECF-BB16E1E1F0F0}" type="pres">
      <dgm:prSet presAssocID="{0FEDD949-C70A-4EF1-9730-5CDB058085A9}" presName="sp" presStyleCnt="0"/>
      <dgm:spPr/>
    </dgm:pt>
    <dgm:pt modelId="{BA75F49A-636A-4447-B2C3-B1B59565A8EC}" type="pres">
      <dgm:prSet presAssocID="{3F48ADBF-8053-4A9E-99A9-6563C9FE9758}" presName="linNode" presStyleCnt="0"/>
      <dgm:spPr/>
    </dgm:pt>
    <dgm:pt modelId="{BAB0B5A3-E714-46E4-8C02-20093CF38F0A}" type="pres">
      <dgm:prSet presAssocID="{3F48ADBF-8053-4A9E-99A9-6563C9FE975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9F08B841-FE07-4FF0-90D3-FF1D33A875B1}" type="pres">
      <dgm:prSet presAssocID="{3F48ADBF-8053-4A9E-99A9-6563C9FE9758}" presName="descendantText" presStyleLbl="alignAccFollowNode1" presStyleIdx="1" presStyleCnt="5">
        <dgm:presLayoutVars>
          <dgm:bulletEnabled/>
        </dgm:presLayoutVars>
      </dgm:prSet>
      <dgm:spPr/>
    </dgm:pt>
    <dgm:pt modelId="{D6D0354C-ECF7-4A73-A224-735E1550A982}" type="pres">
      <dgm:prSet presAssocID="{8D9C222E-D827-41E5-BA3F-2E70AA6088DB}" presName="sp" presStyleCnt="0"/>
      <dgm:spPr/>
    </dgm:pt>
    <dgm:pt modelId="{B12E7453-1187-4B1E-AE0B-C3E506461FEE}" type="pres">
      <dgm:prSet presAssocID="{5DF51ED0-EE4F-437F-A63F-18684CF5D0F9}" presName="linNode" presStyleCnt="0"/>
      <dgm:spPr/>
    </dgm:pt>
    <dgm:pt modelId="{8B1FFDDC-1E79-4200-A204-9865C5EBEA38}" type="pres">
      <dgm:prSet presAssocID="{5DF51ED0-EE4F-437F-A63F-18684CF5D0F9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B79A534C-6433-4AB5-A410-883D3E4A0B24}" type="pres">
      <dgm:prSet presAssocID="{5DF51ED0-EE4F-437F-A63F-18684CF5D0F9}" presName="descendantText" presStyleLbl="alignAccFollowNode1" presStyleIdx="2" presStyleCnt="5">
        <dgm:presLayoutVars>
          <dgm:bulletEnabled/>
        </dgm:presLayoutVars>
      </dgm:prSet>
      <dgm:spPr/>
    </dgm:pt>
    <dgm:pt modelId="{282972C5-F5F5-4F74-97E0-31B2A04635E0}" type="pres">
      <dgm:prSet presAssocID="{F0B7F077-A3B4-4B80-8587-7FC358CB1D43}" presName="sp" presStyleCnt="0"/>
      <dgm:spPr/>
    </dgm:pt>
    <dgm:pt modelId="{015A97EB-F6C2-4202-9CDD-8D1A35DEF469}" type="pres">
      <dgm:prSet presAssocID="{7040074E-11FA-43F7-B7CD-5FE0DDEF9B74}" presName="linNode" presStyleCnt="0"/>
      <dgm:spPr/>
    </dgm:pt>
    <dgm:pt modelId="{728EFCFE-0520-4EAB-A74B-A500490D6998}" type="pres">
      <dgm:prSet presAssocID="{7040074E-11FA-43F7-B7CD-5FE0DDEF9B7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393D2A4-9D99-4509-8A80-89C44701AB32}" type="pres">
      <dgm:prSet presAssocID="{7040074E-11FA-43F7-B7CD-5FE0DDEF9B74}" presName="descendantText" presStyleLbl="alignAccFollowNode1" presStyleIdx="3" presStyleCnt="5">
        <dgm:presLayoutVars>
          <dgm:bulletEnabled/>
        </dgm:presLayoutVars>
      </dgm:prSet>
      <dgm:spPr/>
    </dgm:pt>
    <dgm:pt modelId="{3A77022D-59B1-4FE2-BD3A-1A3BFB3B1D7C}" type="pres">
      <dgm:prSet presAssocID="{388B9F0D-2599-488D-BD44-90DE3B13A566}" presName="sp" presStyleCnt="0"/>
      <dgm:spPr/>
    </dgm:pt>
    <dgm:pt modelId="{A5A6357D-86D0-4371-9E29-56D483AD1896}" type="pres">
      <dgm:prSet presAssocID="{9358C8C2-FC68-46D1-AE1E-5C435CF5C56E}" presName="linNode" presStyleCnt="0"/>
      <dgm:spPr/>
    </dgm:pt>
    <dgm:pt modelId="{77E7F713-220A-42CF-B885-3E353FABE16C}" type="pres">
      <dgm:prSet presAssocID="{9358C8C2-FC68-46D1-AE1E-5C435CF5C56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9738049C-7F4D-46E2-81E6-F54A4B31E924}" type="pres">
      <dgm:prSet presAssocID="{9358C8C2-FC68-46D1-AE1E-5C435CF5C56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F3BE8B1C-9D01-40A8-A597-E6DC8E947568}" srcId="{17EEE573-776D-4797-B3B7-11065DBBB966}" destId="{A91FDEDE-1CB2-4BCE-AEC2-1D9B8C53F8B3}" srcOrd="0" destOrd="0" parTransId="{D789A5F0-DB07-462B-BD4F-2A8F9DB83818}" sibTransId="{0FEDD949-C70A-4EF1-9730-5CDB058085A9}"/>
    <dgm:cxn modelId="{07821D1E-E0BC-4014-AAEC-2697D29C0960}" type="presOf" srcId="{25205E96-6510-495B-93F9-2E26D6A1C654}" destId="{9738049C-7F4D-46E2-81E6-F54A4B31E924}" srcOrd="0" destOrd="0" presId="urn:microsoft.com/office/officeart/2016/7/layout/VerticalSolidActionList"/>
    <dgm:cxn modelId="{50734825-B86A-4DC9-A137-ED8BA203B755}" type="presOf" srcId="{7040074E-11FA-43F7-B7CD-5FE0DDEF9B74}" destId="{728EFCFE-0520-4EAB-A74B-A500490D6998}" srcOrd="0" destOrd="0" presId="urn:microsoft.com/office/officeart/2016/7/layout/VerticalSolidActionList"/>
    <dgm:cxn modelId="{4D9D632C-0573-4F0F-A92E-AF41FA256CAF}" type="presOf" srcId="{2E980A0C-E622-41BE-8DD7-51965CE957BF}" destId="{B79A534C-6433-4AB5-A410-883D3E4A0B24}" srcOrd="0" destOrd="0" presId="urn:microsoft.com/office/officeart/2016/7/layout/VerticalSolidActionList"/>
    <dgm:cxn modelId="{6B3FE42F-2EBE-406C-A27F-E53E656533BA}" type="presOf" srcId="{3F48ADBF-8053-4A9E-99A9-6563C9FE9758}" destId="{BAB0B5A3-E714-46E4-8C02-20093CF38F0A}" srcOrd="0" destOrd="0" presId="urn:microsoft.com/office/officeart/2016/7/layout/VerticalSolidActionList"/>
    <dgm:cxn modelId="{C0EA0430-BC72-474A-9A7E-84FDCC06B417}" type="presOf" srcId="{709E83AB-08D9-4E6A-9AE6-13BAB6451F35}" destId="{9A214692-63CC-47C7-99DA-180BE1D27EA9}" srcOrd="0" destOrd="0" presId="urn:microsoft.com/office/officeart/2016/7/layout/VerticalSolidActionList"/>
    <dgm:cxn modelId="{91041D33-E2CD-411A-B951-B8CB16DDD9E7}" type="presOf" srcId="{BD74D891-10BA-49E4-BC38-F9427B18D4A2}" destId="{2393D2A4-9D99-4509-8A80-89C44701AB32}" srcOrd="0" destOrd="0" presId="urn:microsoft.com/office/officeart/2016/7/layout/VerticalSolidActionList"/>
    <dgm:cxn modelId="{E476FD63-F33F-4067-A2E5-35969B82BAB1}" srcId="{17EEE573-776D-4797-B3B7-11065DBBB966}" destId="{9358C8C2-FC68-46D1-AE1E-5C435CF5C56E}" srcOrd="4" destOrd="0" parTransId="{1CA66BC7-DB7B-4C33-9FC1-A136104411AE}" sibTransId="{E21973AF-0A47-4388-B412-9376D512604A}"/>
    <dgm:cxn modelId="{30A94246-9B5B-4F2C-8584-4832A9082F57}" type="presOf" srcId="{A91FDEDE-1CB2-4BCE-AEC2-1D9B8C53F8B3}" destId="{6C3E0931-B876-4464-A931-624273F3A56B}" srcOrd="0" destOrd="0" presId="urn:microsoft.com/office/officeart/2016/7/layout/VerticalSolidActionList"/>
    <dgm:cxn modelId="{B87F1380-DDA1-401C-9F58-FF4173C68B51}" srcId="{17EEE573-776D-4797-B3B7-11065DBBB966}" destId="{5DF51ED0-EE4F-437F-A63F-18684CF5D0F9}" srcOrd="2" destOrd="0" parTransId="{D54E301E-F2D6-46E9-A62D-DA2D80538AAB}" sibTransId="{F0B7F077-A3B4-4B80-8587-7FC358CB1D43}"/>
    <dgm:cxn modelId="{F7F2CC94-E21D-43F2-8512-AF6D40DD3C77}" srcId="{9358C8C2-FC68-46D1-AE1E-5C435CF5C56E}" destId="{25205E96-6510-495B-93F9-2E26D6A1C654}" srcOrd="0" destOrd="0" parTransId="{BB59A8EA-1608-45AB-98A6-0EC72FCCEDCA}" sibTransId="{88339C56-6724-4CAD-A450-FE8BD0CC4861}"/>
    <dgm:cxn modelId="{B5A0339D-AA1D-4CE1-A756-D9DE6B39CB47}" srcId="{5DF51ED0-EE4F-437F-A63F-18684CF5D0F9}" destId="{2E980A0C-E622-41BE-8DD7-51965CE957BF}" srcOrd="0" destOrd="0" parTransId="{9B6C10A0-4900-496D-A1A7-CD5A2DD34966}" sibTransId="{34352B1C-6CE0-4685-B50F-A17B0B5C9CDB}"/>
    <dgm:cxn modelId="{D4A8F3A6-4E81-466C-A21E-90253D423EB5}" srcId="{17EEE573-776D-4797-B3B7-11065DBBB966}" destId="{3F48ADBF-8053-4A9E-99A9-6563C9FE9758}" srcOrd="1" destOrd="0" parTransId="{E5BA0E93-82FC-4A09-90B8-B52C27BAA342}" sibTransId="{8D9C222E-D827-41E5-BA3F-2E70AA6088DB}"/>
    <dgm:cxn modelId="{53795BAE-9B8E-400E-9EF0-40B1BA33C659}" type="presOf" srcId="{17EEE573-776D-4797-B3B7-11065DBBB966}" destId="{A136E3F8-8AB3-427F-8D74-618C560BB6D9}" srcOrd="0" destOrd="0" presId="urn:microsoft.com/office/officeart/2016/7/layout/VerticalSolidActionList"/>
    <dgm:cxn modelId="{A82DDFAF-0C02-4B54-BDCF-0D66543DEDAE}" type="presOf" srcId="{9358C8C2-FC68-46D1-AE1E-5C435CF5C56E}" destId="{77E7F713-220A-42CF-B885-3E353FABE16C}" srcOrd="0" destOrd="0" presId="urn:microsoft.com/office/officeart/2016/7/layout/VerticalSolidActionList"/>
    <dgm:cxn modelId="{2FF2DAB5-44CC-419B-9494-8C3B0FA43A28}" type="presOf" srcId="{5DF51ED0-EE4F-437F-A63F-18684CF5D0F9}" destId="{8B1FFDDC-1E79-4200-A204-9865C5EBEA38}" srcOrd="0" destOrd="0" presId="urn:microsoft.com/office/officeart/2016/7/layout/VerticalSolidActionList"/>
    <dgm:cxn modelId="{D0FAB4C5-C6C3-4060-8199-7642089861A0}" type="presOf" srcId="{C90E5BA1-A99F-4078-9A56-B48493A2906C}" destId="{9F08B841-FE07-4FF0-90D3-FF1D33A875B1}" srcOrd="0" destOrd="0" presId="urn:microsoft.com/office/officeart/2016/7/layout/VerticalSolidActionList"/>
    <dgm:cxn modelId="{0610AFCB-F80F-47EA-9F5C-026F38463E0B}" srcId="{7040074E-11FA-43F7-B7CD-5FE0DDEF9B74}" destId="{BD74D891-10BA-49E4-BC38-F9427B18D4A2}" srcOrd="0" destOrd="0" parTransId="{9D81AC48-42B6-4632-9496-4DA2800F74BA}" sibTransId="{88A9F4D7-9F05-4611-B4BB-599D13263ADF}"/>
    <dgm:cxn modelId="{90C164D1-6ADB-491A-BF2E-14982E613A13}" srcId="{17EEE573-776D-4797-B3B7-11065DBBB966}" destId="{7040074E-11FA-43F7-B7CD-5FE0DDEF9B74}" srcOrd="3" destOrd="0" parTransId="{5890D9B2-3387-4F68-AD64-759B95E06EB4}" sibTransId="{388B9F0D-2599-488D-BD44-90DE3B13A566}"/>
    <dgm:cxn modelId="{D9D5CFD2-C5B4-4AB5-95BE-519DC411BFFB}" srcId="{3F48ADBF-8053-4A9E-99A9-6563C9FE9758}" destId="{C90E5BA1-A99F-4078-9A56-B48493A2906C}" srcOrd="0" destOrd="0" parTransId="{7E981A0C-365C-4DDF-8287-624A42D65475}" sibTransId="{58C4BAAC-6A16-43CD-AF0C-3FAD5437FFD9}"/>
    <dgm:cxn modelId="{A9188BFB-7ABF-4487-8D82-523B3F5989C7}" srcId="{A91FDEDE-1CB2-4BCE-AEC2-1D9B8C53F8B3}" destId="{709E83AB-08D9-4E6A-9AE6-13BAB6451F35}" srcOrd="0" destOrd="0" parTransId="{114B79AD-E1F9-4B24-8C80-AD179C3B75A4}" sibTransId="{3A78C3C1-F2D1-4339-BF2E-8645F35B0332}"/>
    <dgm:cxn modelId="{9C4A3543-18B2-46FA-A637-A4A2FD5A7A47}" type="presParOf" srcId="{A136E3F8-8AB3-427F-8D74-618C560BB6D9}" destId="{3FBB814D-37BD-48E3-8593-3B737DE86956}" srcOrd="0" destOrd="0" presId="urn:microsoft.com/office/officeart/2016/7/layout/VerticalSolidActionList"/>
    <dgm:cxn modelId="{92EE8668-9976-4DCD-95A1-887C77055AEB}" type="presParOf" srcId="{3FBB814D-37BD-48E3-8593-3B737DE86956}" destId="{6C3E0931-B876-4464-A931-624273F3A56B}" srcOrd="0" destOrd="0" presId="urn:microsoft.com/office/officeart/2016/7/layout/VerticalSolidActionList"/>
    <dgm:cxn modelId="{31126194-9FF3-4C9D-BA6A-414A63868CA3}" type="presParOf" srcId="{3FBB814D-37BD-48E3-8593-3B737DE86956}" destId="{9A214692-63CC-47C7-99DA-180BE1D27EA9}" srcOrd="1" destOrd="0" presId="urn:microsoft.com/office/officeart/2016/7/layout/VerticalSolidActionList"/>
    <dgm:cxn modelId="{1EE0DA8B-B4E0-4C6B-BF77-5D4D95B4C210}" type="presParOf" srcId="{A136E3F8-8AB3-427F-8D74-618C560BB6D9}" destId="{2A559CE2-5161-4887-BECF-BB16E1E1F0F0}" srcOrd="1" destOrd="0" presId="urn:microsoft.com/office/officeart/2016/7/layout/VerticalSolidActionList"/>
    <dgm:cxn modelId="{FE546CC6-C0C8-4049-91B3-B63815790131}" type="presParOf" srcId="{A136E3F8-8AB3-427F-8D74-618C560BB6D9}" destId="{BA75F49A-636A-4447-B2C3-B1B59565A8EC}" srcOrd="2" destOrd="0" presId="urn:microsoft.com/office/officeart/2016/7/layout/VerticalSolidActionList"/>
    <dgm:cxn modelId="{01F9F6B3-4DCA-4DB9-AFED-1144B03CB6CE}" type="presParOf" srcId="{BA75F49A-636A-4447-B2C3-B1B59565A8EC}" destId="{BAB0B5A3-E714-46E4-8C02-20093CF38F0A}" srcOrd="0" destOrd="0" presId="urn:microsoft.com/office/officeart/2016/7/layout/VerticalSolidActionList"/>
    <dgm:cxn modelId="{C788BB08-82DF-49E8-AE2E-BDD988C2A293}" type="presParOf" srcId="{BA75F49A-636A-4447-B2C3-B1B59565A8EC}" destId="{9F08B841-FE07-4FF0-90D3-FF1D33A875B1}" srcOrd="1" destOrd="0" presId="urn:microsoft.com/office/officeart/2016/7/layout/VerticalSolidActionList"/>
    <dgm:cxn modelId="{753E4A60-2DDE-4F88-A96A-32FB63E885C9}" type="presParOf" srcId="{A136E3F8-8AB3-427F-8D74-618C560BB6D9}" destId="{D6D0354C-ECF7-4A73-A224-735E1550A982}" srcOrd="3" destOrd="0" presId="urn:microsoft.com/office/officeart/2016/7/layout/VerticalSolidActionList"/>
    <dgm:cxn modelId="{72AC031B-9C1D-4342-85CF-1F7C2930C8CB}" type="presParOf" srcId="{A136E3F8-8AB3-427F-8D74-618C560BB6D9}" destId="{B12E7453-1187-4B1E-AE0B-C3E506461FEE}" srcOrd="4" destOrd="0" presId="urn:microsoft.com/office/officeart/2016/7/layout/VerticalSolidActionList"/>
    <dgm:cxn modelId="{F8CC3A0A-13B7-47E7-9E14-DBEEF0C1A38C}" type="presParOf" srcId="{B12E7453-1187-4B1E-AE0B-C3E506461FEE}" destId="{8B1FFDDC-1E79-4200-A204-9865C5EBEA38}" srcOrd="0" destOrd="0" presId="urn:microsoft.com/office/officeart/2016/7/layout/VerticalSolidActionList"/>
    <dgm:cxn modelId="{79EE0896-CF6D-467E-B7F5-950C9EBFDF6A}" type="presParOf" srcId="{B12E7453-1187-4B1E-AE0B-C3E506461FEE}" destId="{B79A534C-6433-4AB5-A410-883D3E4A0B24}" srcOrd="1" destOrd="0" presId="urn:microsoft.com/office/officeart/2016/7/layout/VerticalSolidActionList"/>
    <dgm:cxn modelId="{E10CFB9E-A98A-4306-B418-1368D3CD974E}" type="presParOf" srcId="{A136E3F8-8AB3-427F-8D74-618C560BB6D9}" destId="{282972C5-F5F5-4F74-97E0-31B2A04635E0}" srcOrd="5" destOrd="0" presId="urn:microsoft.com/office/officeart/2016/7/layout/VerticalSolidActionList"/>
    <dgm:cxn modelId="{4EB5E285-AB3D-4EE5-B6BA-2A0416B3C613}" type="presParOf" srcId="{A136E3F8-8AB3-427F-8D74-618C560BB6D9}" destId="{015A97EB-F6C2-4202-9CDD-8D1A35DEF469}" srcOrd="6" destOrd="0" presId="urn:microsoft.com/office/officeart/2016/7/layout/VerticalSolidActionList"/>
    <dgm:cxn modelId="{55AA1202-C52B-438C-A30E-30A13B00AF75}" type="presParOf" srcId="{015A97EB-F6C2-4202-9CDD-8D1A35DEF469}" destId="{728EFCFE-0520-4EAB-A74B-A500490D6998}" srcOrd="0" destOrd="0" presId="urn:microsoft.com/office/officeart/2016/7/layout/VerticalSolidActionList"/>
    <dgm:cxn modelId="{502FA166-86DD-4260-AC8D-AE5BE5D511CF}" type="presParOf" srcId="{015A97EB-F6C2-4202-9CDD-8D1A35DEF469}" destId="{2393D2A4-9D99-4509-8A80-89C44701AB32}" srcOrd="1" destOrd="0" presId="urn:microsoft.com/office/officeart/2016/7/layout/VerticalSolidActionList"/>
    <dgm:cxn modelId="{16A3D9EF-B509-4BF2-A928-1E10569C7E91}" type="presParOf" srcId="{A136E3F8-8AB3-427F-8D74-618C560BB6D9}" destId="{3A77022D-59B1-4FE2-BD3A-1A3BFB3B1D7C}" srcOrd="7" destOrd="0" presId="urn:microsoft.com/office/officeart/2016/7/layout/VerticalSolidActionList"/>
    <dgm:cxn modelId="{9C119D2B-D8CA-4682-8D21-17F96AB9DEDD}" type="presParOf" srcId="{A136E3F8-8AB3-427F-8D74-618C560BB6D9}" destId="{A5A6357D-86D0-4371-9E29-56D483AD1896}" srcOrd="8" destOrd="0" presId="urn:microsoft.com/office/officeart/2016/7/layout/VerticalSolidActionList"/>
    <dgm:cxn modelId="{4A28F986-E034-408A-AB87-CA5FD3E894EC}" type="presParOf" srcId="{A5A6357D-86D0-4371-9E29-56D483AD1896}" destId="{77E7F713-220A-42CF-B885-3E353FABE16C}" srcOrd="0" destOrd="0" presId="urn:microsoft.com/office/officeart/2016/7/layout/VerticalSolidActionList"/>
    <dgm:cxn modelId="{E7C13384-34BF-4DF5-A388-34D07DED7D1A}" type="presParOf" srcId="{A5A6357D-86D0-4371-9E29-56D483AD1896}" destId="{9738049C-7F4D-46E2-81E6-F54A4B31E9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EEE573-776D-4797-B3B7-11065DBBB96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1FDEDE-1CB2-4BCE-AEC2-1D9B8C53F8B3}">
      <dgm:prSet/>
      <dgm:spPr/>
      <dgm:t>
        <a:bodyPr/>
        <a:lstStyle/>
        <a:p>
          <a:r>
            <a:rPr lang="en-US"/>
            <a:t>Take</a:t>
          </a:r>
        </a:p>
      </dgm:t>
    </dgm:pt>
    <dgm:pt modelId="{D789A5F0-DB07-462B-BD4F-2A8F9DB83818}" type="parTrans" cxnId="{F3BE8B1C-9D01-40A8-A597-E6DC8E947568}">
      <dgm:prSet/>
      <dgm:spPr/>
      <dgm:t>
        <a:bodyPr/>
        <a:lstStyle/>
        <a:p>
          <a:endParaRPr lang="en-US"/>
        </a:p>
      </dgm:t>
    </dgm:pt>
    <dgm:pt modelId="{0FEDD949-C70A-4EF1-9730-5CDB058085A9}" type="sibTrans" cxnId="{F3BE8B1C-9D01-40A8-A597-E6DC8E947568}">
      <dgm:prSet/>
      <dgm:spPr/>
      <dgm:t>
        <a:bodyPr/>
        <a:lstStyle/>
        <a:p>
          <a:endParaRPr lang="en-US"/>
        </a:p>
      </dgm:t>
    </dgm:pt>
    <dgm:pt modelId="{709E83AB-08D9-4E6A-9AE6-13BAB6451F35}">
      <dgm:prSet/>
      <dgm:spPr/>
      <dgm:t>
        <a:bodyPr/>
        <a:lstStyle/>
        <a:p>
          <a:r>
            <a:rPr lang="en-US"/>
            <a:t>Take the apiKey, authDomain, databaseURL, storageBucket of the Firebase database</a:t>
          </a:r>
        </a:p>
      </dgm:t>
    </dgm:pt>
    <dgm:pt modelId="{114B79AD-E1F9-4B24-8C80-AD179C3B75A4}" type="parTrans" cxnId="{A9188BFB-7ABF-4487-8D82-523B3F5989C7}">
      <dgm:prSet/>
      <dgm:spPr/>
      <dgm:t>
        <a:bodyPr/>
        <a:lstStyle/>
        <a:p>
          <a:endParaRPr lang="en-US"/>
        </a:p>
      </dgm:t>
    </dgm:pt>
    <dgm:pt modelId="{3A78C3C1-F2D1-4339-BF2E-8645F35B0332}" type="sibTrans" cxnId="{A9188BFB-7ABF-4487-8D82-523B3F5989C7}">
      <dgm:prSet/>
      <dgm:spPr/>
      <dgm:t>
        <a:bodyPr/>
        <a:lstStyle/>
        <a:p>
          <a:endParaRPr lang="en-US"/>
        </a:p>
      </dgm:t>
    </dgm:pt>
    <dgm:pt modelId="{3F48ADBF-8053-4A9E-99A9-6563C9FE9758}">
      <dgm:prSet/>
      <dgm:spPr/>
      <dgm:t>
        <a:bodyPr/>
        <a:lstStyle/>
        <a:p>
          <a:r>
            <a:rPr lang="en-US"/>
            <a:t>Initialize</a:t>
          </a:r>
        </a:p>
      </dgm:t>
    </dgm:pt>
    <dgm:pt modelId="{E5BA0E93-82FC-4A09-90B8-B52C27BAA342}" type="parTrans" cxnId="{D4A8F3A6-4E81-466C-A21E-90253D423EB5}">
      <dgm:prSet/>
      <dgm:spPr/>
      <dgm:t>
        <a:bodyPr/>
        <a:lstStyle/>
        <a:p>
          <a:endParaRPr lang="en-US"/>
        </a:p>
      </dgm:t>
    </dgm:pt>
    <dgm:pt modelId="{8D9C222E-D827-41E5-BA3F-2E70AA6088DB}" type="sibTrans" cxnId="{D4A8F3A6-4E81-466C-A21E-90253D423EB5}">
      <dgm:prSet/>
      <dgm:spPr/>
      <dgm:t>
        <a:bodyPr/>
        <a:lstStyle/>
        <a:p>
          <a:endParaRPr lang="en-US"/>
        </a:p>
      </dgm:t>
    </dgm:pt>
    <dgm:pt modelId="{C90E5BA1-A99F-4078-9A56-B48493A2906C}">
      <dgm:prSet/>
      <dgm:spPr/>
      <dgm:t>
        <a:bodyPr/>
        <a:lstStyle/>
        <a:p>
          <a:r>
            <a:rPr lang="en-US"/>
            <a:t>Initialize the database</a:t>
          </a:r>
        </a:p>
      </dgm:t>
    </dgm:pt>
    <dgm:pt modelId="{7E981A0C-365C-4DDF-8287-624A42D65475}" type="parTrans" cxnId="{D9D5CFD2-C5B4-4AB5-95BE-519DC411BFFB}">
      <dgm:prSet/>
      <dgm:spPr/>
      <dgm:t>
        <a:bodyPr/>
        <a:lstStyle/>
        <a:p>
          <a:endParaRPr lang="en-US"/>
        </a:p>
      </dgm:t>
    </dgm:pt>
    <dgm:pt modelId="{58C4BAAC-6A16-43CD-AF0C-3FAD5437FFD9}" type="sibTrans" cxnId="{D9D5CFD2-C5B4-4AB5-95BE-519DC411BFFB}">
      <dgm:prSet/>
      <dgm:spPr/>
      <dgm:t>
        <a:bodyPr/>
        <a:lstStyle/>
        <a:p>
          <a:endParaRPr lang="en-US"/>
        </a:p>
      </dgm:t>
    </dgm:pt>
    <dgm:pt modelId="{5DF51ED0-EE4F-437F-A63F-18684CF5D0F9}">
      <dgm:prSet/>
      <dgm:spPr/>
      <dgm:t>
        <a:bodyPr/>
        <a:lstStyle/>
        <a:p>
          <a:r>
            <a:rPr lang="en-US"/>
            <a:t>Create</a:t>
          </a:r>
        </a:p>
      </dgm:t>
    </dgm:pt>
    <dgm:pt modelId="{D54E301E-F2D6-46E9-A62D-DA2D80538AAB}" type="parTrans" cxnId="{B87F1380-DDA1-401C-9F58-FF4173C68B51}">
      <dgm:prSet/>
      <dgm:spPr/>
      <dgm:t>
        <a:bodyPr/>
        <a:lstStyle/>
        <a:p>
          <a:endParaRPr lang="en-US"/>
        </a:p>
      </dgm:t>
    </dgm:pt>
    <dgm:pt modelId="{F0B7F077-A3B4-4B80-8587-7FC358CB1D43}" type="sibTrans" cxnId="{B87F1380-DDA1-401C-9F58-FF4173C68B51}">
      <dgm:prSet/>
      <dgm:spPr/>
      <dgm:t>
        <a:bodyPr/>
        <a:lstStyle/>
        <a:p>
          <a:endParaRPr lang="en-US"/>
        </a:p>
      </dgm:t>
    </dgm:pt>
    <dgm:pt modelId="{2E980A0C-E622-41BE-8DD7-51965CE957BF}">
      <dgm:prSet/>
      <dgm:spPr/>
      <dgm:t>
        <a:bodyPr/>
        <a:lstStyle/>
        <a:p>
          <a:r>
            <a:rPr lang="en-US"/>
            <a:t>Create variable task to access the object in the Firebase</a:t>
          </a:r>
        </a:p>
      </dgm:t>
    </dgm:pt>
    <dgm:pt modelId="{9B6C10A0-4900-496D-A1A7-CD5A2DD34966}" type="parTrans" cxnId="{B5A0339D-AA1D-4CE1-A756-D9DE6B39CB47}">
      <dgm:prSet/>
      <dgm:spPr/>
      <dgm:t>
        <a:bodyPr/>
        <a:lstStyle/>
        <a:p>
          <a:endParaRPr lang="en-US"/>
        </a:p>
      </dgm:t>
    </dgm:pt>
    <dgm:pt modelId="{34352B1C-6CE0-4685-B50F-A17B0B5C9CDB}" type="sibTrans" cxnId="{B5A0339D-AA1D-4CE1-A756-D9DE6B39CB47}">
      <dgm:prSet/>
      <dgm:spPr/>
      <dgm:t>
        <a:bodyPr/>
        <a:lstStyle/>
        <a:p>
          <a:endParaRPr lang="en-US"/>
        </a:p>
      </dgm:t>
    </dgm:pt>
    <dgm:pt modelId="{7040074E-11FA-43F7-B7CD-5FE0DDEF9B74}">
      <dgm:prSet/>
      <dgm:spPr/>
      <dgm:t>
        <a:bodyPr/>
        <a:lstStyle/>
        <a:p>
          <a:r>
            <a:rPr lang="en-US"/>
            <a:t>Take</a:t>
          </a:r>
        </a:p>
      </dgm:t>
    </dgm:pt>
    <dgm:pt modelId="{5890D9B2-3387-4F68-AD64-759B95E06EB4}" type="parTrans" cxnId="{90C164D1-6ADB-491A-BF2E-14982E613A13}">
      <dgm:prSet/>
      <dgm:spPr/>
      <dgm:t>
        <a:bodyPr/>
        <a:lstStyle/>
        <a:p>
          <a:endParaRPr lang="en-US"/>
        </a:p>
      </dgm:t>
    </dgm:pt>
    <dgm:pt modelId="{388B9F0D-2599-488D-BD44-90DE3B13A566}" type="sibTrans" cxnId="{90C164D1-6ADB-491A-BF2E-14982E613A13}">
      <dgm:prSet/>
      <dgm:spPr/>
      <dgm:t>
        <a:bodyPr/>
        <a:lstStyle/>
        <a:p>
          <a:endParaRPr lang="en-US"/>
        </a:p>
      </dgm:t>
    </dgm:pt>
    <dgm:pt modelId="{BD74D891-10BA-49E4-BC38-F9427B18D4A2}">
      <dgm:prSet/>
      <dgm:spPr/>
      <dgm:t>
        <a:bodyPr/>
        <a:lstStyle/>
        <a:p>
          <a:r>
            <a:rPr lang="en-US"/>
            <a:t>Take the value of each object (that is the random key)</a:t>
          </a:r>
        </a:p>
      </dgm:t>
    </dgm:pt>
    <dgm:pt modelId="{9D81AC48-42B6-4632-9496-4DA2800F74BA}" type="parTrans" cxnId="{0610AFCB-F80F-47EA-9F5C-026F38463E0B}">
      <dgm:prSet/>
      <dgm:spPr/>
      <dgm:t>
        <a:bodyPr/>
        <a:lstStyle/>
        <a:p>
          <a:endParaRPr lang="en-US"/>
        </a:p>
      </dgm:t>
    </dgm:pt>
    <dgm:pt modelId="{88A9F4D7-9F05-4611-B4BB-599D13263ADF}" type="sibTrans" cxnId="{0610AFCB-F80F-47EA-9F5C-026F38463E0B}">
      <dgm:prSet/>
      <dgm:spPr/>
      <dgm:t>
        <a:bodyPr/>
        <a:lstStyle/>
        <a:p>
          <a:endParaRPr lang="en-US"/>
        </a:p>
      </dgm:t>
    </dgm:pt>
    <dgm:pt modelId="{9358C8C2-FC68-46D1-AE1E-5C435CF5C56E}">
      <dgm:prSet/>
      <dgm:spPr/>
      <dgm:t>
        <a:bodyPr/>
        <a:lstStyle/>
        <a:p>
          <a:r>
            <a:rPr lang="en-US"/>
            <a:t>Remove</a:t>
          </a:r>
        </a:p>
      </dgm:t>
    </dgm:pt>
    <dgm:pt modelId="{1CA66BC7-DB7B-4C33-9FC1-A136104411AE}" type="parTrans" cxnId="{E476FD63-F33F-4067-A2E5-35969B82BAB1}">
      <dgm:prSet/>
      <dgm:spPr/>
      <dgm:t>
        <a:bodyPr/>
        <a:lstStyle/>
        <a:p>
          <a:endParaRPr lang="en-US"/>
        </a:p>
      </dgm:t>
    </dgm:pt>
    <dgm:pt modelId="{E21973AF-0A47-4388-B412-9376D512604A}" type="sibTrans" cxnId="{E476FD63-F33F-4067-A2E5-35969B82BAB1}">
      <dgm:prSet/>
      <dgm:spPr/>
      <dgm:t>
        <a:bodyPr/>
        <a:lstStyle/>
        <a:p>
          <a:endParaRPr lang="en-US"/>
        </a:p>
      </dgm:t>
    </dgm:pt>
    <dgm:pt modelId="{25205E96-6510-495B-93F9-2E26D6A1C654}">
      <dgm:prSet/>
      <dgm:spPr/>
      <dgm:t>
        <a:bodyPr/>
        <a:lstStyle/>
        <a:p>
          <a:r>
            <a:rPr lang="en-US"/>
            <a:t>Access with the data by list and dictionary</a:t>
          </a:r>
        </a:p>
      </dgm:t>
    </dgm:pt>
    <dgm:pt modelId="{BB59A8EA-1608-45AB-98A6-0EC72FCCEDCA}" type="parTrans" cxnId="{F7F2CC94-E21D-43F2-8512-AF6D40DD3C77}">
      <dgm:prSet/>
      <dgm:spPr/>
      <dgm:t>
        <a:bodyPr/>
        <a:lstStyle/>
        <a:p>
          <a:endParaRPr lang="en-US"/>
        </a:p>
      </dgm:t>
    </dgm:pt>
    <dgm:pt modelId="{88339C56-6724-4CAD-A450-FE8BD0CC4861}" type="sibTrans" cxnId="{F7F2CC94-E21D-43F2-8512-AF6D40DD3C77}">
      <dgm:prSet/>
      <dgm:spPr/>
      <dgm:t>
        <a:bodyPr/>
        <a:lstStyle/>
        <a:p>
          <a:endParaRPr lang="en-US"/>
        </a:p>
      </dgm:t>
    </dgm:pt>
    <dgm:pt modelId="{A136E3F8-8AB3-427F-8D74-618C560BB6D9}" type="pres">
      <dgm:prSet presAssocID="{17EEE573-776D-4797-B3B7-11065DBBB966}" presName="Name0" presStyleCnt="0">
        <dgm:presLayoutVars>
          <dgm:dir/>
          <dgm:animLvl val="lvl"/>
          <dgm:resizeHandles val="exact"/>
        </dgm:presLayoutVars>
      </dgm:prSet>
      <dgm:spPr/>
    </dgm:pt>
    <dgm:pt modelId="{3FBB814D-37BD-48E3-8593-3B737DE86956}" type="pres">
      <dgm:prSet presAssocID="{A91FDEDE-1CB2-4BCE-AEC2-1D9B8C53F8B3}" presName="linNode" presStyleCnt="0"/>
      <dgm:spPr/>
    </dgm:pt>
    <dgm:pt modelId="{6C3E0931-B876-4464-A931-624273F3A56B}" type="pres">
      <dgm:prSet presAssocID="{A91FDEDE-1CB2-4BCE-AEC2-1D9B8C53F8B3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9A214692-63CC-47C7-99DA-180BE1D27EA9}" type="pres">
      <dgm:prSet presAssocID="{A91FDEDE-1CB2-4BCE-AEC2-1D9B8C53F8B3}" presName="descendantText" presStyleLbl="alignAccFollowNode1" presStyleIdx="0" presStyleCnt="5">
        <dgm:presLayoutVars>
          <dgm:bulletEnabled/>
        </dgm:presLayoutVars>
      </dgm:prSet>
      <dgm:spPr/>
    </dgm:pt>
    <dgm:pt modelId="{2A559CE2-5161-4887-BECF-BB16E1E1F0F0}" type="pres">
      <dgm:prSet presAssocID="{0FEDD949-C70A-4EF1-9730-5CDB058085A9}" presName="sp" presStyleCnt="0"/>
      <dgm:spPr/>
    </dgm:pt>
    <dgm:pt modelId="{BA75F49A-636A-4447-B2C3-B1B59565A8EC}" type="pres">
      <dgm:prSet presAssocID="{3F48ADBF-8053-4A9E-99A9-6563C9FE9758}" presName="linNode" presStyleCnt="0"/>
      <dgm:spPr/>
    </dgm:pt>
    <dgm:pt modelId="{BAB0B5A3-E714-46E4-8C02-20093CF38F0A}" type="pres">
      <dgm:prSet presAssocID="{3F48ADBF-8053-4A9E-99A9-6563C9FE975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9F08B841-FE07-4FF0-90D3-FF1D33A875B1}" type="pres">
      <dgm:prSet presAssocID="{3F48ADBF-8053-4A9E-99A9-6563C9FE9758}" presName="descendantText" presStyleLbl="alignAccFollowNode1" presStyleIdx="1" presStyleCnt="5">
        <dgm:presLayoutVars>
          <dgm:bulletEnabled/>
        </dgm:presLayoutVars>
      </dgm:prSet>
      <dgm:spPr/>
    </dgm:pt>
    <dgm:pt modelId="{D6D0354C-ECF7-4A73-A224-735E1550A982}" type="pres">
      <dgm:prSet presAssocID="{8D9C222E-D827-41E5-BA3F-2E70AA6088DB}" presName="sp" presStyleCnt="0"/>
      <dgm:spPr/>
    </dgm:pt>
    <dgm:pt modelId="{B12E7453-1187-4B1E-AE0B-C3E506461FEE}" type="pres">
      <dgm:prSet presAssocID="{5DF51ED0-EE4F-437F-A63F-18684CF5D0F9}" presName="linNode" presStyleCnt="0"/>
      <dgm:spPr/>
    </dgm:pt>
    <dgm:pt modelId="{8B1FFDDC-1E79-4200-A204-9865C5EBEA38}" type="pres">
      <dgm:prSet presAssocID="{5DF51ED0-EE4F-437F-A63F-18684CF5D0F9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B79A534C-6433-4AB5-A410-883D3E4A0B24}" type="pres">
      <dgm:prSet presAssocID="{5DF51ED0-EE4F-437F-A63F-18684CF5D0F9}" presName="descendantText" presStyleLbl="alignAccFollowNode1" presStyleIdx="2" presStyleCnt="5">
        <dgm:presLayoutVars>
          <dgm:bulletEnabled/>
        </dgm:presLayoutVars>
      </dgm:prSet>
      <dgm:spPr/>
    </dgm:pt>
    <dgm:pt modelId="{282972C5-F5F5-4F74-97E0-31B2A04635E0}" type="pres">
      <dgm:prSet presAssocID="{F0B7F077-A3B4-4B80-8587-7FC358CB1D43}" presName="sp" presStyleCnt="0"/>
      <dgm:spPr/>
    </dgm:pt>
    <dgm:pt modelId="{015A97EB-F6C2-4202-9CDD-8D1A35DEF469}" type="pres">
      <dgm:prSet presAssocID="{7040074E-11FA-43F7-B7CD-5FE0DDEF9B74}" presName="linNode" presStyleCnt="0"/>
      <dgm:spPr/>
    </dgm:pt>
    <dgm:pt modelId="{728EFCFE-0520-4EAB-A74B-A500490D6998}" type="pres">
      <dgm:prSet presAssocID="{7040074E-11FA-43F7-B7CD-5FE0DDEF9B7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393D2A4-9D99-4509-8A80-89C44701AB32}" type="pres">
      <dgm:prSet presAssocID="{7040074E-11FA-43F7-B7CD-5FE0DDEF9B74}" presName="descendantText" presStyleLbl="alignAccFollowNode1" presStyleIdx="3" presStyleCnt="5">
        <dgm:presLayoutVars>
          <dgm:bulletEnabled/>
        </dgm:presLayoutVars>
      </dgm:prSet>
      <dgm:spPr/>
    </dgm:pt>
    <dgm:pt modelId="{3A77022D-59B1-4FE2-BD3A-1A3BFB3B1D7C}" type="pres">
      <dgm:prSet presAssocID="{388B9F0D-2599-488D-BD44-90DE3B13A566}" presName="sp" presStyleCnt="0"/>
      <dgm:spPr/>
    </dgm:pt>
    <dgm:pt modelId="{A5A6357D-86D0-4371-9E29-56D483AD1896}" type="pres">
      <dgm:prSet presAssocID="{9358C8C2-FC68-46D1-AE1E-5C435CF5C56E}" presName="linNode" presStyleCnt="0"/>
      <dgm:spPr/>
    </dgm:pt>
    <dgm:pt modelId="{77E7F713-220A-42CF-B885-3E353FABE16C}" type="pres">
      <dgm:prSet presAssocID="{9358C8C2-FC68-46D1-AE1E-5C435CF5C56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9738049C-7F4D-46E2-81E6-F54A4B31E924}" type="pres">
      <dgm:prSet presAssocID="{9358C8C2-FC68-46D1-AE1E-5C435CF5C56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F3BE8B1C-9D01-40A8-A597-E6DC8E947568}" srcId="{17EEE573-776D-4797-B3B7-11065DBBB966}" destId="{A91FDEDE-1CB2-4BCE-AEC2-1D9B8C53F8B3}" srcOrd="0" destOrd="0" parTransId="{D789A5F0-DB07-462B-BD4F-2A8F9DB83818}" sibTransId="{0FEDD949-C70A-4EF1-9730-5CDB058085A9}"/>
    <dgm:cxn modelId="{07821D1E-E0BC-4014-AAEC-2697D29C0960}" type="presOf" srcId="{25205E96-6510-495B-93F9-2E26D6A1C654}" destId="{9738049C-7F4D-46E2-81E6-F54A4B31E924}" srcOrd="0" destOrd="0" presId="urn:microsoft.com/office/officeart/2016/7/layout/VerticalSolidActionList"/>
    <dgm:cxn modelId="{50734825-B86A-4DC9-A137-ED8BA203B755}" type="presOf" srcId="{7040074E-11FA-43F7-B7CD-5FE0DDEF9B74}" destId="{728EFCFE-0520-4EAB-A74B-A500490D6998}" srcOrd="0" destOrd="0" presId="urn:microsoft.com/office/officeart/2016/7/layout/VerticalSolidActionList"/>
    <dgm:cxn modelId="{4D9D632C-0573-4F0F-A92E-AF41FA256CAF}" type="presOf" srcId="{2E980A0C-E622-41BE-8DD7-51965CE957BF}" destId="{B79A534C-6433-4AB5-A410-883D3E4A0B24}" srcOrd="0" destOrd="0" presId="urn:microsoft.com/office/officeart/2016/7/layout/VerticalSolidActionList"/>
    <dgm:cxn modelId="{6B3FE42F-2EBE-406C-A27F-E53E656533BA}" type="presOf" srcId="{3F48ADBF-8053-4A9E-99A9-6563C9FE9758}" destId="{BAB0B5A3-E714-46E4-8C02-20093CF38F0A}" srcOrd="0" destOrd="0" presId="urn:microsoft.com/office/officeart/2016/7/layout/VerticalSolidActionList"/>
    <dgm:cxn modelId="{C0EA0430-BC72-474A-9A7E-84FDCC06B417}" type="presOf" srcId="{709E83AB-08D9-4E6A-9AE6-13BAB6451F35}" destId="{9A214692-63CC-47C7-99DA-180BE1D27EA9}" srcOrd="0" destOrd="0" presId="urn:microsoft.com/office/officeart/2016/7/layout/VerticalSolidActionList"/>
    <dgm:cxn modelId="{91041D33-E2CD-411A-B951-B8CB16DDD9E7}" type="presOf" srcId="{BD74D891-10BA-49E4-BC38-F9427B18D4A2}" destId="{2393D2A4-9D99-4509-8A80-89C44701AB32}" srcOrd="0" destOrd="0" presId="urn:microsoft.com/office/officeart/2016/7/layout/VerticalSolidActionList"/>
    <dgm:cxn modelId="{E476FD63-F33F-4067-A2E5-35969B82BAB1}" srcId="{17EEE573-776D-4797-B3B7-11065DBBB966}" destId="{9358C8C2-FC68-46D1-AE1E-5C435CF5C56E}" srcOrd="4" destOrd="0" parTransId="{1CA66BC7-DB7B-4C33-9FC1-A136104411AE}" sibTransId="{E21973AF-0A47-4388-B412-9376D512604A}"/>
    <dgm:cxn modelId="{30A94246-9B5B-4F2C-8584-4832A9082F57}" type="presOf" srcId="{A91FDEDE-1CB2-4BCE-AEC2-1D9B8C53F8B3}" destId="{6C3E0931-B876-4464-A931-624273F3A56B}" srcOrd="0" destOrd="0" presId="urn:microsoft.com/office/officeart/2016/7/layout/VerticalSolidActionList"/>
    <dgm:cxn modelId="{B87F1380-DDA1-401C-9F58-FF4173C68B51}" srcId="{17EEE573-776D-4797-B3B7-11065DBBB966}" destId="{5DF51ED0-EE4F-437F-A63F-18684CF5D0F9}" srcOrd="2" destOrd="0" parTransId="{D54E301E-F2D6-46E9-A62D-DA2D80538AAB}" sibTransId="{F0B7F077-A3B4-4B80-8587-7FC358CB1D43}"/>
    <dgm:cxn modelId="{F7F2CC94-E21D-43F2-8512-AF6D40DD3C77}" srcId="{9358C8C2-FC68-46D1-AE1E-5C435CF5C56E}" destId="{25205E96-6510-495B-93F9-2E26D6A1C654}" srcOrd="0" destOrd="0" parTransId="{BB59A8EA-1608-45AB-98A6-0EC72FCCEDCA}" sibTransId="{88339C56-6724-4CAD-A450-FE8BD0CC4861}"/>
    <dgm:cxn modelId="{B5A0339D-AA1D-4CE1-A756-D9DE6B39CB47}" srcId="{5DF51ED0-EE4F-437F-A63F-18684CF5D0F9}" destId="{2E980A0C-E622-41BE-8DD7-51965CE957BF}" srcOrd="0" destOrd="0" parTransId="{9B6C10A0-4900-496D-A1A7-CD5A2DD34966}" sibTransId="{34352B1C-6CE0-4685-B50F-A17B0B5C9CDB}"/>
    <dgm:cxn modelId="{D4A8F3A6-4E81-466C-A21E-90253D423EB5}" srcId="{17EEE573-776D-4797-B3B7-11065DBBB966}" destId="{3F48ADBF-8053-4A9E-99A9-6563C9FE9758}" srcOrd="1" destOrd="0" parTransId="{E5BA0E93-82FC-4A09-90B8-B52C27BAA342}" sibTransId="{8D9C222E-D827-41E5-BA3F-2E70AA6088DB}"/>
    <dgm:cxn modelId="{53795BAE-9B8E-400E-9EF0-40B1BA33C659}" type="presOf" srcId="{17EEE573-776D-4797-B3B7-11065DBBB966}" destId="{A136E3F8-8AB3-427F-8D74-618C560BB6D9}" srcOrd="0" destOrd="0" presId="urn:microsoft.com/office/officeart/2016/7/layout/VerticalSolidActionList"/>
    <dgm:cxn modelId="{A82DDFAF-0C02-4B54-BDCF-0D66543DEDAE}" type="presOf" srcId="{9358C8C2-FC68-46D1-AE1E-5C435CF5C56E}" destId="{77E7F713-220A-42CF-B885-3E353FABE16C}" srcOrd="0" destOrd="0" presId="urn:microsoft.com/office/officeart/2016/7/layout/VerticalSolidActionList"/>
    <dgm:cxn modelId="{2FF2DAB5-44CC-419B-9494-8C3B0FA43A28}" type="presOf" srcId="{5DF51ED0-EE4F-437F-A63F-18684CF5D0F9}" destId="{8B1FFDDC-1E79-4200-A204-9865C5EBEA38}" srcOrd="0" destOrd="0" presId="urn:microsoft.com/office/officeart/2016/7/layout/VerticalSolidActionList"/>
    <dgm:cxn modelId="{D0FAB4C5-C6C3-4060-8199-7642089861A0}" type="presOf" srcId="{C90E5BA1-A99F-4078-9A56-B48493A2906C}" destId="{9F08B841-FE07-4FF0-90D3-FF1D33A875B1}" srcOrd="0" destOrd="0" presId="urn:microsoft.com/office/officeart/2016/7/layout/VerticalSolidActionList"/>
    <dgm:cxn modelId="{0610AFCB-F80F-47EA-9F5C-026F38463E0B}" srcId="{7040074E-11FA-43F7-B7CD-5FE0DDEF9B74}" destId="{BD74D891-10BA-49E4-BC38-F9427B18D4A2}" srcOrd="0" destOrd="0" parTransId="{9D81AC48-42B6-4632-9496-4DA2800F74BA}" sibTransId="{88A9F4D7-9F05-4611-B4BB-599D13263ADF}"/>
    <dgm:cxn modelId="{90C164D1-6ADB-491A-BF2E-14982E613A13}" srcId="{17EEE573-776D-4797-B3B7-11065DBBB966}" destId="{7040074E-11FA-43F7-B7CD-5FE0DDEF9B74}" srcOrd="3" destOrd="0" parTransId="{5890D9B2-3387-4F68-AD64-759B95E06EB4}" sibTransId="{388B9F0D-2599-488D-BD44-90DE3B13A566}"/>
    <dgm:cxn modelId="{D9D5CFD2-C5B4-4AB5-95BE-519DC411BFFB}" srcId="{3F48ADBF-8053-4A9E-99A9-6563C9FE9758}" destId="{C90E5BA1-A99F-4078-9A56-B48493A2906C}" srcOrd="0" destOrd="0" parTransId="{7E981A0C-365C-4DDF-8287-624A42D65475}" sibTransId="{58C4BAAC-6A16-43CD-AF0C-3FAD5437FFD9}"/>
    <dgm:cxn modelId="{A9188BFB-7ABF-4487-8D82-523B3F5989C7}" srcId="{A91FDEDE-1CB2-4BCE-AEC2-1D9B8C53F8B3}" destId="{709E83AB-08D9-4E6A-9AE6-13BAB6451F35}" srcOrd="0" destOrd="0" parTransId="{114B79AD-E1F9-4B24-8C80-AD179C3B75A4}" sibTransId="{3A78C3C1-F2D1-4339-BF2E-8645F35B0332}"/>
    <dgm:cxn modelId="{9C4A3543-18B2-46FA-A637-A4A2FD5A7A47}" type="presParOf" srcId="{A136E3F8-8AB3-427F-8D74-618C560BB6D9}" destId="{3FBB814D-37BD-48E3-8593-3B737DE86956}" srcOrd="0" destOrd="0" presId="urn:microsoft.com/office/officeart/2016/7/layout/VerticalSolidActionList"/>
    <dgm:cxn modelId="{92EE8668-9976-4DCD-95A1-887C77055AEB}" type="presParOf" srcId="{3FBB814D-37BD-48E3-8593-3B737DE86956}" destId="{6C3E0931-B876-4464-A931-624273F3A56B}" srcOrd="0" destOrd="0" presId="urn:microsoft.com/office/officeart/2016/7/layout/VerticalSolidActionList"/>
    <dgm:cxn modelId="{31126194-9FF3-4C9D-BA6A-414A63868CA3}" type="presParOf" srcId="{3FBB814D-37BD-48E3-8593-3B737DE86956}" destId="{9A214692-63CC-47C7-99DA-180BE1D27EA9}" srcOrd="1" destOrd="0" presId="urn:microsoft.com/office/officeart/2016/7/layout/VerticalSolidActionList"/>
    <dgm:cxn modelId="{1EE0DA8B-B4E0-4C6B-BF77-5D4D95B4C210}" type="presParOf" srcId="{A136E3F8-8AB3-427F-8D74-618C560BB6D9}" destId="{2A559CE2-5161-4887-BECF-BB16E1E1F0F0}" srcOrd="1" destOrd="0" presId="urn:microsoft.com/office/officeart/2016/7/layout/VerticalSolidActionList"/>
    <dgm:cxn modelId="{FE546CC6-C0C8-4049-91B3-B63815790131}" type="presParOf" srcId="{A136E3F8-8AB3-427F-8D74-618C560BB6D9}" destId="{BA75F49A-636A-4447-B2C3-B1B59565A8EC}" srcOrd="2" destOrd="0" presId="urn:microsoft.com/office/officeart/2016/7/layout/VerticalSolidActionList"/>
    <dgm:cxn modelId="{01F9F6B3-4DCA-4DB9-AFED-1144B03CB6CE}" type="presParOf" srcId="{BA75F49A-636A-4447-B2C3-B1B59565A8EC}" destId="{BAB0B5A3-E714-46E4-8C02-20093CF38F0A}" srcOrd="0" destOrd="0" presId="urn:microsoft.com/office/officeart/2016/7/layout/VerticalSolidActionList"/>
    <dgm:cxn modelId="{C788BB08-82DF-49E8-AE2E-BDD988C2A293}" type="presParOf" srcId="{BA75F49A-636A-4447-B2C3-B1B59565A8EC}" destId="{9F08B841-FE07-4FF0-90D3-FF1D33A875B1}" srcOrd="1" destOrd="0" presId="urn:microsoft.com/office/officeart/2016/7/layout/VerticalSolidActionList"/>
    <dgm:cxn modelId="{753E4A60-2DDE-4F88-A96A-32FB63E885C9}" type="presParOf" srcId="{A136E3F8-8AB3-427F-8D74-618C560BB6D9}" destId="{D6D0354C-ECF7-4A73-A224-735E1550A982}" srcOrd="3" destOrd="0" presId="urn:microsoft.com/office/officeart/2016/7/layout/VerticalSolidActionList"/>
    <dgm:cxn modelId="{72AC031B-9C1D-4342-85CF-1F7C2930C8CB}" type="presParOf" srcId="{A136E3F8-8AB3-427F-8D74-618C560BB6D9}" destId="{B12E7453-1187-4B1E-AE0B-C3E506461FEE}" srcOrd="4" destOrd="0" presId="urn:microsoft.com/office/officeart/2016/7/layout/VerticalSolidActionList"/>
    <dgm:cxn modelId="{F8CC3A0A-13B7-47E7-9E14-DBEEF0C1A38C}" type="presParOf" srcId="{B12E7453-1187-4B1E-AE0B-C3E506461FEE}" destId="{8B1FFDDC-1E79-4200-A204-9865C5EBEA38}" srcOrd="0" destOrd="0" presId="urn:microsoft.com/office/officeart/2016/7/layout/VerticalSolidActionList"/>
    <dgm:cxn modelId="{79EE0896-CF6D-467E-B7F5-950C9EBFDF6A}" type="presParOf" srcId="{B12E7453-1187-4B1E-AE0B-C3E506461FEE}" destId="{B79A534C-6433-4AB5-A410-883D3E4A0B24}" srcOrd="1" destOrd="0" presId="urn:microsoft.com/office/officeart/2016/7/layout/VerticalSolidActionList"/>
    <dgm:cxn modelId="{E10CFB9E-A98A-4306-B418-1368D3CD974E}" type="presParOf" srcId="{A136E3F8-8AB3-427F-8D74-618C560BB6D9}" destId="{282972C5-F5F5-4F74-97E0-31B2A04635E0}" srcOrd="5" destOrd="0" presId="urn:microsoft.com/office/officeart/2016/7/layout/VerticalSolidActionList"/>
    <dgm:cxn modelId="{4EB5E285-AB3D-4EE5-B6BA-2A0416B3C613}" type="presParOf" srcId="{A136E3F8-8AB3-427F-8D74-618C560BB6D9}" destId="{015A97EB-F6C2-4202-9CDD-8D1A35DEF469}" srcOrd="6" destOrd="0" presId="urn:microsoft.com/office/officeart/2016/7/layout/VerticalSolidActionList"/>
    <dgm:cxn modelId="{55AA1202-C52B-438C-A30E-30A13B00AF75}" type="presParOf" srcId="{015A97EB-F6C2-4202-9CDD-8D1A35DEF469}" destId="{728EFCFE-0520-4EAB-A74B-A500490D6998}" srcOrd="0" destOrd="0" presId="urn:microsoft.com/office/officeart/2016/7/layout/VerticalSolidActionList"/>
    <dgm:cxn modelId="{502FA166-86DD-4260-AC8D-AE5BE5D511CF}" type="presParOf" srcId="{015A97EB-F6C2-4202-9CDD-8D1A35DEF469}" destId="{2393D2A4-9D99-4509-8A80-89C44701AB32}" srcOrd="1" destOrd="0" presId="urn:microsoft.com/office/officeart/2016/7/layout/VerticalSolidActionList"/>
    <dgm:cxn modelId="{16A3D9EF-B509-4BF2-A928-1E10569C7E91}" type="presParOf" srcId="{A136E3F8-8AB3-427F-8D74-618C560BB6D9}" destId="{3A77022D-59B1-4FE2-BD3A-1A3BFB3B1D7C}" srcOrd="7" destOrd="0" presId="urn:microsoft.com/office/officeart/2016/7/layout/VerticalSolidActionList"/>
    <dgm:cxn modelId="{9C119D2B-D8CA-4682-8D21-17F96AB9DEDD}" type="presParOf" srcId="{A136E3F8-8AB3-427F-8D74-618C560BB6D9}" destId="{A5A6357D-86D0-4371-9E29-56D483AD1896}" srcOrd="8" destOrd="0" presId="urn:microsoft.com/office/officeart/2016/7/layout/VerticalSolidActionList"/>
    <dgm:cxn modelId="{4A28F986-E034-408A-AB87-CA5FD3E894EC}" type="presParOf" srcId="{A5A6357D-86D0-4371-9E29-56D483AD1896}" destId="{77E7F713-220A-42CF-B885-3E353FABE16C}" srcOrd="0" destOrd="0" presId="urn:microsoft.com/office/officeart/2016/7/layout/VerticalSolidActionList"/>
    <dgm:cxn modelId="{E7C13384-34BF-4DF5-A388-34D07DED7D1A}" type="presParOf" srcId="{A5A6357D-86D0-4371-9E29-56D483AD1896}" destId="{9738049C-7F4D-46E2-81E6-F54A4B31E9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5E3DDB-A7AA-487C-9E24-CD501E9D70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CA5A92-A04F-46B3-9FC8-49D62903315F}">
      <dgm:prSet/>
      <dgm:spPr/>
      <dgm:t>
        <a:bodyPr/>
        <a:lstStyle/>
        <a:p>
          <a:r>
            <a:rPr lang="en-US" b="0" i="0"/>
            <a:t>Take the apiKey, authDomain, databaseURL, storageBucket of the Firebase database</a:t>
          </a:r>
          <a:endParaRPr lang="en-US"/>
        </a:p>
      </dgm:t>
    </dgm:pt>
    <dgm:pt modelId="{A09B06B7-66DD-43E3-89D3-E04C9BFD75A3}" type="parTrans" cxnId="{2CA0EE76-152A-445E-94E6-5003DD600F06}">
      <dgm:prSet/>
      <dgm:spPr/>
      <dgm:t>
        <a:bodyPr/>
        <a:lstStyle/>
        <a:p>
          <a:endParaRPr lang="en-US"/>
        </a:p>
      </dgm:t>
    </dgm:pt>
    <dgm:pt modelId="{FAEA68C9-7425-49B1-95BD-C05A67822E88}" type="sibTrans" cxnId="{2CA0EE76-152A-445E-94E6-5003DD600F06}">
      <dgm:prSet/>
      <dgm:spPr/>
      <dgm:t>
        <a:bodyPr/>
        <a:lstStyle/>
        <a:p>
          <a:endParaRPr lang="en-US"/>
        </a:p>
      </dgm:t>
    </dgm:pt>
    <dgm:pt modelId="{82BE5686-3B30-4DC3-98DD-3E846306C067}">
      <dgm:prSet/>
      <dgm:spPr/>
      <dgm:t>
        <a:bodyPr/>
        <a:lstStyle/>
        <a:p>
          <a:r>
            <a:rPr lang="en-US" b="0" i="0"/>
            <a:t>Initialize the database</a:t>
          </a:r>
          <a:endParaRPr lang="en-US"/>
        </a:p>
      </dgm:t>
    </dgm:pt>
    <dgm:pt modelId="{E9022C63-4D1B-4E0F-B130-E1F243C70879}" type="parTrans" cxnId="{52372025-AF7A-41EE-B528-57E3D5658D87}">
      <dgm:prSet/>
      <dgm:spPr/>
      <dgm:t>
        <a:bodyPr/>
        <a:lstStyle/>
        <a:p>
          <a:endParaRPr lang="en-US"/>
        </a:p>
      </dgm:t>
    </dgm:pt>
    <dgm:pt modelId="{D3CAE783-AFC7-4DCA-A21C-CD032F06B586}" type="sibTrans" cxnId="{52372025-AF7A-41EE-B528-57E3D5658D87}">
      <dgm:prSet/>
      <dgm:spPr/>
      <dgm:t>
        <a:bodyPr/>
        <a:lstStyle/>
        <a:p>
          <a:endParaRPr lang="en-US"/>
        </a:p>
      </dgm:t>
    </dgm:pt>
    <dgm:pt modelId="{B42A6348-173F-4CCB-BD25-7F088ED1B301}">
      <dgm:prSet/>
      <dgm:spPr/>
      <dgm:t>
        <a:bodyPr/>
        <a:lstStyle/>
        <a:p>
          <a:r>
            <a:rPr lang="en-US" b="0" i="0"/>
            <a:t>Use some function like: order_by_child, equal_to, limit_to_first/end, start_at and end_at to filter the data according to developer’s desire</a:t>
          </a:r>
          <a:endParaRPr lang="en-US"/>
        </a:p>
      </dgm:t>
    </dgm:pt>
    <dgm:pt modelId="{96F2B763-95B5-485C-878F-4EFF73E040C4}" type="parTrans" cxnId="{40D0F6B1-0BA6-457E-B0A3-3E3795A91E70}">
      <dgm:prSet/>
      <dgm:spPr/>
      <dgm:t>
        <a:bodyPr/>
        <a:lstStyle/>
        <a:p>
          <a:endParaRPr lang="en-US"/>
        </a:p>
      </dgm:t>
    </dgm:pt>
    <dgm:pt modelId="{FD01462F-C9C2-4647-9D89-8CA309AFD2B0}" type="sibTrans" cxnId="{40D0F6B1-0BA6-457E-B0A3-3E3795A91E70}">
      <dgm:prSet/>
      <dgm:spPr/>
      <dgm:t>
        <a:bodyPr/>
        <a:lstStyle/>
        <a:p>
          <a:endParaRPr lang="en-US"/>
        </a:p>
      </dgm:t>
    </dgm:pt>
    <dgm:pt modelId="{87F94323-7F86-40CB-A9EA-247CA8D91BE3}" type="pres">
      <dgm:prSet presAssocID="{DC5E3DDB-A7AA-487C-9E24-CD501E9D70D7}" presName="root" presStyleCnt="0">
        <dgm:presLayoutVars>
          <dgm:dir/>
          <dgm:resizeHandles val="exact"/>
        </dgm:presLayoutVars>
      </dgm:prSet>
      <dgm:spPr/>
    </dgm:pt>
    <dgm:pt modelId="{BF419E74-2CB6-4DEC-9D0E-6AFA92219CBE}" type="pres">
      <dgm:prSet presAssocID="{B6CA5A92-A04F-46B3-9FC8-49D62903315F}" presName="compNode" presStyleCnt="0"/>
      <dgm:spPr/>
    </dgm:pt>
    <dgm:pt modelId="{B8224672-0A1C-4556-BF0D-3E01D012DEFF}" type="pres">
      <dgm:prSet presAssocID="{B6CA5A92-A04F-46B3-9FC8-49D62903315F}" presName="bgRect" presStyleLbl="bgShp" presStyleIdx="0" presStyleCnt="3"/>
      <dgm:spPr/>
    </dgm:pt>
    <dgm:pt modelId="{A402AF11-AA1A-41D9-A422-A750B58FFCE7}" type="pres">
      <dgm:prSet presAssocID="{B6CA5A92-A04F-46B3-9FC8-49D6290331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684B2A-6229-44CC-860F-7DCE601742C3}" type="pres">
      <dgm:prSet presAssocID="{B6CA5A92-A04F-46B3-9FC8-49D62903315F}" presName="spaceRect" presStyleCnt="0"/>
      <dgm:spPr/>
    </dgm:pt>
    <dgm:pt modelId="{59F56C6A-A855-425F-B012-F794F4ED2080}" type="pres">
      <dgm:prSet presAssocID="{B6CA5A92-A04F-46B3-9FC8-49D62903315F}" presName="parTx" presStyleLbl="revTx" presStyleIdx="0" presStyleCnt="3">
        <dgm:presLayoutVars>
          <dgm:chMax val="0"/>
          <dgm:chPref val="0"/>
        </dgm:presLayoutVars>
      </dgm:prSet>
      <dgm:spPr/>
    </dgm:pt>
    <dgm:pt modelId="{431944B3-AC34-48E7-B1CA-D7AA4B67D4DE}" type="pres">
      <dgm:prSet presAssocID="{FAEA68C9-7425-49B1-95BD-C05A67822E88}" presName="sibTrans" presStyleCnt="0"/>
      <dgm:spPr/>
    </dgm:pt>
    <dgm:pt modelId="{62C904F8-C5A7-432D-B2AB-9334A12B0F37}" type="pres">
      <dgm:prSet presAssocID="{82BE5686-3B30-4DC3-98DD-3E846306C067}" presName="compNode" presStyleCnt="0"/>
      <dgm:spPr/>
    </dgm:pt>
    <dgm:pt modelId="{6C28DDE4-A658-4AF4-831F-E4A0F965322C}" type="pres">
      <dgm:prSet presAssocID="{82BE5686-3B30-4DC3-98DD-3E846306C067}" presName="bgRect" presStyleLbl="bgShp" presStyleIdx="1" presStyleCnt="3"/>
      <dgm:spPr/>
    </dgm:pt>
    <dgm:pt modelId="{AF72370E-22AB-43E9-98C2-4E56F6DC27A9}" type="pres">
      <dgm:prSet presAssocID="{82BE5686-3B30-4DC3-98DD-3E846306C0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206808E-A905-409A-8B9F-B5305603257F}" type="pres">
      <dgm:prSet presAssocID="{82BE5686-3B30-4DC3-98DD-3E846306C067}" presName="spaceRect" presStyleCnt="0"/>
      <dgm:spPr/>
    </dgm:pt>
    <dgm:pt modelId="{E6E1C2DC-45CF-4E12-AD92-3CACCB66155B}" type="pres">
      <dgm:prSet presAssocID="{82BE5686-3B30-4DC3-98DD-3E846306C067}" presName="parTx" presStyleLbl="revTx" presStyleIdx="1" presStyleCnt="3">
        <dgm:presLayoutVars>
          <dgm:chMax val="0"/>
          <dgm:chPref val="0"/>
        </dgm:presLayoutVars>
      </dgm:prSet>
      <dgm:spPr/>
    </dgm:pt>
    <dgm:pt modelId="{E95CB8A8-ED89-480B-9380-0407FACE9294}" type="pres">
      <dgm:prSet presAssocID="{D3CAE783-AFC7-4DCA-A21C-CD032F06B586}" presName="sibTrans" presStyleCnt="0"/>
      <dgm:spPr/>
    </dgm:pt>
    <dgm:pt modelId="{15BEBF3C-A6FB-431B-8D52-2BB528BDF6B7}" type="pres">
      <dgm:prSet presAssocID="{B42A6348-173F-4CCB-BD25-7F088ED1B301}" presName="compNode" presStyleCnt="0"/>
      <dgm:spPr/>
    </dgm:pt>
    <dgm:pt modelId="{1101C1F9-3998-4CF8-A1AB-8F689B8F66D2}" type="pres">
      <dgm:prSet presAssocID="{B42A6348-173F-4CCB-BD25-7F088ED1B301}" presName="bgRect" presStyleLbl="bgShp" presStyleIdx="2" presStyleCnt="3"/>
      <dgm:spPr/>
    </dgm:pt>
    <dgm:pt modelId="{6B32A45A-999F-4F33-94D9-A5981A090889}" type="pres">
      <dgm:prSet presAssocID="{B42A6348-173F-4CCB-BD25-7F088ED1B3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EE119AC-EBA0-45CB-9E1A-92B1B4BAA0B7}" type="pres">
      <dgm:prSet presAssocID="{B42A6348-173F-4CCB-BD25-7F088ED1B301}" presName="spaceRect" presStyleCnt="0"/>
      <dgm:spPr/>
    </dgm:pt>
    <dgm:pt modelId="{1B9CE52C-ACF7-4189-8D01-4B9A943AEF92}" type="pres">
      <dgm:prSet presAssocID="{B42A6348-173F-4CCB-BD25-7F088ED1B3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372025-AF7A-41EE-B528-57E3D5658D87}" srcId="{DC5E3DDB-A7AA-487C-9E24-CD501E9D70D7}" destId="{82BE5686-3B30-4DC3-98DD-3E846306C067}" srcOrd="1" destOrd="0" parTransId="{E9022C63-4D1B-4E0F-B130-E1F243C70879}" sibTransId="{D3CAE783-AFC7-4DCA-A21C-CD032F06B586}"/>
    <dgm:cxn modelId="{B9D8B22A-94FA-41BA-8A01-E5F253E2E49D}" type="presOf" srcId="{DC5E3DDB-A7AA-487C-9E24-CD501E9D70D7}" destId="{87F94323-7F86-40CB-A9EA-247CA8D91BE3}" srcOrd="0" destOrd="0" presId="urn:microsoft.com/office/officeart/2018/2/layout/IconVerticalSolidList"/>
    <dgm:cxn modelId="{06296D2D-3CFD-4713-8C2E-F39245B4FBA5}" type="presOf" srcId="{B6CA5A92-A04F-46B3-9FC8-49D62903315F}" destId="{59F56C6A-A855-425F-B012-F794F4ED2080}" srcOrd="0" destOrd="0" presId="urn:microsoft.com/office/officeart/2018/2/layout/IconVerticalSolidList"/>
    <dgm:cxn modelId="{2CA0EE76-152A-445E-94E6-5003DD600F06}" srcId="{DC5E3DDB-A7AA-487C-9E24-CD501E9D70D7}" destId="{B6CA5A92-A04F-46B3-9FC8-49D62903315F}" srcOrd="0" destOrd="0" parTransId="{A09B06B7-66DD-43E3-89D3-E04C9BFD75A3}" sibTransId="{FAEA68C9-7425-49B1-95BD-C05A67822E88}"/>
    <dgm:cxn modelId="{40D0F6B1-0BA6-457E-B0A3-3E3795A91E70}" srcId="{DC5E3DDB-A7AA-487C-9E24-CD501E9D70D7}" destId="{B42A6348-173F-4CCB-BD25-7F088ED1B301}" srcOrd="2" destOrd="0" parTransId="{96F2B763-95B5-485C-878F-4EFF73E040C4}" sibTransId="{FD01462F-C9C2-4647-9D89-8CA309AFD2B0}"/>
    <dgm:cxn modelId="{D6C589CC-E531-49C8-8FB1-452AB8DBD2FF}" type="presOf" srcId="{B42A6348-173F-4CCB-BD25-7F088ED1B301}" destId="{1B9CE52C-ACF7-4189-8D01-4B9A943AEF92}" srcOrd="0" destOrd="0" presId="urn:microsoft.com/office/officeart/2018/2/layout/IconVerticalSolidList"/>
    <dgm:cxn modelId="{8DAF09F8-A302-408B-B2F4-C8F0F6F83113}" type="presOf" srcId="{82BE5686-3B30-4DC3-98DD-3E846306C067}" destId="{E6E1C2DC-45CF-4E12-AD92-3CACCB66155B}" srcOrd="0" destOrd="0" presId="urn:microsoft.com/office/officeart/2018/2/layout/IconVerticalSolidList"/>
    <dgm:cxn modelId="{69A712B6-6C1B-477B-9D14-E53186675FC6}" type="presParOf" srcId="{87F94323-7F86-40CB-A9EA-247CA8D91BE3}" destId="{BF419E74-2CB6-4DEC-9D0E-6AFA92219CBE}" srcOrd="0" destOrd="0" presId="urn:microsoft.com/office/officeart/2018/2/layout/IconVerticalSolidList"/>
    <dgm:cxn modelId="{4575ACB5-26F8-49BA-A9CE-069D17EE8972}" type="presParOf" srcId="{BF419E74-2CB6-4DEC-9D0E-6AFA92219CBE}" destId="{B8224672-0A1C-4556-BF0D-3E01D012DEFF}" srcOrd="0" destOrd="0" presId="urn:microsoft.com/office/officeart/2018/2/layout/IconVerticalSolidList"/>
    <dgm:cxn modelId="{F4AD7290-B6D2-4F09-96B3-4541005E8A65}" type="presParOf" srcId="{BF419E74-2CB6-4DEC-9D0E-6AFA92219CBE}" destId="{A402AF11-AA1A-41D9-A422-A750B58FFCE7}" srcOrd="1" destOrd="0" presId="urn:microsoft.com/office/officeart/2018/2/layout/IconVerticalSolidList"/>
    <dgm:cxn modelId="{F82DB8DC-3648-4F73-AF89-27147BC28D8A}" type="presParOf" srcId="{BF419E74-2CB6-4DEC-9D0E-6AFA92219CBE}" destId="{EC684B2A-6229-44CC-860F-7DCE601742C3}" srcOrd="2" destOrd="0" presId="urn:microsoft.com/office/officeart/2018/2/layout/IconVerticalSolidList"/>
    <dgm:cxn modelId="{6D0B6394-E398-4F1D-80B9-238EC8E0A2A0}" type="presParOf" srcId="{BF419E74-2CB6-4DEC-9D0E-6AFA92219CBE}" destId="{59F56C6A-A855-425F-B012-F794F4ED2080}" srcOrd="3" destOrd="0" presId="urn:microsoft.com/office/officeart/2018/2/layout/IconVerticalSolidList"/>
    <dgm:cxn modelId="{684222CB-6B71-4D66-8D7C-51D2E7035E9E}" type="presParOf" srcId="{87F94323-7F86-40CB-A9EA-247CA8D91BE3}" destId="{431944B3-AC34-48E7-B1CA-D7AA4B67D4DE}" srcOrd="1" destOrd="0" presId="urn:microsoft.com/office/officeart/2018/2/layout/IconVerticalSolidList"/>
    <dgm:cxn modelId="{01686258-A4E0-49F0-8EB1-01974C12C927}" type="presParOf" srcId="{87F94323-7F86-40CB-A9EA-247CA8D91BE3}" destId="{62C904F8-C5A7-432D-B2AB-9334A12B0F37}" srcOrd="2" destOrd="0" presId="urn:microsoft.com/office/officeart/2018/2/layout/IconVerticalSolidList"/>
    <dgm:cxn modelId="{82CDDABD-2B3B-4E73-9F77-3BD45FD0937D}" type="presParOf" srcId="{62C904F8-C5A7-432D-B2AB-9334A12B0F37}" destId="{6C28DDE4-A658-4AF4-831F-E4A0F965322C}" srcOrd="0" destOrd="0" presId="urn:microsoft.com/office/officeart/2018/2/layout/IconVerticalSolidList"/>
    <dgm:cxn modelId="{1D5F10E3-556F-4121-8042-4FACBC166CBC}" type="presParOf" srcId="{62C904F8-C5A7-432D-B2AB-9334A12B0F37}" destId="{AF72370E-22AB-43E9-98C2-4E56F6DC27A9}" srcOrd="1" destOrd="0" presId="urn:microsoft.com/office/officeart/2018/2/layout/IconVerticalSolidList"/>
    <dgm:cxn modelId="{EB8E6176-8D81-4103-B91A-690D481FF9DE}" type="presParOf" srcId="{62C904F8-C5A7-432D-B2AB-9334A12B0F37}" destId="{A206808E-A905-409A-8B9F-B5305603257F}" srcOrd="2" destOrd="0" presId="urn:microsoft.com/office/officeart/2018/2/layout/IconVerticalSolidList"/>
    <dgm:cxn modelId="{B58C041C-BC22-4AA0-ACDD-4C247A3AB15F}" type="presParOf" srcId="{62C904F8-C5A7-432D-B2AB-9334A12B0F37}" destId="{E6E1C2DC-45CF-4E12-AD92-3CACCB66155B}" srcOrd="3" destOrd="0" presId="urn:microsoft.com/office/officeart/2018/2/layout/IconVerticalSolidList"/>
    <dgm:cxn modelId="{3CC8E739-DE2A-4EC2-A245-698077652F01}" type="presParOf" srcId="{87F94323-7F86-40CB-A9EA-247CA8D91BE3}" destId="{E95CB8A8-ED89-480B-9380-0407FACE9294}" srcOrd="3" destOrd="0" presId="urn:microsoft.com/office/officeart/2018/2/layout/IconVerticalSolidList"/>
    <dgm:cxn modelId="{6CC4DE41-C44A-402B-915E-340FDA673FDD}" type="presParOf" srcId="{87F94323-7F86-40CB-A9EA-247CA8D91BE3}" destId="{15BEBF3C-A6FB-431B-8D52-2BB528BDF6B7}" srcOrd="4" destOrd="0" presId="urn:microsoft.com/office/officeart/2018/2/layout/IconVerticalSolidList"/>
    <dgm:cxn modelId="{354B9784-4936-4A14-9052-04420947B42B}" type="presParOf" srcId="{15BEBF3C-A6FB-431B-8D52-2BB528BDF6B7}" destId="{1101C1F9-3998-4CF8-A1AB-8F689B8F66D2}" srcOrd="0" destOrd="0" presId="urn:microsoft.com/office/officeart/2018/2/layout/IconVerticalSolidList"/>
    <dgm:cxn modelId="{7E0979FD-A547-4252-8E08-316072AA68F7}" type="presParOf" srcId="{15BEBF3C-A6FB-431B-8D52-2BB528BDF6B7}" destId="{6B32A45A-999F-4F33-94D9-A5981A090889}" srcOrd="1" destOrd="0" presId="urn:microsoft.com/office/officeart/2018/2/layout/IconVerticalSolidList"/>
    <dgm:cxn modelId="{1020647B-03C8-464B-829C-309A104E280A}" type="presParOf" srcId="{15BEBF3C-A6FB-431B-8D52-2BB528BDF6B7}" destId="{8EE119AC-EBA0-45CB-9E1A-92B1B4BAA0B7}" srcOrd="2" destOrd="0" presId="urn:microsoft.com/office/officeart/2018/2/layout/IconVerticalSolidList"/>
    <dgm:cxn modelId="{69AA5CE9-A178-46B4-B85F-5648E89EA9F5}" type="presParOf" srcId="{15BEBF3C-A6FB-431B-8D52-2BB528BDF6B7}" destId="{1B9CE52C-ACF7-4189-8D01-4B9A943AEF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5B865-438D-4068-B326-39F1B910F0D9}">
      <dsp:nvSpPr>
        <dsp:cNvPr id="0" name=""/>
        <dsp:cNvSpPr/>
      </dsp:nvSpPr>
      <dsp:spPr>
        <a:xfrm>
          <a:off x="0" y="440639"/>
          <a:ext cx="6496050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Take the apiKey, authDomain, databaseURL, storageBucket of the Firebase database</a:t>
          </a:r>
        </a:p>
      </dsp:txBody>
      <dsp:txXfrm>
        <a:off x="42722" y="483361"/>
        <a:ext cx="6410606" cy="789716"/>
      </dsp:txXfrm>
    </dsp:sp>
    <dsp:sp modelId="{30EE22E5-854B-46E5-AAF7-C37E34154A45}">
      <dsp:nvSpPr>
        <dsp:cNvPr id="0" name=""/>
        <dsp:cNvSpPr/>
      </dsp:nvSpPr>
      <dsp:spPr>
        <a:xfrm>
          <a:off x="0" y="1379159"/>
          <a:ext cx="6496050" cy="87516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data as json form in Python</a:t>
          </a:r>
        </a:p>
      </dsp:txBody>
      <dsp:txXfrm>
        <a:off x="42722" y="1421881"/>
        <a:ext cx="6410606" cy="789716"/>
      </dsp:txXfrm>
    </dsp:sp>
    <dsp:sp modelId="{6C9E8564-759C-45EA-9654-8D5B7532950B}">
      <dsp:nvSpPr>
        <dsp:cNvPr id="0" name=""/>
        <dsp:cNvSpPr/>
      </dsp:nvSpPr>
      <dsp:spPr>
        <a:xfrm>
          <a:off x="0" y="2317680"/>
          <a:ext cx="6496050" cy="87516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about user: firstname, lastname, age, university</a:t>
          </a:r>
        </a:p>
      </dsp:txBody>
      <dsp:txXfrm>
        <a:off x="42722" y="2360402"/>
        <a:ext cx="6410606" cy="789716"/>
      </dsp:txXfrm>
    </dsp:sp>
    <dsp:sp modelId="{9223B3D3-59FB-4C37-97A3-B03A7D697A82}">
      <dsp:nvSpPr>
        <dsp:cNvPr id="0" name=""/>
        <dsp:cNvSpPr/>
      </dsp:nvSpPr>
      <dsp:spPr>
        <a:xfrm>
          <a:off x="0" y="3256200"/>
          <a:ext cx="6496050" cy="87516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Push the data to the database in Firebase</a:t>
          </a:r>
        </a:p>
      </dsp:txBody>
      <dsp:txXfrm>
        <a:off x="42722" y="3298922"/>
        <a:ext cx="6410606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BE66-819D-4B1E-B906-B1397640BD00}">
      <dsp:nvSpPr>
        <dsp:cNvPr id="0" name=""/>
        <dsp:cNvSpPr/>
      </dsp:nvSpPr>
      <dsp:spPr>
        <a:xfrm>
          <a:off x="0" y="140684"/>
          <a:ext cx="2795794" cy="3914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71" tIns="330200" rIns="21797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Take the apiKey, authDomain, databaseURL, storageBucket of the Firebase database</a:t>
          </a:r>
        </a:p>
      </dsp:txBody>
      <dsp:txXfrm>
        <a:off x="0" y="1628047"/>
        <a:ext cx="2795794" cy="2348467"/>
      </dsp:txXfrm>
    </dsp:sp>
    <dsp:sp modelId="{88BD1B7C-C674-4B1C-9C5A-C4AED21A65E0}">
      <dsp:nvSpPr>
        <dsp:cNvPr id="0" name=""/>
        <dsp:cNvSpPr/>
      </dsp:nvSpPr>
      <dsp:spPr>
        <a:xfrm>
          <a:off x="810780" y="532095"/>
          <a:ext cx="1174233" cy="117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48" tIns="12700" rIns="915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82742" y="704057"/>
        <a:ext cx="830309" cy="830309"/>
      </dsp:txXfrm>
    </dsp:sp>
    <dsp:sp modelId="{7CE5C18E-C2AF-4606-B0F7-AD0B69BA8008}">
      <dsp:nvSpPr>
        <dsp:cNvPr id="0" name=""/>
        <dsp:cNvSpPr/>
      </dsp:nvSpPr>
      <dsp:spPr>
        <a:xfrm>
          <a:off x="0" y="4054724"/>
          <a:ext cx="2795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7D918-0DBC-4422-BE96-722731CB64DD}">
      <dsp:nvSpPr>
        <dsp:cNvPr id="0" name=""/>
        <dsp:cNvSpPr/>
      </dsp:nvSpPr>
      <dsp:spPr>
        <a:xfrm>
          <a:off x="3075373" y="140684"/>
          <a:ext cx="2795794" cy="3914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71" tIns="330200" rIns="21797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Initialize the database with own key child </a:t>
          </a:r>
        </a:p>
      </dsp:txBody>
      <dsp:txXfrm>
        <a:off x="3075373" y="1628047"/>
        <a:ext cx="2795794" cy="2348467"/>
      </dsp:txXfrm>
    </dsp:sp>
    <dsp:sp modelId="{CA8B56A7-135A-4D1E-89CD-82E023E0DD75}">
      <dsp:nvSpPr>
        <dsp:cNvPr id="0" name=""/>
        <dsp:cNvSpPr/>
      </dsp:nvSpPr>
      <dsp:spPr>
        <a:xfrm>
          <a:off x="3886153" y="532095"/>
          <a:ext cx="1174233" cy="117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48" tIns="12700" rIns="915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058115" y="704057"/>
        <a:ext cx="830309" cy="830309"/>
      </dsp:txXfrm>
    </dsp:sp>
    <dsp:sp modelId="{4EC0083F-CE6C-4AFB-96C3-ECBA3455ADEC}">
      <dsp:nvSpPr>
        <dsp:cNvPr id="0" name=""/>
        <dsp:cNvSpPr/>
      </dsp:nvSpPr>
      <dsp:spPr>
        <a:xfrm>
          <a:off x="3075373" y="4054724"/>
          <a:ext cx="2795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64479-C080-43B3-91FC-54C3C5C3E30F}">
      <dsp:nvSpPr>
        <dsp:cNvPr id="0" name=""/>
        <dsp:cNvSpPr/>
      </dsp:nvSpPr>
      <dsp:spPr>
        <a:xfrm>
          <a:off x="6150746" y="140684"/>
          <a:ext cx="2795794" cy="3914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71" tIns="330200" rIns="21797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Edit the data with function “update”</a:t>
          </a:r>
        </a:p>
      </dsp:txBody>
      <dsp:txXfrm>
        <a:off x="6150746" y="1628047"/>
        <a:ext cx="2795794" cy="2348467"/>
      </dsp:txXfrm>
    </dsp:sp>
    <dsp:sp modelId="{0F145582-9C25-41F4-87B4-BC97CA15D876}">
      <dsp:nvSpPr>
        <dsp:cNvPr id="0" name=""/>
        <dsp:cNvSpPr/>
      </dsp:nvSpPr>
      <dsp:spPr>
        <a:xfrm>
          <a:off x="6961527" y="532095"/>
          <a:ext cx="1174233" cy="117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48" tIns="12700" rIns="915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133489" y="704057"/>
        <a:ext cx="830309" cy="830309"/>
      </dsp:txXfrm>
    </dsp:sp>
    <dsp:sp modelId="{BB005DDE-2C6A-4D77-A1C2-9550E8E5D910}">
      <dsp:nvSpPr>
        <dsp:cNvPr id="0" name=""/>
        <dsp:cNvSpPr/>
      </dsp:nvSpPr>
      <dsp:spPr>
        <a:xfrm>
          <a:off x="6150746" y="4054724"/>
          <a:ext cx="2795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F7FB4-A34D-4FC0-BF4D-D44F06AF76C5}">
      <dsp:nvSpPr>
        <dsp:cNvPr id="0" name=""/>
        <dsp:cNvSpPr/>
      </dsp:nvSpPr>
      <dsp:spPr>
        <a:xfrm>
          <a:off x="7878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</a:t>
          </a:r>
        </a:p>
      </dsp:txBody>
      <dsp:txXfrm>
        <a:off x="7878" y="839096"/>
        <a:ext cx="1699841" cy="509952"/>
      </dsp:txXfrm>
    </dsp:sp>
    <dsp:sp modelId="{017C2F92-A2FE-49C9-99FB-F01B01F07175}">
      <dsp:nvSpPr>
        <dsp:cNvPr id="0" name=""/>
        <dsp:cNvSpPr/>
      </dsp:nvSpPr>
      <dsp:spPr>
        <a:xfrm>
          <a:off x="7878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Take the apiKey, authDomain, databaseURL, storageBucket of the Firebase database</a:t>
          </a:r>
        </a:p>
      </dsp:txBody>
      <dsp:txXfrm>
        <a:off x="7878" y="1349048"/>
        <a:ext cx="1699841" cy="2007336"/>
      </dsp:txXfrm>
    </dsp:sp>
    <dsp:sp modelId="{5DD3F7C7-B7EB-44F6-90C9-AB88E40FF2D8}">
      <dsp:nvSpPr>
        <dsp:cNvPr id="0" name=""/>
        <dsp:cNvSpPr/>
      </dsp:nvSpPr>
      <dsp:spPr>
        <a:xfrm>
          <a:off x="1815614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Initialize</a:t>
          </a:r>
        </a:p>
      </dsp:txBody>
      <dsp:txXfrm>
        <a:off x="1815614" y="839096"/>
        <a:ext cx="1699841" cy="509952"/>
      </dsp:txXfrm>
    </dsp:sp>
    <dsp:sp modelId="{DCCEAE1C-F255-4F73-8CF5-B94FE57C2AA9}">
      <dsp:nvSpPr>
        <dsp:cNvPr id="0" name=""/>
        <dsp:cNvSpPr/>
      </dsp:nvSpPr>
      <dsp:spPr>
        <a:xfrm>
          <a:off x="1815614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Initialize the database</a:t>
          </a:r>
        </a:p>
      </dsp:txBody>
      <dsp:txXfrm>
        <a:off x="1815614" y="1349048"/>
        <a:ext cx="1699841" cy="2007336"/>
      </dsp:txXfrm>
    </dsp:sp>
    <dsp:sp modelId="{ED4A4FD3-933A-44AF-BC19-F2E267C68237}">
      <dsp:nvSpPr>
        <dsp:cNvPr id="0" name=""/>
        <dsp:cNvSpPr/>
      </dsp:nvSpPr>
      <dsp:spPr>
        <a:xfrm>
          <a:off x="3623349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>
        <a:off x="3623349" y="839096"/>
        <a:ext cx="1699841" cy="509952"/>
      </dsp:txXfrm>
    </dsp:sp>
    <dsp:sp modelId="{8D684C27-5E7B-45C2-B19C-F30596BCE77D}">
      <dsp:nvSpPr>
        <dsp:cNvPr id="0" name=""/>
        <dsp:cNvSpPr/>
      </dsp:nvSpPr>
      <dsp:spPr>
        <a:xfrm>
          <a:off x="3623349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variable task to access the object in the Firebase</a:t>
          </a:r>
        </a:p>
      </dsp:txBody>
      <dsp:txXfrm>
        <a:off x="3623349" y="1349048"/>
        <a:ext cx="1699841" cy="2007336"/>
      </dsp:txXfrm>
    </dsp:sp>
    <dsp:sp modelId="{5ED707E4-FC47-474D-AF28-8FC3B70E8455}">
      <dsp:nvSpPr>
        <dsp:cNvPr id="0" name=""/>
        <dsp:cNvSpPr/>
      </dsp:nvSpPr>
      <dsp:spPr>
        <a:xfrm>
          <a:off x="5431085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</a:t>
          </a:r>
        </a:p>
      </dsp:txBody>
      <dsp:txXfrm>
        <a:off x="5431085" y="839096"/>
        <a:ext cx="1699841" cy="509952"/>
      </dsp:txXfrm>
    </dsp:sp>
    <dsp:sp modelId="{B9E144F8-ADD3-40C5-806A-B10DF6F6C9CD}">
      <dsp:nvSpPr>
        <dsp:cNvPr id="0" name=""/>
        <dsp:cNvSpPr/>
      </dsp:nvSpPr>
      <dsp:spPr>
        <a:xfrm>
          <a:off x="5431085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Take the value of each object (that is the random key)</a:t>
          </a:r>
        </a:p>
      </dsp:txBody>
      <dsp:txXfrm>
        <a:off x="5431085" y="1349048"/>
        <a:ext cx="1699841" cy="2007336"/>
      </dsp:txXfrm>
    </dsp:sp>
    <dsp:sp modelId="{984B894F-8E11-4466-A0D5-CF994A904BAC}">
      <dsp:nvSpPr>
        <dsp:cNvPr id="0" name=""/>
        <dsp:cNvSpPr/>
      </dsp:nvSpPr>
      <dsp:spPr>
        <a:xfrm>
          <a:off x="7238821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Edit</a:t>
          </a:r>
        </a:p>
      </dsp:txBody>
      <dsp:txXfrm>
        <a:off x="7238821" y="839096"/>
        <a:ext cx="1699841" cy="509952"/>
      </dsp:txXfrm>
    </dsp:sp>
    <dsp:sp modelId="{441FD2FE-D116-4D75-9F55-934826C7DFC1}">
      <dsp:nvSpPr>
        <dsp:cNvPr id="0" name=""/>
        <dsp:cNvSpPr/>
      </dsp:nvSpPr>
      <dsp:spPr>
        <a:xfrm>
          <a:off x="7238821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Finally edit the data with the random key child and other childs</a:t>
          </a:r>
        </a:p>
      </dsp:txBody>
      <dsp:txXfrm>
        <a:off x="7238821" y="1349048"/>
        <a:ext cx="1699841" cy="2007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F7FB4-A34D-4FC0-BF4D-D44F06AF76C5}">
      <dsp:nvSpPr>
        <dsp:cNvPr id="0" name=""/>
        <dsp:cNvSpPr/>
      </dsp:nvSpPr>
      <dsp:spPr>
        <a:xfrm>
          <a:off x="7878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</a:t>
          </a:r>
        </a:p>
      </dsp:txBody>
      <dsp:txXfrm>
        <a:off x="7878" y="839096"/>
        <a:ext cx="1699841" cy="509952"/>
      </dsp:txXfrm>
    </dsp:sp>
    <dsp:sp modelId="{017C2F92-A2FE-49C9-99FB-F01B01F07175}">
      <dsp:nvSpPr>
        <dsp:cNvPr id="0" name=""/>
        <dsp:cNvSpPr/>
      </dsp:nvSpPr>
      <dsp:spPr>
        <a:xfrm>
          <a:off x="7878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Take the apiKey, authDomain, databaseURL, storageBucket of the Firebase database</a:t>
          </a:r>
        </a:p>
      </dsp:txBody>
      <dsp:txXfrm>
        <a:off x="7878" y="1349048"/>
        <a:ext cx="1699841" cy="2007336"/>
      </dsp:txXfrm>
    </dsp:sp>
    <dsp:sp modelId="{5DD3F7C7-B7EB-44F6-90C9-AB88E40FF2D8}">
      <dsp:nvSpPr>
        <dsp:cNvPr id="0" name=""/>
        <dsp:cNvSpPr/>
      </dsp:nvSpPr>
      <dsp:spPr>
        <a:xfrm>
          <a:off x="1815614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Initialize</a:t>
          </a:r>
        </a:p>
      </dsp:txBody>
      <dsp:txXfrm>
        <a:off x="1815614" y="839096"/>
        <a:ext cx="1699841" cy="509952"/>
      </dsp:txXfrm>
    </dsp:sp>
    <dsp:sp modelId="{DCCEAE1C-F255-4F73-8CF5-B94FE57C2AA9}">
      <dsp:nvSpPr>
        <dsp:cNvPr id="0" name=""/>
        <dsp:cNvSpPr/>
      </dsp:nvSpPr>
      <dsp:spPr>
        <a:xfrm>
          <a:off x="1815614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Initialize the database</a:t>
          </a:r>
        </a:p>
      </dsp:txBody>
      <dsp:txXfrm>
        <a:off x="1815614" y="1349048"/>
        <a:ext cx="1699841" cy="2007336"/>
      </dsp:txXfrm>
    </dsp:sp>
    <dsp:sp modelId="{ED4A4FD3-933A-44AF-BC19-F2E267C68237}">
      <dsp:nvSpPr>
        <dsp:cNvPr id="0" name=""/>
        <dsp:cNvSpPr/>
      </dsp:nvSpPr>
      <dsp:spPr>
        <a:xfrm>
          <a:off x="3623349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>
        <a:off x="3623349" y="839096"/>
        <a:ext cx="1699841" cy="509952"/>
      </dsp:txXfrm>
    </dsp:sp>
    <dsp:sp modelId="{8D684C27-5E7B-45C2-B19C-F30596BCE77D}">
      <dsp:nvSpPr>
        <dsp:cNvPr id="0" name=""/>
        <dsp:cNvSpPr/>
      </dsp:nvSpPr>
      <dsp:spPr>
        <a:xfrm>
          <a:off x="3623349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variable task to access the object in the Firebase</a:t>
          </a:r>
        </a:p>
      </dsp:txBody>
      <dsp:txXfrm>
        <a:off x="3623349" y="1349048"/>
        <a:ext cx="1699841" cy="2007336"/>
      </dsp:txXfrm>
    </dsp:sp>
    <dsp:sp modelId="{5ED707E4-FC47-474D-AF28-8FC3B70E8455}">
      <dsp:nvSpPr>
        <dsp:cNvPr id="0" name=""/>
        <dsp:cNvSpPr/>
      </dsp:nvSpPr>
      <dsp:spPr>
        <a:xfrm>
          <a:off x="5431085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</a:t>
          </a:r>
        </a:p>
      </dsp:txBody>
      <dsp:txXfrm>
        <a:off x="5431085" y="839096"/>
        <a:ext cx="1699841" cy="509952"/>
      </dsp:txXfrm>
    </dsp:sp>
    <dsp:sp modelId="{B9E144F8-ADD3-40C5-806A-B10DF6F6C9CD}">
      <dsp:nvSpPr>
        <dsp:cNvPr id="0" name=""/>
        <dsp:cNvSpPr/>
      </dsp:nvSpPr>
      <dsp:spPr>
        <a:xfrm>
          <a:off x="5431085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Take the value of each object (that is the random key)</a:t>
          </a:r>
        </a:p>
      </dsp:txBody>
      <dsp:txXfrm>
        <a:off x="5431085" y="1349048"/>
        <a:ext cx="1699841" cy="2007336"/>
      </dsp:txXfrm>
    </dsp:sp>
    <dsp:sp modelId="{984B894F-8E11-4466-A0D5-CF994A904BAC}">
      <dsp:nvSpPr>
        <dsp:cNvPr id="0" name=""/>
        <dsp:cNvSpPr/>
      </dsp:nvSpPr>
      <dsp:spPr>
        <a:xfrm>
          <a:off x="7238821" y="839096"/>
          <a:ext cx="1699841" cy="50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5" tIns="134325" rIns="134325" bIns="1343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</a:t>
          </a:r>
        </a:p>
      </dsp:txBody>
      <dsp:txXfrm>
        <a:off x="7238821" y="839096"/>
        <a:ext cx="1699841" cy="509952"/>
      </dsp:txXfrm>
    </dsp:sp>
    <dsp:sp modelId="{441FD2FE-D116-4D75-9F55-934826C7DFC1}">
      <dsp:nvSpPr>
        <dsp:cNvPr id="0" name=""/>
        <dsp:cNvSpPr/>
      </dsp:nvSpPr>
      <dsp:spPr>
        <a:xfrm>
          <a:off x="7238821" y="1349048"/>
          <a:ext cx="1699841" cy="20073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7" tIns="167907" rIns="167907" bIns="167907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Finally remove the data with the random key child and other childs</a:t>
          </a:r>
        </a:p>
      </dsp:txBody>
      <dsp:txXfrm>
        <a:off x="7238821" y="1349048"/>
        <a:ext cx="1699841" cy="2007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14692-63CC-47C7-99DA-180BE1D27EA9}">
      <dsp:nvSpPr>
        <dsp:cNvPr id="0" name=""/>
        <dsp:cNvSpPr/>
      </dsp:nvSpPr>
      <dsp:spPr>
        <a:xfrm>
          <a:off x="1299209" y="1986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Take the apiKey, authDomain, databaseURL, storageBucket of the Firebase database</a:t>
          </a:r>
        </a:p>
      </dsp:txBody>
      <dsp:txXfrm>
        <a:off x="1299209" y="1986"/>
        <a:ext cx="5196839" cy="871760"/>
      </dsp:txXfrm>
    </dsp:sp>
    <dsp:sp modelId="{6C3E0931-B876-4464-A931-624273F3A56B}">
      <dsp:nvSpPr>
        <dsp:cNvPr id="0" name=""/>
        <dsp:cNvSpPr/>
      </dsp:nvSpPr>
      <dsp:spPr>
        <a:xfrm>
          <a:off x="0" y="1986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Take</a:t>
          </a:r>
        </a:p>
      </dsp:txBody>
      <dsp:txXfrm>
        <a:off x="0" y="1986"/>
        <a:ext cx="1299209" cy="871760"/>
      </dsp:txXfrm>
    </dsp:sp>
    <dsp:sp modelId="{9F08B841-FE07-4FF0-90D3-FF1D33A875B1}">
      <dsp:nvSpPr>
        <dsp:cNvPr id="0" name=""/>
        <dsp:cNvSpPr/>
      </dsp:nvSpPr>
      <dsp:spPr>
        <a:xfrm>
          <a:off x="1299209" y="926053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407442"/>
            <a:satOff val="-1178"/>
            <a:lumOff val="-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07442"/>
              <a:satOff val="-1178"/>
              <a:lumOff val="-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Initialize the database</a:t>
          </a:r>
        </a:p>
      </dsp:txBody>
      <dsp:txXfrm>
        <a:off x="1299209" y="926053"/>
        <a:ext cx="5196839" cy="871760"/>
      </dsp:txXfrm>
    </dsp:sp>
    <dsp:sp modelId="{BAB0B5A3-E714-46E4-8C02-20093CF38F0A}">
      <dsp:nvSpPr>
        <dsp:cNvPr id="0" name=""/>
        <dsp:cNvSpPr/>
      </dsp:nvSpPr>
      <dsp:spPr>
        <a:xfrm>
          <a:off x="0" y="926053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Initialize</a:t>
          </a:r>
        </a:p>
      </dsp:txBody>
      <dsp:txXfrm>
        <a:off x="0" y="926053"/>
        <a:ext cx="1299209" cy="871760"/>
      </dsp:txXfrm>
    </dsp:sp>
    <dsp:sp modelId="{B79A534C-6433-4AB5-A410-883D3E4A0B24}">
      <dsp:nvSpPr>
        <dsp:cNvPr id="0" name=""/>
        <dsp:cNvSpPr/>
      </dsp:nvSpPr>
      <dsp:spPr>
        <a:xfrm>
          <a:off x="1299209" y="1850119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variable task to access the object in the Firebase</a:t>
          </a:r>
        </a:p>
      </dsp:txBody>
      <dsp:txXfrm>
        <a:off x="1299209" y="1850119"/>
        <a:ext cx="5196839" cy="871760"/>
      </dsp:txXfrm>
    </dsp:sp>
    <dsp:sp modelId="{8B1FFDDC-1E79-4200-A204-9865C5EBEA38}">
      <dsp:nvSpPr>
        <dsp:cNvPr id="0" name=""/>
        <dsp:cNvSpPr/>
      </dsp:nvSpPr>
      <dsp:spPr>
        <a:xfrm>
          <a:off x="0" y="1850119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</a:t>
          </a:r>
        </a:p>
      </dsp:txBody>
      <dsp:txXfrm>
        <a:off x="0" y="1850119"/>
        <a:ext cx="1299209" cy="871760"/>
      </dsp:txXfrm>
    </dsp:sp>
    <dsp:sp modelId="{2393D2A4-9D99-4509-8A80-89C44701AB32}">
      <dsp:nvSpPr>
        <dsp:cNvPr id="0" name=""/>
        <dsp:cNvSpPr/>
      </dsp:nvSpPr>
      <dsp:spPr>
        <a:xfrm>
          <a:off x="1299209" y="2774186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1222327"/>
            <a:satOff val="-3535"/>
            <a:lumOff val="-7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222327"/>
              <a:satOff val="-3535"/>
              <a:lumOff val="-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Take the value of each object (that is the random key)</a:t>
          </a:r>
        </a:p>
      </dsp:txBody>
      <dsp:txXfrm>
        <a:off x="1299209" y="2774186"/>
        <a:ext cx="5196839" cy="871760"/>
      </dsp:txXfrm>
    </dsp:sp>
    <dsp:sp modelId="{728EFCFE-0520-4EAB-A74B-A500490D6998}">
      <dsp:nvSpPr>
        <dsp:cNvPr id="0" name=""/>
        <dsp:cNvSpPr/>
      </dsp:nvSpPr>
      <dsp:spPr>
        <a:xfrm>
          <a:off x="0" y="2774186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Take</a:t>
          </a:r>
        </a:p>
      </dsp:txBody>
      <dsp:txXfrm>
        <a:off x="0" y="2774186"/>
        <a:ext cx="1299209" cy="871760"/>
      </dsp:txXfrm>
    </dsp:sp>
    <dsp:sp modelId="{9738049C-7F4D-46E2-81E6-F54A4B31E924}">
      <dsp:nvSpPr>
        <dsp:cNvPr id="0" name=""/>
        <dsp:cNvSpPr/>
      </dsp:nvSpPr>
      <dsp:spPr>
        <a:xfrm>
          <a:off x="1299209" y="3698252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Finally remove the data with the random key child and other childs</a:t>
          </a:r>
        </a:p>
      </dsp:txBody>
      <dsp:txXfrm>
        <a:off x="1299209" y="3698252"/>
        <a:ext cx="5196839" cy="871760"/>
      </dsp:txXfrm>
    </dsp:sp>
    <dsp:sp modelId="{77E7F713-220A-42CF-B885-3E353FABE16C}">
      <dsp:nvSpPr>
        <dsp:cNvPr id="0" name=""/>
        <dsp:cNvSpPr/>
      </dsp:nvSpPr>
      <dsp:spPr>
        <a:xfrm>
          <a:off x="0" y="3698252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</a:t>
          </a:r>
        </a:p>
      </dsp:txBody>
      <dsp:txXfrm>
        <a:off x="0" y="3698252"/>
        <a:ext cx="1299209" cy="871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14692-63CC-47C7-99DA-180BE1D27EA9}">
      <dsp:nvSpPr>
        <dsp:cNvPr id="0" name=""/>
        <dsp:cNvSpPr/>
      </dsp:nvSpPr>
      <dsp:spPr>
        <a:xfrm>
          <a:off x="1299209" y="1986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Take the apiKey, authDomain, databaseURL, storageBucket of the Firebase database</a:t>
          </a:r>
        </a:p>
      </dsp:txBody>
      <dsp:txXfrm>
        <a:off x="1299209" y="1986"/>
        <a:ext cx="5196839" cy="871760"/>
      </dsp:txXfrm>
    </dsp:sp>
    <dsp:sp modelId="{6C3E0931-B876-4464-A931-624273F3A56B}">
      <dsp:nvSpPr>
        <dsp:cNvPr id="0" name=""/>
        <dsp:cNvSpPr/>
      </dsp:nvSpPr>
      <dsp:spPr>
        <a:xfrm>
          <a:off x="0" y="1986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Take</a:t>
          </a:r>
        </a:p>
      </dsp:txBody>
      <dsp:txXfrm>
        <a:off x="0" y="1986"/>
        <a:ext cx="1299209" cy="871760"/>
      </dsp:txXfrm>
    </dsp:sp>
    <dsp:sp modelId="{9F08B841-FE07-4FF0-90D3-FF1D33A875B1}">
      <dsp:nvSpPr>
        <dsp:cNvPr id="0" name=""/>
        <dsp:cNvSpPr/>
      </dsp:nvSpPr>
      <dsp:spPr>
        <a:xfrm>
          <a:off x="1299209" y="926053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407442"/>
            <a:satOff val="-1178"/>
            <a:lumOff val="-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07442"/>
              <a:satOff val="-1178"/>
              <a:lumOff val="-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Initialize the database</a:t>
          </a:r>
        </a:p>
      </dsp:txBody>
      <dsp:txXfrm>
        <a:off x="1299209" y="926053"/>
        <a:ext cx="5196839" cy="871760"/>
      </dsp:txXfrm>
    </dsp:sp>
    <dsp:sp modelId="{BAB0B5A3-E714-46E4-8C02-20093CF38F0A}">
      <dsp:nvSpPr>
        <dsp:cNvPr id="0" name=""/>
        <dsp:cNvSpPr/>
      </dsp:nvSpPr>
      <dsp:spPr>
        <a:xfrm>
          <a:off x="0" y="926053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Initialize</a:t>
          </a:r>
        </a:p>
      </dsp:txBody>
      <dsp:txXfrm>
        <a:off x="0" y="926053"/>
        <a:ext cx="1299209" cy="871760"/>
      </dsp:txXfrm>
    </dsp:sp>
    <dsp:sp modelId="{B79A534C-6433-4AB5-A410-883D3E4A0B24}">
      <dsp:nvSpPr>
        <dsp:cNvPr id="0" name=""/>
        <dsp:cNvSpPr/>
      </dsp:nvSpPr>
      <dsp:spPr>
        <a:xfrm>
          <a:off x="1299209" y="1850119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variable task to access the object in the Firebase</a:t>
          </a:r>
        </a:p>
      </dsp:txBody>
      <dsp:txXfrm>
        <a:off x="1299209" y="1850119"/>
        <a:ext cx="5196839" cy="871760"/>
      </dsp:txXfrm>
    </dsp:sp>
    <dsp:sp modelId="{8B1FFDDC-1E79-4200-A204-9865C5EBEA38}">
      <dsp:nvSpPr>
        <dsp:cNvPr id="0" name=""/>
        <dsp:cNvSpPr/>
      </dsp:nvSpPr>
      <dsp:spPr>
        <a:xfrm>
          <a:off x="0" y="1850119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</a:t>
          </a:r>
        </a:p>
      </dsp:txBody>
      <dsp:txXfrm>
        <a:off x="0" y="1850119"/>
        <a:ext cx="1299209" cy="871760"/>
      </dsp:txXfrm>
    </dsp:sp>
    <dsp:sp modelId="{2393D2A4-9D99-4509-8A80-89C44701AB32}">
      <dsp:nvSpPr>
        <dsp:cNvPr id="0" name=""/>
        <dsp:cNvSpPr/>
      </dsp:nvSpPr>
      <dsp:spPr>
        <a:xfrm>
          <a:off x="1299209" y="2774186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1222327"/>
            <a:satOff val="-3535"/>
            <a:lumOff val="-7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222327"/>
              <a:satOff val="-3535"/>
              <a:lumOff val="-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Take the value of each object (that is the random key)</a:t>
          </a:r>
        </a:p>
      </dsp:txBody>
      <dsp:txXfrm>
        <a:off x="1299209" y="2774186"/>
        <a:ext cx="5196839" cy="871760"/>
      </dsp:txXfrm>
    </dsp:sp>
    <dsp:sp modelId="{728EFCFE-0520-4EAB-A74B-A500490D6998}">
      <dsp:nvSpPr>
        <dsp:cNvPr id="0" name=""/>
        <dsp:cNvSpPr/>
      </dsp:nvSpPr>
      <dsp:spPr>
        <a:xfrm>
          <a:off x="0" y="2774186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Take</a:t>
          </a:r>
        </a:p>
      </dsp:txBody>
      <dsp:txXfrm>
        <a:off x="0" y="2774186"/>
        <a:ext cx="1299209" cy="871760"/>
      </dsp:txXfrm>
    </dsp:sp>
    <dsp:sp modelId="{9738049C-7F4D-46E2-81E6-F54A4B31E924}">
      <dsp:nvSpPr>
        <dsp:cNvPr id="0" name=""/>
        <dsp:cNvSpPr/>
      </dsp:nvSpPr>
      <dsp:spPr>
        <a:xfrm>
          <a:off x="1299209" y="3698252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 with the data by list and dictionary</a:t>
          </a:r>
        </a:p>
      </dsp:txBody>
      <dsp:txXfrm>
        <a:off x="1299209" y="3698252"/>
        <a:ext cx="5196839" cy="871760"/>
      </dsp:txXfrm>
    </dsp:sp>
    <dsp:sp modelId="{77E7F713-220A-42CF-B885-3E353FABE16C}">
      <dsp:nvSpPr>
        <dsp:cNvPr id="0" name=""/>
        <dsp:cNvSpPr/>
      </dsp:nvSpPr>
      <dsp:spPr>
        <a:xfrm>
          <a:off x="0" y="3698252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</a:t>
          </a:r>
        </a:p>
      </dsp:txBody>
      <dsp:txXfrm>
        <a:off x="0" y="3698252"/>
        <a:ext cx="1299209" cy="871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24672-0A1C-4556-BF0D-3E01D012DEFF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2AF11-AA1A-41D9-A422-A750B58FFCE7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56C6A-A855-425F-B012-F794F4ED2080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Take the apiKey, authDomain, databaseURL, storageBucket of the Firebase database</a:t>
          </a:r>
          <a:endParaRPr lang="en-US" sz="1800" kern="1200"/>
        </a:p>
      </dsp:txBody>
      <dsp:txXfrm>
        <a:off x="1508391" y="558"/>
        <a:ext cx="4987658" cy="1305966"/>
      </dsp:txXfrm>
    </dsp:sp>
    <dsp:sp modelId="{6C28DDE4-A658-4AF4-831F-E4A0F965322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2370E-22AB-43E9-98C2-4E56F6DC27A9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1C2DC-45CF-4E12-AD92-3CACCB66155B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Initialize the database</a:t>
          </a:r>
          <a:endParaRPr lang="en-US" sz="1800" kern="1200"/>
        </a:p>
      </dsp:txBody>
      <dsp:txXfrm>
        <a:off x="1508391" y="1633016"/>
        <a:ext cx="4987658" cy="1305966"/>
      </dsp:txXfrm>
    </dsp:sp>
    <dsp:sp modelId="{1101C1F9-3998-4CF8-A1AB-8F689B8F66D2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2A45A-999F-4F33-94D9-A5981A090889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E52C-ACF7-4189-8D01-4B9A943AEF92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some function like: order_by_child, equal_to, limit_to_first/end, start_at and end_at to filter the data according to developer’s desire</a:t>
          </a:r>
          <a:endParaRPr lang="en-US" sz="18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97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A14363-DC87-482E-8437-4F800FCEC4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8973-32A2-42DE-B2B1-CBC01EBF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15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58" y="-68957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EE353-6A61-4783-82C6-11E1ED307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248696"/>
            <a:ext cx="5621584" cy="436060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CHAPTER 8: Raspberry Pi and Firebase</a:t>
            </a:r>
          </a:p>
        </p:txBody>
      </p:sp>
    </p:spTree>
    <p:extLst>
      <p:ext uri="{BB962C8B-B14F-4D97-AF65-F5344CB8AC3E}">
        <p14:creationId xmlns:p14="http://schemas.microsoft.com/office/powerpoint/2010/main" val="141832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CD1E-9CD5-41C8-9BCE-8DC8C623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Remove data of random key child in Firebase: description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6D2C9-43A0-4769-95B5-19EA9E6D6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0818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65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887F-CBCB-4EE4-9382-7FABE43C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Remove data of random key child in Firebase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8A3AE-AD95-44BE-9719-A4DB7EB8A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r="37844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A8CB37-D17D-424D-8133-16D42677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Access to the random key child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Remove the data with the random key child and other childs in the database of Firebase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CD1E-9CD5-41C8-9BCE-8DC8C623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Retrieve data of random key child in Firebase: description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6D2C9-43A0-4769-95B5-19EA9E6D6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2257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32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887F-CBCB-4EE4-9382-7FABE43C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Retrieve data of random key child in Firebase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A8CB37-D17D-424D-8133-16D42677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Access to the random key child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Acess the data in the database of Firebase by list and dictionary</a:t>
            </a:r>
          </a:p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1F38333-21B3-4C55-9E9F-EF639F73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1143000"/>
            <a:ext cx="783336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B6160-D7A0-4F3D-9EE8-798E9815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Advance retrieve data from Firebase: description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C820E-EE96-469E-8E3D-B799D8A6C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3853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7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53F4D-F7A8-4DD7-9CED-55AE93C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Advance retrieve data from Firebase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683FB8-4F2C-4E91-99BD-4704ECEC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71" y="1143000"/>
            <a:ext cx="6727629" cy="49530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CF0B-9882-4DA3-84A5-AE5826EA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Access to the random key child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Use order_by_child, equal_to, limit_to_first function to sort data</a:t>
            </a:r>
          </a:p>
        </p:txBody>
      </p:sp>
    </p:spTree>
    <p:extLst>
      <p:ext uri="{BB962C8B-B14F-4D97-AF65-F5344CB8AC3E}">
        <p14:creationId xmlns:p14="http://schemas.microsoft.com/office/powerpoint/2010/main" val="3796382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DD536-2E7F-41F4-BE46-B8D25BAE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Push data to Firebase: description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D8F80-BE21-4DE8-8DBB-2C851FCF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2293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79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92612-FD2A-4261-92AA-DFC41B7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42" y="488919"/>
            <a:ext cx="3108626" cy="992631"/>
          </a:xfrm>
        </p:spPr>
        <p:txBody>
          <a:bodyPr anchor="b">
            <a:noAutofit/>
          </a:bodyPr>
          <a:lstStyle/>
          <a:p>
            <a:pPr algn="ctr"/>
            <a:r>
              <a:rPr lang="en-US" sz="3600">
                <a:solidFill>
                  <a:srgbClr val="EBEBEB"/>
                </a:solidFill>
              </a:rPr>
              <a:t>Push data to Firebase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1421E1-468E-4848-88EA-7197396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95" y="1841610"/>
            <a:ext cx="3720814" cy="4656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FFFF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FFFF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FFFF"/>
                </a:solidFill>
              </a:rPr>
              <a:t>Create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FFFF"/>
                </a:solidFill>
              </a:rPr>
              <a:t>Push the data to the database of Firebase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EED4F6C-0546-489E-9C89-7061680B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1143000"/>
            <a:ext cx="7592977" cy="5217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775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826A-7597-4033-8D27-79210FBF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data of own key child in Firebase: description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232218-583D-42EC-BCC2-CF94D863B7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47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46D2-0237-44FF-9AB6-35C171F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55" y="68805"/>
            <a:ext cx="3108626" cy="144475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Edit data of own key child in Firebase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40519-DBC5-4AC3-8F63-5E24C31B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7" y="1513557"/>
            <a:ext cx="3528082" cy="5100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Use the own child key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Edit the data in the database of Firebase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6EED70-B861-4223-A02A-00D3BC09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1143000"/>
            <a:ext cx="7684417" cy="4876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008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3350-EE16-4712-A1ED-B820782F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data of random key child in Firebase: description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3725D-6F1E-4AFC-AD15-2535CFAA3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4293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93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9D17-CE7A-47A7-8C0F-A44C3BD0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50" y="117084"/>
            <a:ext cx="9252154" cy="122398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900"/>
              <a:t>Edit data of random key child in Firebase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C6AF84-3B85-48AF-AACF-559FC2F9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1300481"/>
            <a:ext cx="4074160" cy="4876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FFFFFF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FFFFFF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FFFFFF"/>
                </a:solidFill>
              </a:rPr>
              <a:t>Access to the random key child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FFFFFF"/>
                </a:solidFill>
              </a:rPr>
              <a:t>Edit the data with the random key child and other childs in the database of Firebase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D65F2D-5A66-43ED-9A43-ECD1637F4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1300480"/>
            <a:ext cx="7914640" cy="5557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41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3350-EE16-4712-A1ED-B820782F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data of random key child in Firebase: description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3725D-6F1E-4AFC-AD15-2535CFAA3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20027"/>
              </p:ext>
            </p:extLst>
          </p:nvPr>
        </p:nvGraphicFramePr>
        <p:xfrm>
          <a:off x="1104293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85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46D2-0237-44FF-9AB6-35C171F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55" y="68805"/>
            <a:ext cx="3108626" cy="144475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Remove data of own key child in Firebase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40519-DBC5-4AC3-8F63-5E24C31B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7" y="1513557"/>
            <a:ext cx="3528082" cy="5100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Module: pyrebase,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Initialize config of Firebase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Use the own child key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FFFF"/>
                </a:solidFill>
              </a:rPr>
              <a:t>Remove the data in the database of Firebase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257CD51-E6AB-4FF8-B7E4-4E6578E0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88" y="1316742"/>
            <a:ext cx="7744612" cy="48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9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650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CHAPTER 8: Raspberry Pi and Firebase</vt:lpstr>
      <vt:lpstr>Push data to Firebase: description</vt:lpstr>
      <vt:lpstr>Push data to Firebase</vt:lpstr>
      <vt:lpstr>Edit data of own key child in Firebase: description </vt:lpstr>
      <vt:lpstr>Edit data of own key child in Firebase</vt:lpstr>
      <vt:lpstr>Edit data of random key child in Firebase: description </vt:lpstr>
      <vt:lpstr>Edit data of random key child in Firebase</vt:lpstr>
      <vt:lpstr>Remove data of random key child in Firebase: description </vt:lpstr>
      <vt:lpstr>Remove data of own key child in Firebase</vt:lpstr>
      <vt:lpstr>Remove data of random key child in Firebase: description </vt:lpstr>
      <vt:lpstr>Remove data of random key child in Firebase</vt:lpstr>
      <vt:lpstr>Retrieve data of random key child in Firebase: description </vt:lpstr>
      <vt:lpstr>Retrieve data of random key child in Firebase</vt:lpstr>
      <vt:lpstr>Advance retrieve data from Firebase: description </vt:lpstr>
      <vt:lpstr>Advance retrieve data from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 Mạnh</dc:creator>
  <cp:lastModifiedBy>Tuấn Phạm Mạnh</cp:lastModifiedBy>
  <cp:revision>3</cp:revision>
  <dcterms:created xsi:type="dcterms:W3CDTF">2022-02-10T11:45:31Z</dcterms:created>
  <dcterms:modified xsi:type="dcterms:W3CDTF">2022-02-10T12:37:42Z</dcterms:modified>
</cp:coreProperties>
</file>