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8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xO8LK5S3KpeLP3Wtn6ZJcTSv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4090D-5E43-47EC-BEAF-D130C3E3C5DC}" v="3" dt="2024-10-21T17:57:0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90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50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77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1 de noviembre de 2023</a:t>
            </a:r>
            <a:endParaRPr dirty="0"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III ENCUENTRO DE INVESTIGACIÓN</a:t>
            </a:r>
            <a:endParaRPr dirty="0"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647" y="0"/>
            <a:ext cx="12155228" cy="6858000"/>
          </a:xfrm>
          <a:prstGeom prst="rect">
            <a:avLst/>
          </a:prstGeom>
          <a:solidFill>
            <a:srgbClr val="1643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169" y="0"/>
            <a:ext cx="6991643" cy="68580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385" y="5652202"/>
            <a:ext cx="2245661" cy="120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Gráfico, Gráfico de proyección so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l="15461" t="13489" r="18192" b="8354"/>
          <a:stretch/>
        </p:blipFill>
        <p:spPr>
          <a:xfrm>
            <a:off x="464214" y="426004"/>
            <a:ext cx="6116242" cy="516211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8" name="Google Shape;88;p1" descr="Mano de Robot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30586" y="2241298"/>
            <a:ext cx="1617349" cy="163234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6618253" y="3564898"/>
            <a:ext cx="5558100" cy="1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S PGothic"/>
              <a:buNone/>
            </a:pPr>
            <a:r>
              <a:rPr lang="es-CO" sz="4500" b="0" i="0" u="none" strike="noStrike" cap="none" dirty="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IV </a:t>
            </a:r>
            <a:r>
              <a:rPr lang="es-CO" sz="4500" b="1" i="0" u="none" strike="noStrike" cap="none" dirty="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ENCUENTRO DE INVESTIGACIÓN</a:t>
            </a:r>
            <a:endParaRPr sz="4500" b="1" i="0" u="none" strike="noStrike" cap="none" dirty="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240500" y="5108396"/>
            <a:ext cx="5808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S PGothic"/>
              <a:buNone/>
            </a:pPr>
            <a:r>
              <a:rPr lang="es-CO" sz="4000" b="1" i="0" u="none" strike="noStrike" cap="none" dirty="0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  <a:t>13 de noviembre de 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Batería en carga con relleno sólido">
            <a:extLst>
              <a:ext uri="{FF2B5EF4-FFF2-40B4-BE49-F238E27FC236}">
                <a16:creationId xmlns:a16="http://schemas.microsoft.com/office/drawing/2014/main" id="{80254D43-22BF-73CF-2B16-31620C28D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5693" y="2468601"/>
            <a:ext cx="1096297" cy="1096297"/>
          </a:xfrm>
          <a:prstGeom prst="rect">
            <a:avLst/>
          </a:prstGeom>
        </p:spPr>
      </p:pic>
      <p:pic>
        <p:nvPicPr>
          <p:cNvPr id="5" name="Gráfico 4" descr="Aprendizaje remoto de ciencia con relleno sólido">
            <a:extLst>
              <a:ext uri="{FF2B5EF4-FFF2-40B4-BE49-F238E27FC236}">
                <a16:creationId xmlns:a16="http://schemas.microsoft.com/office/drawing/2014/main" id="{E02B2108-DD8D-87FB-C6F4-A5C6AC084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9749" y="2429753"/>
            <a:ext cx="1096296" cy="1096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4129881" y="994928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9B752B8-CFE5-EE71-5FDC-982D9E9C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18" y="1864528"/>
            <a:ext cx="5414599" cy="32722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AA1364-8622-40C1-82F3-BC4CCAFB2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74" y="1870114"/>
            <a:ext cx="5391216" cy="32722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4129881" y="1885261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Conclusiones</a:t>
            </a:r>
            <a:endParaRPr sz="2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20F269C2-E1A9-2676-4B8E-7F0792F226F5}"/>
              </a:ext>
            </a:extLst>
          </p:cNvPr>
          <p:cNvSpPr txBox="1"/>
          <p:nvPr/>
        </p:nvSpPr>
        <p:spPr>
          <a:xfrm>
            <a:off x="2110913" y="2477990"/>
            <a:ext cx="8335500" cy="222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5000"/>
              </a:lnSpc>
              <a:buSzPts val="2000"/>
            </a:pPr>
            <a:r>
              <a:rPr lang="es-MX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 innovación de este en que exportaremos tecnología y guiaremos a los clientes para que tenga una tecnología a la medida de la empresa y serán acompañados en su crecimiento</a:t>
            </a:r>
            <a:endParaRPr lang="es-MX" sz="2800" b="0" i="0" u="none" strike="noStrike" cap="none" dirty="0">
              <a:solidFill>
                <a:srgbClr val="374151"/>
              </a:solidFill>
              <a:latin typeface="Times New Roman" panose="02020603050405020304" pitchFamily="18" charset="0"/>
              <a:ea typeface="Quattrocento Sans"/>
              <a:cs typeface="Quattrocento Sans"/>
              <a:sym typeface="Quattrocento Sans"/>
            </a:endParaRPr>
          </a:p>
          <a:p>
            <a:pPr algn="just">
              <a:lnSpc>
                <a:spcPct val="105000"/>
              </a:lnSpc>
              <a:buSzPts val="2000"/>
            </a:pPr>
            <a:endParaRPr lang="es-MX"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/>
        </p:nvSpPr>
        <p:spPr>
          <a:xfrm>
            <a:off x="4129950" y="1364976"/>
            <a:ext cx="39321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Referencias</a:t>
            </a:r>
            <a:endParaRPr sz="2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 rot="10800000" flipH="1">
            <a:off x="-1" y="6761227"/>
            <a:ext cx="9964271" cy="100803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-2" y="6367988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6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7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sp>
        <p:nvSpPr>
          <p:cNvPr id="3" name="Google Shape;125;p4">
            <a:extLst>
              <a:ext uri="{FF2B5EF4-FFF2-40B4-BE49-F238E27FC236}">
                <a16:creationId xmlns:a16="http://schemas.microsoft.com/office/drawing/2014/main" id="{29EEE855-B2F3-CCCF-DB7A-2761EF8E7475}"/>
              </a:ext>
            </a:extLst>
          </p:cNvPr>
          <p:cNvSpPr txBox="1"/>
          <p:nvPr/>
        </p:nvSpPr>
        <p:spPr>
          <a:xfrm>
            <a:off x="1028700" y="1918461"/>
            <a:ext cx="9964270" cy="435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2.	Generalidades del Proyecto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2.1.	Problema a Resolver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2.2.	Descripción General del Sistema a Desarrollar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2.3.	Identificación de los </a:t>
            </a:r>
            <a:r>
              <a:rPr lang="es-MX" sz="240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Stakeholders</a:t>
            </a: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sus responsabilidades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3.	Vistas de la arquitectura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3.1.	Vista de Casos de Uso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3.2.	Vista de Procesos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3.3.	Vista Lógica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3.4.	Vista de Implementación	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3.5.	Vista de Despliegue</a:t>
            </a:r>
            <a:r>
              <a:rPr lang="es-MX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	</a:t>
            </a:r>
          </a:p>
          <a:p>
            <a:pPr algn="just">
              <a:lnSpc>
                <a:spcPct val="105000"/>
              </a:lnSpc>
              <a:buSzPts val="2000"/>
            </a:pPr>
            <a:endParaRPr lang="es-MX"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1" descr="low angle photography of drop lights"/>
          <p:cNvPicPr preferRelativeResize="0"/>
          <p:nvPr/>
        </p:nvPicPr>
        <p:blipFill rotWithShape="1">
          <a:blip r:embed="rId3">
            <a:alphaModFix amt="20000"/>
          </a:blip>
          <a:srcRect b="2158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2710390" y="2563566"/>
            <a:ext cx="748747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s-CO" sz="8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C2A9001-74DC-9CF4-6B63-F323DECCC0FD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3" name="Google Shape;116;p3">
              <a:extLst>
                <a:ext uri="{FF2B5EF4-FFF2-40B4-BE49-F238E27FC236}">
                  <a16:creationId xmlns:a16="http://schemas.microsoft.com/office/drawing/2014/main" id="{CF44E054-3A1B-A85B-9DBE-D80132363D9C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01/11/2023</a:t>
              </a:r>
              <a:endParaRPr dirty="0"/>
            </a:p>
          </p:txBody>
        </p:sp>
        <p:sp>
          <p:nvSpPr>
            <p:cNvPr id="4" name="Google Shape;116;p3">
              <a:extLst>
                <a:ext uri="{FF2B5EF4-FFF2-40B4-BE49-F238E27FC236}">
                  <a16:creationId xmlns:a16="http://schemas.microsoft.com/office/drawing/2014/main" id="{2E605D25-2746-4CBA-E7AB-3AB688027F8F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III ENCUENTRO DE INVESTIGACIÓN</a:t>
              </a:r>
              <a:endParaRPr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6235699" y="2207518"/>
            <a:ext cx="5956300" cy="12660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6235699" y="3484293"/>
            <a:ext cx="5956300" cy="901442"/>
          </a:xfrm>
          <a:prstGeom prst="rect">
            <a:avLst/>
          </a:prstGeom>
          <a:solidFill>
            <a:srgbClr val="143E6D"/>
          </a:solidFill>
          <a:ln>
            <a:noFill/>
          </a:ln>
        </p:spPr>
        <p:txBody>
          <a:bodyPr spcFirstLastPara="1" wrap="square" lIns="180000" tIns="180000" rIns="252000" bIns="180000" anchor="t" anchorCtr="0">
            <a:normAutofit fontScale="8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CO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Académica de Programas Tecnológicos de Colombia - TEC-RED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9338211" y="5007509"/>
            <a:ext cx="2879188" cy="101713"/>
          </a:xfrm>
          <a:prstGeom prst="rect">
            <a:avLst/>
          </a:prstGeom>
          <a:solidFill>
            <a:srgbClr val="16437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19D9FE-49F8-65E8-3219-C2D2E372D070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3" name="Google Shape;116;p3">
              <a:extLst>
                <a:ext uri="{FF2B5EF4-FFF2-40B4-BE49-F238E27FC236}">
                  <a16:creationId xmlns:a16="http://schemas.microsoft.com/office/drawing/2014/main" id="{F32B6A99-32D7-6C29-6C54-4511F61F29B5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01/11/2023</a:t>
              </a:r>
              <a:endParaRPr dirty="0"/>
            </a:p>
          </p:txBody>
        </p:sp>
        <p:sp>
          <p:nvSpPr>
            <p:cNvPr id="4" name="Google Shape;116;p3">
              <a:extLst>
                <a:ext uri="{FF2B5EF4-FFF2-40B4-BE49-F238E27FC236}">
                  <a16:creationId xmlns:a16="http://schemas.microsoft.com/office/drawing/2014/main" id="{B944C9FD-9F12-479C-CEE9-BDAAC0D86241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III ENCUENTRO DE INVESTIGACIÓN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360" y="-10623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852500" y="2886224"/>
            <a:ext cx="84870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 San Buenaventura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Programa: </a:t>
            </a:r>
            <a:r>
              <a:rPr lang="es-CO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desarrollo de Software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Estudiantes:</a:t>
            </a:r>
            <a:b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Moises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Zabaleta Cruz</a:t>
            </a:r>
            <a:b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Santiago Guerrero Vargas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 líder: 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Geovanny </a:t>
            </a: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oveda</a:t>
            </a:r>
            <a:b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NOVANIGHT</a:t>
            </a:r>
          </a:p>
        </p:txBody>
      </p:sp>
      <p:sp>
        <p:nvSpPr>
          <p:cNvPr id="97" name="Google Shape;97;p2"/>
          <p:cNvSpPr txBox="1"/>
          <p:nvPr/>
        </p:nvSpPr>
        <p:spPr>
          <a:xfrm>
            <a:off x="2354100" y="1993476"/>
            <a:ext cx="748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199251" y="1797776"/>
            <a:ext cx="606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84420" y="2536200"/>
            <a:ext cx="9871655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s-CO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 la era digital actual, la transformación empresarial ha alcanzado niveles sin precedentes, y uno de los aspectos más notables de esta revolución por esa razón las empresa necesitan saber cual seria el siguiente paso para avanzar con la tecnología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0061" y="-286234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5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360" y="-106232"/>
            <a:ext cx="3241900" cy="231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2684" y="1830643"/>
            <a:ext cx="5773412" cy="755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2019473" y="2717648"/>
            <a:ext cx="833550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5000"/>
              </a:lnSpc>
              <a:buSzPts val="2000"/>
            </a:pPr>
            <a:r>
              <a:rPr lang="es-MX" sz="20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</a:p>
          <a:p>
            <a:pPr algn="just">
              <a:lnSpc>
                <a:spcPct val="105000"/>
              </a:lnSpc>
              <a:buSzPts val="2000"/>
            </a:pPr>
            <a:r>
              <a:rPr lang="es-MX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Desarrollar una página web donde contenga los productos tecnológicos para impulsar al clien</a:t>
            </a:r>
            <a:r>
              <a:rPr lang="es-MX" sz="2800" dirty="0">
                <a:solidFill>
                  <a:srgbClr val="37415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te</a:t>
            </a:r>
            <a:r>
              <a:rPr lang="es-MX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al siguiente paso a la tecnología</a:t>
            </a:r>
            <a:endParaRPr lang="es-CO"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4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5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4129881" y="1336429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Metodología</a:t>
            </a:r>
            <a:endParaRPr sz="2400" b="1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276A65D1-173E-05D3-50C4-D63673F0EF9F}"/>
              </a:ext>
            </a:extLst>
          </p:cNvPr>
          <p:cNvSpPr txBox="1"/>
          <p:nvPr/>
        </p:nvSpPr>
        <p:spPr>
          <a:xfrm>
            <a:off x="2110913" y="2477990"/>
            <a:ext cx="8335500" cy="280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5000"/>
              </a:lnSpc>
              <a:buSzPts val="2000"/>
            </a:pPr>
            <a:r>
              <a:rPr lang="es-MX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Basándonos en esta metodología de la universidad escogimos la metodología SCRUM</a:t>
            </a:r>
            <a:r>
              <a:rPr lang="es-MX" sz="2800" dirty="0">
                <a:solidFill>
                  <a:srgbClr val="37415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MX" sz="2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Por semestre se plantea tener una Épica clara, esta nos servirá como la necesidad general que debemos satisfacer cuando termine el mismo, por semestre se plantea tener 2 a 3 Sprint </a:t>
            </a:r>
            <a:endParaRPr lang="es-MX" sz="2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4129881" y="1362333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5EA79D39-EC2A-2697-42BA-BE33BA9CE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863" y="2012895"/>
            <a:ext cx="7048271" cy="37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4129881" y="1362333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E5067BC1-55C9-E4C8-24B6-F89D2470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957" y="1896527"/>
            <a:ext cx="7818120" cy="41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7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4129881" y="1362333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AAD422A-B340-07FA-EF40-096C7C15A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28" y="2012895"/>
            <a:ext cx="7303542" cy="38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129881" y="1425833"/>
            <a:ext cx="3932237" cy="5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428" y="-162502"/>
            <a:ext cx="3241900" cy="2314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 rot="10800000" flipH="1">
            <a:off x="-1" y="6761227"/>
            <a:ext cx="9964271" cy="100802"/>
          </a:xfrm>
          <a:prstGeom prst="rect">
            <a:avLst/>
          </a:prstGeom>
          <a:solidFill>
            <a:srgbClr val="143E6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rot="10800000" flipH="1">
            <a:off x="11661820" y="6771325"/>
            <a:ext cx="530180" cy="86672"/>
          </a:xfrm>
          <a:prstGeom prst="rect">
            <a:avLst/>
          </a:prstGeom>
          <a:solidFill>
            <a:srgbClr val="124172"/>
          </a:solidFill>
          <a:ln w="12700" cap="flat" cmpd="sng">
            <a:solidFill>
              <a:srgbClr val="153F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9964268" y="6771325"/>
            <a:ext cx="1697549" cy="90706"/>
          </a:xfrm>
          <a:prstGeom prst="rect">
            <a:avLst/>
          </a:prstGeom>
          <a:solidFill>
            <a:srgbClr val="D2C6C0"/>
          </a:solidFill>
          <a:ln w="12700" cap="flat" cmpd="sng">
            <a:solidFill>
              <a:srgbClr val="D2C6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-2" y="6348803"/>
            <a:ext cx="9964270" cy="407375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10756075" y="6309922"/>
            <a:ext cx="59765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C11B22A-AD1D-3083-FD01-402111965D0E}"/>
              </a:ext>
            </a:extLst>
          </p:cNvPr>
          <p:cNvGrpSpPr/>
          <p:nvPr/>
        </p:nvGrpSpPr>
        <p:grpSpPr>
          <a:xfrm>
            <a:off x="270611" y="6453451"/>
            <a:ext cx="8381020" cy="319456"/>
            <a:chOff x="270611" y="6453451"/>
            <a:chExt cx="8381020" cy="319456"/>
          </a:xfrm>
        </p:grpSpPr>
        <p:sp>
          <p:nvSpPr>
            <p:cNvPr id="13" name="Google Shape;116;p3">
              <a:extLst>
                <a:ext uri="{FF2B5EF4-FFF2-40B4-BE49-F238E27FC236}">
                  <a16:creationId xmlns:a16="http://schemas.microsoft.com/office/drawing/2014/main" id="{00EA52B7-CA9A-2CFA-2756-94AB38207ED1}"/>
                </a:ext>
              </a:extLst>
            </p:cNvPr>
            <p:cNvSpPr/>
            <p:nvPr/>
          </p:nvSpPr>
          <p:spPr>
            <a:xfrm>
              <a:off x="270611" y="6453451"/>
              <a:ext cx="13049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13</a:t>
              </a: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/11/2024</a:t>
              </a:r>
              <a:endParaRPr dirty="0"/>
            </a:p>
          </p:txBody>
        </p:sp>
        <p:sp>
          <p:nvSpPr>
            <p:cNvPr id="14" name="Google Shape;116;p3">
              <a:extLst>
                <a:ext uri="{FF2B5EF4-FFF2-40B4-BE49-F238E27FC236}">
                  <a16:creationId xmlns:a16="http://schemas.microsoft.com/office/drawing/2014/main" id="{CAF3B066-FE6A-8E66-1BA9-CEAE959A0A90}"/>
                </a:ext>
              </a:extLst>
            </p:cNvPr>
            <p:cNvSpPr/>
            <p:nvPr/>
          </p:nvSpPr>
          <p:spPr>
            <a:xfrm>
              <a:off x="5332637" y="6465171"/>
              <a:ext cx="331899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16510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0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IV ENCUENTRO DE INVESTIGACIÓN</a:t>
              </a: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8C2BA77-8651-5A0F-7838-B2DAEB07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11" y="2064675"/>
            <a:ext cx="6096000" cy="29424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20F79E-FE62-B64C-99F6-F94A40EC4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959" y="2087676"/>
            <a:ext cx="5010962" cy="31428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357</Words>
  <Application>Microsoft Office PowerPoint</Application>
  <PresentationFormat>Panorámica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Times New Roman</vt:lpstr>
      <vt:lpstr>MS PGothic</vt:lpstr>
      <vt:lpstr>Arial</vt:lpstr>
      <vt:lpstr>Calibri</vt:lpstr>
      <vt:lpstr>Quattrocento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CTIC</dc:creator>
  <cp:lastModifiedBy>Deissy Canizales Cruz</cp:lastModifiedBy>
  <cp:revision>8</cp:revision>
  <dcterms:created xsi:type="dcterms:W3CDTF">2022-09-07T14:43:46Z</dcterms:created>
  <dcterms:modified xsi:type="dcterms:W3CDTF">2024-10-24T00:26:31Z</dcterms:modified>
</cp:coreProperties>
</file>