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sldIdLst>
    <p:sldId id="339" r:id="rId2"/>
    <p:sldId id="433" r:id="rId3"/>
    <p:sldId id="458" r:id="rId4"/>
    <p:sldId id="459" r:id="rId5"/>
    <p:sldId id="460" r:id="rId6"/>
    <p:sldId id="473" r:id="rId7"/>
    <p:sldId id="482" r:id="rId8"/>
    <p:sldId id="483" r:id="rId9"/>
    <p:sldId id="484" r:id="rId10"/>
    <p:sldId id="518" r:id="rId11"/>
    <p:sldId id="519" r:id="rId12"/>
    <p:sldId id="485" r:id="rId13"/>
    <p:sldId id="490" r:id="rId14"/>
    <p:sldId id="491" r:id="rId15"/>
    <p:sldId id="492" r:id="rId16"/>
    <p:sldId id="493" r:id="rId17"/>
    <p:sldId id="494" r:id="rId18"/>
    <p:sldId id="486" r:id="rId19"/>
    <p:sldId id="520" r:id="rId20"/>
    <p:sldId id="505" r:id="rId21"/>
    <p:sldId id="521" r:id="rId22"/>
    <p:sldId id="522" r:id="rId23"/>
    <p:sldId id="523" r:id="rId24"/>
    <p:sldId id="525" r:id="rId25"/>
    <p:sldId id="526" r:id="rId26"/>
    <p:sldId id="527" r:id="rId27"/>
    <p:sldId id="524" r:id="rId28"/>
    <p:sldId id="52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62725415-7034-4CC4-9011-74AB434DB4BB}">
          <p14:sldIdLst>
            <p14:sldId id="339"/>
            <p14:sldId id="433"/>
            <p14:sldId id="458"/>
            <p14:sldId id="459"/>
            <p14:sldId id="460"/>
            <p14:sldId id="473"/>
            <p14:sldId id="482"/>
            <p14:sldId id="483"/>
            <p14:sldId id="484"/>
            <p14:sldId id="518"/>
            <p14:sldId id="519"/>
            <p14:sldId id="485"/>
            <p14:sldId id="490"/>
            <p14:sldId id="491"/>
            <p14:sldId id="492"/>
            <p14:sldId id="493"/>
            <p14:sldId id="494"/>
            <p14:sldId id="486"/>
            <p14:sldId id="520"/>
            <p14:sldId id="505"/>
            <p14:sldId id="521"/>
            <p14:sldId id="522"/>
            <p14:sldId id="523"/>
            <p14:sldId id="525"/>
            <p14:sldId id="526"/>
            <p14:sldId id="527"/>
            <p14:sldId id="524"/>
            <p14:sldId id="5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0F464-1FB9-4AA2-A4A9-518A77ACE00B}" v="10" dt="2024-06-13T19:24:4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3801" autoAdjust="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rahimov" userId="691968c839ab1598" providerId="LiveId" clId="{51D0F464-1FB9-4AA2-A4A9-518A77ACE00B}"/>
    <pc:docChg chg="undo custSel addSld delSld modSld sldOrd modSection">
      <pc:chgData name="avi rahimov" userId="691968c839ab1598" providerId="LiveId" clId="{51D0F464-1FB9-4AA2-A4A9-518A77ACE00B}" dt="2024-06-13T20:44:52.518" v="1569" actId="1076"/>
      <pc:docMkLst>
        <pc:docMk/>
      </pc:docMkLst>
      <pc:sldChg chg="modSp del">
        <pc:chgData name="avi rahimov" userId="691968c839ab1598" providerId="LiveId" clId="{51D0F464-1FB9-4AA2-A4A9-518A77ACE00B}" dt="2024-06-13T18:12:54.361" v="53" actId="47"/>
        <pc:sldMkLst>
          <pc:docMk/>
          <pc:sldMk cId="2607984568" sldId="260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2607984568" sldId="260"/>
            <ac:spMk id="5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2607984568" sldId="260"/>
            <ac:spMk id="6" creationId="{00000000-0000-0000-0000-000000000000}"/>
          </ac:spMkLst>
        </pc:spChg>
      </pc:sldChg>
      <pc:sldChg chg="del">
        <pc:chgData name="avi rahimov" userId="691968c839ab1598" providerId="LiveId" clId="{51D0F464-1FB9-4AA2-A4A9-518A77ACE00B}" dt="2024-06-13T18:12:30.540" v="27" actId="47"/>
        <pc:sldMkLst>
          <pc:docMk/>
          <pc:sldMk cId="0" sldId="276"/>
        </pc:sldMkLst>
      </pc:sldChg>
      <pc:sldChg chg="modSp del">
        <pc:chgData name="avi rahimov" userId="691968c839ab1598" providerId="LiveId" clId="{51D0F464-1FB9-4AA2-A4A9-518A77ACE00B}" dt="2024-06-13T18:12:36.201" v="35" actId="47"/>
        <pc:sldMkLst>
          <pc:docMk/>
          <pc:sldMk cId="2192892428" sldId="310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2192892428" sldId="310"/>
            <ac:spMk id="15361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36.708" v="36" actId="47"/>
        <pc:sldMkLst>
          <pc:docMk/>
          <pc:sldMk cId="2962210048" sldId="311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2962210048" sldId="311"/>
            <ac:spMk id="16385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37.087" v="37" actId="47"/>
        <pc:sldMkLst>
          <pc:docMk/>
          <pc:sldMk cId="3123265913" sldId="312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3123265913" sldId="312"/>
            <ac:spMk id="17411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0.940" v="41" actId="47"/>
        <pc:sldMkLst>
          <pc:docMk/>
          <pc:sldMk cId="2927118164" sldId="316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2927118164" sldId="316"/>
            <ac:spMk id="2150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726" v="4" actId="27636"/>
          <ac:spMkLst>
            <pc:docMk/>
            <pc:sldMk cId="2927118164" sldId="316"/>
            <ac:spMk id="21526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2.056" v="43" actId="47"/>
        <pc:sldMkLst>
          <pc:docMk/>
          <pc:sldMk cId="1125569855" sldId="318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1125569855" sldId="318"/>
            <ac:spMk id="23553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765" v="6" actId="27636"/>
          <ac:spMkLst>
            <pc:docMk/>
            <pc:sldMk cId="1125569855" sldId="318"/>
            <ac:spMk id="23554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2.529" v="44" actId="47"/>
        <pc:sldMkLst>
          <pc:docMk/>
          <pc:sldMk cId="3511754166" sldId="319"/>
        </pc:sldMkLst>
        <pc:spChg chg="mod">
          <ac:chgData name="avi rahimov" userId="691968c839ab1598" providerId="LiveId" clId="{51D0F464-1FB9-4AA2-A4A9-518A77ACE00B}" dt="2024-06-13T17:00:21.794" v="7" actId="27636"/>
          <ac:spMkLst>
            <pc:docMk/>
            <pc:sldMk cId="3511754166" sldId="319"/>
            <ac:spMk id="24579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2.922" v="45" actId="47"/>
        <pc:sldMkLst>
          <pc:docMk/>
          <pc:sldMk cId="899198355" sldId="320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899198355" sldId="320"/>
            <ac:spMk id="25602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830" v="8" actId="27636"/>
          <ac:spMkLst>
            <pc:docMk/>
            <pc:sldMk cId="899198355" sldId="320"/>
            <ac:spMk id="25603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3.252" v="46" actId="47"/>
        <pc:sldMkLst>
          <pc:docMk/>
          <pc:sldMk cId="4273409866" sldId="321"/>
        </pc:sldMkLst>
        <pc:spChg chg="mod">
          <ac:chgData name="avi rahimov" userId="691968c839ab1598" providerId="LiveId" clId="{51D0F464-1FB9-4AA2-A4A9-518A77ACE00B}" dt="2024-06-13T17:00:21.850" v="9" actId="27636"/>
          <ac:spMkLst>
            <pc:docMk/>
            <pc:sldMk cId="4273409866" sldId="321"/>
            <ac:spMk id="2662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4273409866" sldId="321"/>
            <ac:spMk id="26628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45.673" v="50" actId="47"/>
        <pc:sldMkLst>
          <pc:docMk/>
          <pc:sldMk cId="2303866587" sldId="328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2303866587" sldId="328"/>
            <ac:spMk id="33794" creationId="{00000000-0000-0000-0000-000000000000}"/>
          </ac:spMkLst>
        </pc:spChg>
      </pc:sldChg>
      <pc:sldChg chg="delSp modSp mod">
        <pc:chgData name="avi rahimov" userId="691968c839ab1598" providerId="LiveId" clId="{51D0F464-1FB9-4AA2-A4A9-518A77ACE00B}" dt="2024-06-13T18:09:59.972" v="18" actId="478"/>
        <pc:sldMkLst>
          <pc:docMk/>
          <pc:sldMk cId="2645343779" sldId="339"/>
        </pc:sldMkLst>
        <pc:spChg chg="mod">
          <ac:chgData name="avi rahimov" userId="691968c839ab1598" providerId="LiveId" clId="{51D0F464-1FB9-4AA2-A4A9-518A77ACE00B}" dt="2024-06-13T18:09:56.412" v="16" actId="122"/>
          <ac:spMkLst>
            <pc:docMk/>
            <pc:sldMk cId="2645343779" sldId="339"/>
            <ac:spMk id="2" creationId="{EF964CFF-D052-4AEF-9A33-823169399771}"/>
          </ac:spMkLst>
        </pc:spChg>
        <pc:spChg chg="mod">
          <ac:chgData name="avi rahimov" userId="691968c839ab1598" providerId="LiveId" clId="{51D0F464-1FB9-4AA2-A4A9-518A77ACE00B}" dt="2024-06-13T18:09:57.714" v="17" actId="122"/>
          <ac:spMkLst>
            <pc:docMk/>
            <pc:sldMk cId="2645343779" sldId="339"/>
            <ac:spMk id="3" creationId="{3E789843-89A5-4582-BB2D-0E0710A020CB}"/>
          </ac:spMkLst>
        </pc:spChg>
        <pc:spChg chg="del">
          <ac:chgData name="avi rahimov" userId="691968c839ab1598" providerId="LiveId" clId="{51D0F464-1FB9-4AA2-A4A9-518A77ACE00B}" dt="2024-06-13T18:09:59.972" v="18" actId="478"/>
          <ac:spMkLst>
            <pc:docMk/>
            <pc:sldMk cId="2645343779" sldId="339"/>
            <ac:spMk id="11" creationId="{0059A83D-BB62-4B5C-ACB3-8EFC618F24A6}"/>
          </ac:spMkLst>
        </pc:spChg>
      </pc:sldChg>
      <pc:sldChg chg="modSp del mod">
        <pc:chgData name="avi rahimov" userId="691968c839ab1598" providerId="LiveId" clId="{51D0F464-1FB9-4AA2-A4A9-518A77ACE00B}" dt="2024-06-13T18:12:39.537" v="39" actId="47"/>
        <pc:sldMkLst>
          <pc:docMk/>
          <pc:sldMk cId="3302541908" sldId="341"/>
        </pc:sldMkLst>
        <pc:spChg chg="mod">
          <ac:chgData name="avi rahimov" userId="691968c839ab1598" providerId="LiveId" clId="{51D0F464-1FB9-4AA2-A4A9-518A77ACE00B}" dt="2024-06-13T17:00:21.659" v="2" actId="27636"/>
          <ac:spMkLst>
            <pc:docMk/>
            <pc:sldMk cId="3302541908" sldId="341"/>
            <ac:spMk id="18433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3302541908" sldId="341"/>
            <ac:spMk id="18434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0.295" v="40" actId="47"/>
        <pc:sldMkLst>
          <pc:docMk/>
          <pc:sldMk cId="589877430" sldId="342"/>
        </pc:sldMkLst>
        <pc:spChg chg="mod">
          <ac:chgData name="avi rahimov" userId="691968c839ab1598" providerId="LiveId" clId="{51D0F464-1FB9-4AA2-A4A9-518A77ACE00B}" dt="2024-06-13T17:00:21.707" v="3" actId="27636"/>
          <ac:spMkLst>
            <pc:docMk/>
            <pc:sldMk cId="589877430" sldId="342"/>
            <ac:spMk id="18433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589877430" sldId="342"/>
            <ac:spMk id="18434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1.490" v="42" actId="47"/>
        <pc:sldMkLst>
          <pc:docMk/>
          <pc:sldMk cId="3165854130" sldId="344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3165854130" sldId="344"/>
            <ac:spMk id="2150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752" v="5" actId="27636"/>
          <ac:spMkLst>
            <pc:docMk/>
            <pc:sldMk cId="3165854130" sldId="344"/>
            <ac:spMk id="21526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3.585" v="47" actId="47"/>
        <pc:sldMkLst>
          <pc:docMk/>
          <pc:sldMk cId="326245829" sldId="345"/>
        </pc:sldMkLst>
        <pc:spChg chg="mod">
          <ac:chgData name="avi rahimov" userId="691968c839ab1598" providerId="LiveId" clId="{51D0F464-1FB9-4AA2-A4A9-518A77ACE00B}" dt="2024-06-13T17:00:21.863" v="10" actId="27636"/>
          <ac:spMkLst>
            <pc:docMk/>
            <pc:sldMk cId="326245829" sldId="345"/>
            <ac:spMk id="2662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326245829" sldId="345"/>
            <ac:spMk id="26628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4.167" v="48" actId="47"/>
        <pc:sldMkLst>
          <pc:docMk/>
          <pc:sldMk cId="2511402880" sldId="346"/>
        </pc:sldMkLst>
        <pc:spChg chg="mod">
          <ac:chgData name="avi rahimov" userId="691968c839ab1598" providerId="LiveId" clId="{51D0F464-1FB9-4AA2-A4A9-518A77ACE00B}" dt="2024-06-13T17:00:21.875" v="11" actId="27636"/>
          <ac:spMkLst>
            <pc:docMk/>
            <pc:sldMk cId="2511402880" sldId="346"/>
            <ac:spMk id="2662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2511402880" sldId="346"/>
            <ac:spMk id="26628" creationId="{00000000-0000-0000-0000-000000000000}"/>
          </ac:spMkLst>
        </pc:spChg>
      </pc:sldChg>
      <pc:sldChg chg="modSp del mod">
        <pc:chgData name="avi rahimov" userId="691968c839ab1598" providerId="LiveId" clId="{51D0F464-1FB9-4AA2-A4A9-518A77ACE00B}" dt="2024-06-13T18:12:44.716" v="49" actId="47"/>
        <pc:sldMkLst>
          <pc:docMk/>
          <pc:sldMk cId="1594028091" sldId="347"/>
        </pc:sldMkLst>
        <pc:spChg chg="mod">
          <ac:chgData name="avi rahimov" userId="691968c839ab1598" providerId="LiveId" clId="{51D0F464-1FB9-4AA2-A4A9-518A77ACE00B}" dt="2024-06-13T17:00:21.887" v="12" actId="27636"/>
          <ac:spMkLst>
            <pc:docMk/>
            <pc:sldMk cId="1594028091" sldId="347"/>
            <ac:spMk id="26627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1594028091" sldId="347"/>
            <ac:spMk id="26628" creationId="{00000000-0000-0000-0000-000000000000}"/>
          </ac:spMkLst>
        </pc:spChg>
      </pc:sldChg>
      <pc:sldChg chg="modSp mod modAnim">
        <pc:chgData name="avi rahimov" userId="691968c839ab1598" providerId="LiveId" clId="{51D0F464-1FB9-4AA2-A4A9-518A77ACE00B}" dt="2024-06-13T18:10:09.381" v="21" actId="121"/>
        <pc:sldMkLst>
          <pc:docMk/>
          <pc:sldMk cId="4285979471" sldId="433"/>
        </pc:sldMkLst>
        <pc:spChg chg="mod">
          <ac:chgData name="avi rahimov" userId="691968c839ab1598" providerId="LiveId" clId="{51D0F464-1FB9-4AA2-A4A9-518A77ACE00B}" dt="2024-06-13T18:10:03.946" v="19" actId="122"/>
          <ac:spMkLst>
            <pc:docMk/>
            <pc:sldMk cId="4285979471" sldId="433"/>
            <ac:spMk id="2" creationId="{EF964CFF-D052-4AEF-9A33-823169399771}"/>
          </ac:spMkLst>
        </pc:spChg>
        <pc:spChg chg="mod">
          <ac:chgData name="avi rahimov" userId="691968c839ab1598" providerId="LiveId" clId="{51D0F464-1FB9-4AA2-A4A9-518A77ACE00B}" dt="2024-06-13T18:10:09.381" v="21" actId="121"/>
          <ac:spMkLst>
            <pc:docMk/>
            <pc:sldMk cId="4285979471" sldId="433"/>
            <ac:spMk id="3" creationId="{3E789843-89A5-4582-BB2D-0E0710A020CB}"/>
          </ac:spMkLst>
        </pc:spChg>
      </pc:sldChg>
      <pc:sldChg chg="del">
        <pc:chgData name="avi rahimov" userId="691968c839ab1598" providerId="LiveId" clId="{51D0F464-1FB9-4AA2-A4A9-518A77ACE00B}" dt="2024-06-13T18:12:57.951" v="54" actId="47"/>
        <pc:sldMkLst>
          <pc:docMk/>
          <pc:sldMk cId="4140143957" sldId="436"/>
        </pc:sldMkLst>
      </pc:sldChg>
      <pc:sldChg chg="modSp mod">
        <pc:chgData name="avi rahimov" userId="691968c839ab1598" providerId="LiveId" clId="{51D0F464-1FB9-4AA2-A4A9-518A77ACE00B}" dt="2024-06-13T18:10:14.176" v="23" actId="122"/>
        <pc:sldMkLst>
          <pc:docMk/>
          <pc:sldMk cId="1272584226" sldId="458"/>
        </pc:sldMkLst>
        <pc:spChg chg="mod">
          <ac:chgData name="avi rahimov" userId="691968c839ab1598" providerId="LiveId" clId="{51D0F464-1FB9-4AA2-A4A9-518A77ACE00B}" dt="2024-06-13T18:10:13.004" v="22" actId="122"/>
          <ac:spMkLst>
            <pc:docMk/>
            <pc:sldMk cId="1272584226" sldId="458"/>
            <ac:spMk id="2" creationId="{EF964CFF-D052-4AEF-9A33-823169399771}"/>
          </ac:spMkLst>
        </pc:spChg>
        <pc:spChg chg="mod">
          <ac:chgData name="avi rahimov" userId="691968c839ab1598" providerId="LiveId" clId="{51D0F464-1FB9-4AA2-A4A9-518A77ACE00B}" dt="2024-06-13T18:10:14.176" v="23" actId="122"/>
          <ac:spMkLst>
            <pc:docMk/>
            <pc:sldMk cId="1272584226" sldId="458"/>
            <ac:spMk id="3" creationId="{3E789843-89A5-4582-BB2D-0E0710A020CB}"/>
          </ac:spMkLst>
        </pc:spChg>
      </pc:sldChg>
      <pc:sldChg chg="modSp mod">
        <pc:chgData name="avi rahimov" userId="691968c839ab1598" providerId="LiveId" clId="{51D0F464-1FB9-4AA2-A4A9-518A77ACE00B}" dt="2024-06-13T18:10:19.362" v="24" actId="122"/>
        <pc:sldMkLst>
          <pc:docMk/>
          <pc:sldMk cId="3592197350" sldId="459"/>
        </pc:sldMkLst>
        <pc:spChg chg="mod">
          <ac:chgData name="avi rahimov" userId="691968c839ab1598" providerId="LiveId" clId="{51D0F464-1FB9-4AA2-A4A9-518A77ACE00B}" dt="2024-06-13T18:10:19.362" v="24" actId="122"/>
          <ac:spMkLst>
            <pc:docMk/>
            <pc:sldMk cId="3592197350" sldId="459"/>
            <ac:spMk id="2" creationId="{EF964CFF-D052-4AEF-9A33-823169399771}"/>
          </ac:spMkLst>
        </pc:spChg>
      </pc:sldChg>
      <pc:sldChg chg="modSp mod">
        <pc:chgData name="avi rahimov" userId="691968c839ab1598" providerId="LiveId" clId="{51D0F464-1FB9-4AA2-A4A9-518A77ACE00B}" dt="2024-06-13T18:10:22.692" v="25" actId="122"/>
        <pc:sldMkLst>
          <pc:docMk/>
          <pc:sldMk cId="2348920141" sldId="460"/>
        </pc:sldMkLst>
        <pc:spChg chg="mod">
          <ac:chgData name="avi rahimov" userId="691968c839ab1598" providerId="LiveId" clId="{51D0F464-1FB9-4AA2-A4A9-518A77ACE00B}" dt="2024-06-13T18:10:22.692" v="25" actId="122"/>
          <ac:spMkLst>
            <pc:docMk/>
            <pc:sldMk cId="2348920141" sldId="460"/>
            <ac:spMk id="2" creationId="{EF964CFF-D052-4AEF-9A33-823169399771}"/>
          </ac:spMkLst>
        </pc:spChg>
      </pc:sldChg>
      <pc:sldChg chg="modSp del">
        <pc:chgData name="avi rahimov" userId="691968c839ab1598" providerId="LiveId" clId="{51D0F464-1FB9-4AA2-A4A9-518A77ACE00B}" dt="2024-06-13T18:12:32.919" v="30" actId="47"/>
        <pc:sldMkLst>
          <pc:docMk/>
          <pc:sldMk cId="1060694909" sldId="480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1060694909" sldId="480"/>
            <ac:spMk id="1160" creationId="{00000000-0000-0000-0000-000000000000}"/>
          </ac:spMkLst>
        </pc:spChg>
      </pc:sldChg>
      <pc:sldChg chg="modSp mod">
        <pc:chgData name="avi rahimov" userId="691968c839ab1598" providerId="LiveId" clId="{51D0F464-1FB9-4AA2-A4A9-518A77ACE00B}" dt="2024-06-13T18:32:51.701" v="59" actId="20577"/>
        <pc:sldMkLst>
          <pc:docMk/>
          <pc:sldMk cId="3243243576" sldId="482"/>
        </pc:sldMkLst>
        <pc:spChg chg="mod">
          <ac:chgData name="avi rahimov" userId="691968c839ab1598" providerId="LiveId" clId="{51D0F464-1FB9-4AA2-A4A9-518A77ACE00B}" dt="2024-06-13T18:32:51.701" v="59" actId="20577"/>
          <ac:spMkLst>
            <pc:docMk/>
            <pc:sldMk cId="3243243576" sldId="482"/>
            <ac:spMk id="8" creationId="{3903C511-7C0B-4AEA-A4B5-91274BAE3514}"/>
          </ac:spMkLst>
        </pc:spChg>
      </pc:sldChg>
      <pc:sldChg chg="modSp mod">
        <pc:chgData name="avi rahimov" userId="691968c839ab1598" providerId="LiveId" clId="{51D0F464-1FB9-4AA2-A4A9-518A77ACE00B}" dt="2024-06-13T18:34:21.365" v="91" actId="20577"/>
        <pc:sldMkLst>
          <pc:docMk/>
          <pc:sldMk cId="544202673" sldId="484"/>
        </pc:sldMkLst>
        <pc:spChg chg="mod">
          <ac:chgData name="avi rahimov" userId="691968c839ab1598" providerId="LiveId" clId="{51D0F464-1FB9-4AA2-A4A9-518A77ACE00B}" dt="2024-06-13T18:34:21.365" v="91" actId="20577"/>
          <ac:spMkLst>
            <pc:docMk/>
            <pc:sldMk cId="544202673" sldId="484"/>
            <ac:spMk id="8" creationId="{3903C511-7C0B-4AEA-A4B5-91274BAE3514}"/>
          </ac:spMkLst>
        </pc:spChg>
      </pc:sldChg>
      <pc:sldChg chg="modSp mod">
        <pc:chgData name="avi rahimov" userId="691968c839ab1598" providerId="LiveId" clId="{51D0F464-1FB9-4AA2-A4A9-518A77ACE00B}" dt="2024-06-13T18:36:19.943" v="96" actId="14100"/>
        <pc:sldMkLst>
          <pc:docMk/>
          <pc:sldMk cId="4124952703" sldId="485"/>
        </pc:sldMkLst>
        <pc:spChg chg="mod">
          <ac:chgData name="avi rahimov" userId="691968c839ab1598" providerId="LiveId" clId="{51D0F464-1FB9-4AA2-A4A9-518A77ACE00B}" dt="2024-06-13T18:36:19.943" v="96" actId="14100"/>
          <ac:spMkLst>
            <pc:docMk/>
            <pc:sldMk cId="4124952703" sldId="485"/>
            <ac:spMk id="6" creationId="{42CFB7F7-726E-44FC-8D1E-7F8BF6421A96}"/>
          </ac:spMkLst>
        </pc:spChg>
      </pc:sldChg>
      <pc:sldChg chg="del">
        <pc:chgData name="avi rahimov" userId="691968c839ab1598" providerId="LiveId" clId="{51D0F464-1FB9-4AA2-A4A9-518A77ACE00B}" dt="2024-06-13T18:12:34.985" v="33" actId="47"/>
        <pc:sldMkLst>
          <pc:docMk/>
          <pc:sldMk cId="3209368768" sldId="487"/>
        </pc:sldMkLst>
      </pc:sldChg>
      <pc:sldChg chg="modSp mod">
        <pc:chgData name="avi rahimov" userId="691968c839ab1598" providerId="LiveId" clId="{51D0F464-1FB9-4AA2-A4A9-518A77ACE00B}" dt="2024-06-13T18:39:40.483" v="124" actId="1076"/>
        <pc:sldMkLst>
          <pc:docMk/>
          <pc:sldMk cId="3456927421" sldId="490"/>
        </pc:sldMkLst>
        <pc:spChg chg="mod">
          <ac:chgData name="avi rahimov" userId="691968c839ab1598" providerId="LiveId" clId="{51D0F464-1FB9-4AA2-A4A9-518A77ACE00B}" dt="2024-06-13T18:39:36.980" v="123" actId="1076"/>
          <ac:spMkLst>
            <pc:docMk/>
            <pc:sldMk cId="3456927421" sldId="490"/>
            <ac:spMk id="3" creationId="{E010D58F-C0CE-4766-A547-FC674E48C45C}"/>
          </ac:spMkLst>
        </pc:spChg>
        <pc:spChg chg="mod">
          <ac:chgData name="avi rahimov" userId="691968c839ab1598" providerId="LiveId" clId="{51D0F464-1FB9-4AA2-A4A9-518A77ACE00B}" dt="2024-06-13T18:39:40.483" v="124" actId="1076"/>
          <ac:spMkLst>
            <pc:docMk/>
            <pc:sldMk cId="3456927421" sldId="490"/>
            <ac:spMk id="7" creationId="{B1F9C8F5-CA6B-4877-83E2-E828D5BE1C50}"/>
          </ac:spMkLst>
        </pc:spChg>
      </pc:sldChg>
      <pc:sldChg chg="modSp mod">
        <pc:chgData name="avi rahimov" userId="691968c839ab1598" providerId="LiveId" clId="{51D0F464-1FB9-4AA2-A4A9-518A77ACE00B}" dt="2024-06-13T18:57:42.161" v="258" actId="1076"/>
        <pc:sldMkLst>
          <pc:docMk/>
          <pc:sldMk cId="1246713435" sldId="491"/>
        </pc:sldMkLst>
        <pc:spChg chg="mod">
          <ac:chgData name="avi rahimov" userId="691968c839ab1598" providerId="LiveId" clId="{51D0F464-1FB9-4AA2-A4A9-518A77ACE00B}" dt="2024-06-13T18:57:42.161" v="258" actId="1076"/>
          <ac:spMkLst>
            <pc:docMk/>
            <pc:sldMk cId="1246713435" sldId="491"/>
            <ac:spMk id="7" creationId="{B1F9C8F5-CA6B-4877-83E2-E828D5BE1C50}"/>
          </ac:spMkLst>
        </pc:spChg>
      </pc:sldChg>
      <pc:sldChg chg="modSp mod">
        <pc:chgData name="avi rahimov" userId="691968c839ab1598" providerId="LiveId" clId="{51D0F464-1FB9-4AA2-A4A9-518A77ACE00B}" dt="2024-06-13T18:10:49.291" v="26" actId="122"/>
        <pc:sldMkLst>
          <pc:docMk/>
          <pc:sldMk cId="2959662320" sldId="505"/>
        </pc:sldMkLst>
        <pc:spChg chg="mod">
          <ac:chgData name="avi rahimov" userId="691968c839ab1598" providerId="LiveId" clId="{51D0F464-1FB9-4AA2-A4A9-518A77ACE00B}" dt="2024-06-13T18:10:49.291" v="26" actId="122"/>
          <ac:spMkLst>
            <pc:docMk/>
            <pc:sldMk cId="2959662320" sldId="505"/>
            <ac:spMk id="2" creationId="{7C6B2C85-3FAE-407E-8FB9-521726221839}"/>
          </ac:spMkLst>
        </pc:spChg>
      </pc:sldChg>
      <pc:sldChg chg="modSp del">
        <pc:chgData name="avi rahimov" userId="691968c839ab1598" providerId="LiveId" clId="{51D0F464-1FB9-4AA2-A4A9-518A77ACE00B}" dt="2024-06-13T18:12:31.380" v="28" actId="47"/>
        <pc:sldMkLst>
          <pc:docMk/>
          <pc:sldMk cId="654983474" sldId="508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654983474" sldId="508"/>
            <ac:spMk id="1160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32.024" v="29" actId="47"/>
        <pc:sldMkLst>
          <pc:docMk/>
          <pc:sldMk cId="610174831" sldId="509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610174831" sldId="509"/>
            <ac:spMk id="1160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33.601" v="31" actId="47"/>
        <pc:sldMkLst>
          <pc:docMk/>
          <pc:sldMk cId="4091483167" sldId="510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4091483167" sldId="510"/>
            <ac:spMk id="1160" creationId="{00000000-0000-0000-0000-000000000000}"/>
          </ac:spMkLst>
        </pc:spChg>
      </pc:sldChg>
      <pc:sldChg chg="modSp del">
        <pc:chgData name="avi rahimov" userId="691968c839ab1598" providerId="LiveId" clId="{51D0F464-1FB9-4AA2-A4A9-518A77ACE00B}" dt="2024-06-13T18:12:34.167" v="32" actId="47"/>
        <pc:sldMkLst>
          <pc:docMk/>
          <pc:sldMk cId="3918686084" sldId="513"/>
        </pc:sldMkLst>
        <pc:spChg chg="mod">
          <ac:chgData name="avi rahimov" userId="691968c839ab1598" providerId="LiveId" clId="{51D0F464-1FB9-4AA2-A4A9-518A77ACE00B}" dt="2024-06-13T17:00:21.307" v="0"/>
          <ac:spMkLst>
            <pc:docMk/>
            <pc:sldMk cId="3918686084" sldId="513"/>
            <ac:spMk id="1160" creationId="{00000000-0000-0000-0000-000000000000}"/>
          </ac:spMkLst>
        </pc:spChg>
      </pc:sldChg>
      <pc:sldChg chg="del">
        <pc:chgData name="avi rahimov" userId="691968c839ab1598" providerId="LiveId" clId="{51D0F464-1FB9-4AA2-A4A9-518A77ACE00B}" dt="2024-06-13T18:12:35.537" v="34" actId="47"/>
        <pc:sldMkLst>
          <pc:docMk/>
          <pc:sldMk cId="177215749" sldId="514"/>
        </pc:sldMkLst>
      </pc:sldChg>
      <pc:sldChg chg="modSp del mod">
        <pc:chgData name="avi rahimov" userId="691968c839ab1598" providerId="LiveId" clId="{51D0F464-1FB9-4AA2-A4A9-518A77ACE00B}" dt="2024-06-13T18:12:38.408" v="38" actId="47"/>
        <pc:sldMkLst>
          <pc:docMk/>
          <pc:sldMk cId="4265694333" sldId="515"/>
        </pc:sldMkLst>
        <pc:spChg chg="mod">
          <ac:chgData name="avi rahimov" userId="691968c839ab1598" providerId="LiveId" clId="{51D0F464-1FB9-4AA2-A4A9-518A77ACE00B}" dt="2024-06-13T17:00:21.617" v="1" actId="27636"/>
          <ac:spMkLst>
            <pc:docMk/>
            <pc:sldMk cId="4265694333" sldId="515"/>
            <ac:spMk id="18433" creationId="{00000000-0000-0000-0000-000000000000}"/>
          </ac:spMkLst>
        </pc:spChg>
        <pc:spChg chg="mod">
          <ac:chgData name="avi rahimov" userId="691968c839ab1598" providerId="LiveId" clId="{51D0F464-1FB9-4AA2-A4A9-518A77ACE00B}" dt="2024-06-13T17:00:21.307" v="0"/>
          <ac:spMkLst>
            <pc:docMk/>
            <pc:sldMk cId="4265694333" sldId="515"/>
            <ac:spMk id="18434" creationId="{00000000-0000-0000-0000-000000000000}"/>
          </ac:spMkLst>
        </pc:spChg>
      </pc:sldChg>
      <pc:sldChg chg="del">
        <pc:chgData name="avi rahimov" userId="691968c839ab1598" providerId="LiveId" clId="{51D0F464-1FB9-4AA2-A4A9-518A77ACE00B}" dt="2024-06-13T18:12:47.226" v="51" actId="47"/>
        <pc:sldMkLst>
          <pc:docMk/>
          <pc:sldMk cId="1429663469" sldId="516"/>
        </pc:sldMkLst>
      </pc:sldChg>
      <pc:sldChg chg="del">
        <pc:chgData name="avi rahimov" userId="691968c839ab1598" providerId="LiveId" clId="{51D0F464-1FB9-4AA2-A4A9-518A77ACE00B}" dt="2024-06-13T18:12:52.027" v="52" actId="47"/>
        <pc:sldMkLst>
          <pc:docMk/>
          <pc:sldMk cId="4010918661" sldId="517"/>
        </pc:sldMkLst>
      </pc:sldChg>
      <pc:sldChg chg="modSp mod">
        <pc:chgData name="avi rahimov" userId="691968c839ab1598" providerId="LiveId" clId="{51D0F464-1FB9-4AA2-A4A9-518A77ACE00B}" dt="2024-06-13T18:35:28.736" v="92" actId="1076"/>
        <pc:sldMkLst>
          <pc:docMk/>
          <pc:sldMk cId="3420797339" sldId="518"/>
        </pc:sldMkLst>
        <pc:picChg chg="mod">
          <ac:chgData name="avi rahimov" userId="691968c839ab1598" providerId="LiveId" clId="{51D0F464-1FB9-4AA2-A4A9-518A77ACE00B}" dt="2024-06-13T18:35:28.736" v="92" actId="1076"/>
          <ac:picMkLst>
            <pc:docMk/>
            <pc:sldMk cId="3420797339" sldId="518"/>
            <ac:picMk id="4" creationId="{B61BA542-7C4E-46B2-86AE-883B11F88AB1}"/>
          </ac:picMkLst>
        </pc:picChg>
      </pc:sldChg>
      <pc:sldChg chg="addSp delSp modSp new mod">
        <pc:chgData name="avi rahimov" userId="691968c839ab1598" providerId="LiveId" clId="{51D0F464-1FB9-4AA2-A4A9-518A77ACE00B}" dt="2024-06-13T19:08:50.537" v="297" actId="1076"/>
        <pc:sldMkLst>
          <pc:docMk/>
          <pc:sldMk cId="95642082" sldId="520"/>
        </pc:sldMkLst>
        <pc:spChg chg="mod">
          <ac:chgData name="avi rahimov" userId="691968c839ab1598" providerId="LiveId" clId="{51D0F464-1FB9-4AA2-A4A9-518A77ACE00B}" dt="2024-06-13T19:08:43.007" v="296" actId="122"/>
          <ac:spMkLst>
            <pc:docMk/>
            <pc:sldMk cId="95642082" sldId="520"/>
            <ac:spMk id="2" creationId="{C146796B-C38A-8CCC-8AE7-5AEBBBEEC718}"/>
          </ac:spMkLst>
        </pc:spChg>
        <pc:spChg chg="del mod">
          <ac:chgData name="avi rahimov" userId="691968c839ab1598" providerId="LiveId" clId="{51D0F464-1FB9-4AA2-A4A9-518A77ACE00B}" dt="2024-06-13T19:08:12.575" v="261" actId="22"/>
          <ac:spMkLst>
            <pc:docMk/>
            <pc:sldMk cId="95642082" sldId="520"/>
            <ac:spMk id="3" creationId="{4F9EB12A-C44E-3569-A1A4-FF065C0DE5F9}"/>
          </ac:spMkLst>
        </pc:spChg>
        <pc:picChg chg="add mod ord">
          <ac:chgData name="avi rahimov" userId="691968c839ab1598" providerId="LiveId" clId="{51D0F464-1FB9-4AA2-A4A9-518A77ACE00B}" dt="2024-06-13T19:08:50.537" v="297" actId="1076"/>
          <ac:picMkLst>
            <pc:docMk/>
            <pc:sldMk cId="95642082" sldId="520"/>
            <ac:picMk id="5" creationId="{2C3ABA80-DCE4-4206-AE5C-A01D64597C8B}"/>
          </ac:picMkLst>
        </pc:picChg>
      </pc:sldChg>
      <pc:sldChg chg="addSp delSp modSp new mod setBg">
        <pc:chgData name="avi rahimov" userId="691968c839ab1598" providerId="LiveId" clId="{51D0F464-1FB9-4AA2-A4A9-518A77ACE00B}" dt="2024-06-13T19:18:25.918" v="328" actId="1076"/>
        <pc:sldMkLst>
          <pc:docMk/>
          <pc:sldMk cId="3674554082" sldId="521"/>
        </pc:sldMkLst>
        <pc:spChg chg="mod ord">
          <ac:chgData name="avi rahimov" userId="691968c839ab1598" providerId="LiveId" clId="{51D0F464-1FB9-4AA2-A4A9-518A77ACE00B}" dt="2024-06-13T19:18:17.170" v="326" actId="26606"/>
          <ac:spMkLst>
            <pc:docMk/>
            <pc:sldMk cId="3674554082" sldId="521"/>
            <ac:spMk id="2" creationId="{AD0252C7-2AA0-9C79-86BA-F2AEC7453D1D}"/>
          </ac:spMkLst>
        </pc:spChg>
        <pc:spChg chg="del">
          <ac:chgData name="avi rahimov" userId="691968c839ab1598" providerId="LiveId" clId="{51D0F464-1FB9-4AA2-A4A9-518A77ACE00B}" dt="2024-06-13T19:18:11.561" v="323" actId="22"/>
          <ac:spMkLst>
            <pc:docMk/>
            <pc:sldMk cId="3674554082" sldId="521"/>
            <ac:spMk id="3" creationId="{97311F46-5E60-3417-8BEA-8DCC0D0786DB}"/>
          </ac:spMkLst>
        </pc:spChg>
        <pc:spChg chg="add del">
          <ac:chgData name="avi rahimov" userId="691968c839ab1598" providerId="LiveId" clId="{51D0F464-1FB9-4AA2-A4A9-518A77ACE00B}" dt="2024-06-13T19:18:17.170" v="326" actId="26606"/>
          <ac:spMkLst>
            <pc:docMk/>
            <pc:sldMk cId="3674554082" sldId="521"/>
            <ac:spMk id="14" creationId="{989BE678-777B-482A-A616-FEDC47B162E5}"/>
          </ac:spMkLst>
        </pc:spChg>
        <pc:spChg chg="add del">
          <ac:chgData name="avi rahimov" userId="691968c839ab1598" providerId="LiveId" clId="{51D0F464-1FB9-4AA2-A4A9-518A77ACE00B}" dt="2024-06-13T19:18:17.170" v="326" actId="26606"/>
          <ac:spMkLst>
            <pc:docMk/>
            <pc:sldMk cId="3674554082" sldId="521"/>
            <ac:spMk id="20" creationId="{D28BE0C3-2102-4820-B88B-A448B1840D14}"/>
          </ac:spMkLst>
        </pc:spChg>
        <pc:spChg chg="add del">
          <ac:chgData name="avi rahimov" userId="691968c839ab1598" providerId="LiveId" clId="{51D0F464-1FB9-4AA2-A4A9-518A77ACE00B}" dt="2024-06-13T19:18:17.170" v="326" actId="26606"/>
          <ac:spMkLst>
            <pc:docMk/>
            <pc:sldMk cId="3674554082" sldId="521"/>
            <ac:spMk id="22" creationId="{E4F17063-EDA4-417B-946F-BA357F3B390D}"/>
          </ac:spMkLst>
        </pc:spChg>
        <pc:spChg chg="add del">
          <ac:chgData name="avi rahimov" userId="691968c839ab1598" providerId="LiveId" clId="{51D0F464-1FB9-4AA2-A4A9-518A77ACE00B}" dt="2024-06-13T19:18:17.170" v="326" actId="26606"/>
          <ac:spMkLst>
            <pc:docMk/>
            <pc:sldMk cId="3674554082" sldId="521"/>
            <ac:spMk id="24" creationId="{D36F3EEA-55D4-4677-80E7-92D00B8F343B}"/>
          </ac:spMkLst>
        </pc:spChg>
        <pc:picChg chg="add mod ord">
          <ac:chgData name="avi rahimov" userId="691968c839ab1598" providerId="LiveId" clId="{51D0F464-1FB9-4AA2-A4A9-518A77ACE00B}" dt="2024-06-13T19:18:25.918" v="328" actId="1076"/>
          <ac:picMkLst>
            <pc:docMk/>
            <pc:sldMk cId="3674554082" sldId="521"/>
            <ac:picMk id="5" creationId="{6CEB6863-7D54-A7B3-F2BA-66252F8C8F31}"/>
          </ac:picMkLst>
        </pc:picChg>
        <pc:picChg chg="add del">
          <ac:chgData name="avi rahimov" userId="691968c839ab1598" providerId="LiveId" clId="{51D0F464-1FB9-4AA2-A4A9-518A77ACE00B}" dt="2024-06-13T19:18:17.170" v="326" actId="26606"/>
          <ac:picMkLst>
            <pc:docMk/>
            <pc:sldMk cId="3674554082" sldId="521"/>
            <ac:picMk id="10" creationId="{DF19BAF3-7E20-4B9D-B544-BABAEEA1FA75}"/>
          </ac:picMkLst>
        </pc:picChg>
        <pc:picChg chg="add del">
          <ac:chgData name="avi rahimov" userId="691968c839ab1598" providerId="LiveId" clId="{51D0F464-1FB9-4AA2-A4A9-518A77ACE00B}" dt="2024-06-13T19:18:17.170" v="326" actId="26606"/>
          <ac:picMkLst>
            <pc:docMk/>
            <pc:sldMk cId="3674554082" sldId="521"/>
            <ac:picMk id="12" creationId="{950648F4-ABCD-4DF0-8641-76CFB2354721}"/>
          </ac:picMkLst>
        </pc:picChg>
        <pc:picChg chg="add del">
          <ac:chgData name="avi rahimov" userId="691968c839ab1598" providerId="LiveId" clId="{51D0F464-1FB9-4AA2-A4A9-518A77ACE00B}" dt="2024-06-13T19:18:17.170" v="326" actId="26606"/>
          <ac:picMkLst>
            <pc:docMk/>
            <pc:sldMk cId="3674554082" sldId="521"/>
            <ac:picMk id="16" creationId="{CF1EB4BD-9C7E-4AA3-9681-C7EB0DA6250B}"/>
          </ac:picMkLst>
        </pc:picChg>
        <pc:picChg chg="add del">
          <ac:chgData name="avi rahimov" userId="691968c839ab1598" providerId="LiveId" clId="{51D0F464-1FB9-4AA2-A4A9-518A77ACE00B}" dt="2024-06-13T19:18:17.170" v="326" actId="26606"/>
          <ac:picMkLst>
            <pc:docMk/>
            <pc:sldMk cId="3674554082" sldId="521"/>
            <ac:picMk id="18" creationId="{94AAE3AA-3759-4D28-B0EF-575F25A5146C}"/>
          </ac:picMkLst>
        </pc:picChg>
      </pc:sldChg>
      <pc:sldChg chg="addSp delSp modSp new mod setBg setClrOvrMap">
        <pc:chgData name="avi rahimov" userId="691968c839ab1598" providerId="LiveId" clId="{51D0F464-1FB9-4AA2-A4A9-518A77ACE00B}" dt="2024-06-13T20:44:10.424" v="1560" actId="27614"/>
        <pc:sldMkLst>
          <pc:docMk/>
          <pc:sldMk cId="4140288224" sldId="522"/>
        </pc:sldMkLst>
        <pc:spChg chg="mo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2" creationId="{EC7C9D2D-980B-126D-7FD1-B109941EECE9}"/>
          </ac:spMkLst>
        </pc:spChg>
        <pc:spChg chg="del">
          <ac:chgData name="avi rahimov" userId="691968c839ab1598" providerId="LiveId" clId="{51D0F464-1FB9-4AA2-A4A9-518A77ACE00B}" dt="2024-06-13T19:20:48.991" v="341" actId="22"/>
          <ac:spMkLst>
            <pc:docMk/>
            <pc:sldMk cId="4140288224" sldId="522"/>
            <ac:spMk id="3" creationId="{27F6A12A-0162-88CA-3758-8F8173126126}"/>
          </ac:spMkLst>
        </pc:spChg>
        <pc:spChg chg="add del mod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7" creationId="{10A30209-F077-DE4B-5BF0-3ABEF3AA792E}"/>
          </ac:spMkLst>
        </pc:spChg>
        <pc:spChg chg="add del mod or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13" creationId="{51DB886C-4FD7-DC93-4D79-3E1532AD0D1B}"/>
          </ac:spMkLst>
        </pc:spChg>
        <pc:spChg chg="add del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14" creationId="{4AC0CD9D-7610-4620-93B4-798CCD9AB581}"/>
          </ac:spMkLst>
        </pc:spChg>
        <pc:spChg chg="add del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20" creationId="{DE4D62F9-188E-4530-84C2-24BDEE4BEB82}"/>
          </ac:spMkLst>
        </pc:spChg>
        <pc:spChg chg="add del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22" creationId="{D67CA421-FA2B-47ED-A101-F8BBEBB2976B}"/>
          </ac:spMkLst>
        </pc:spChg>
        <pc:spChg chg="add del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24" creationId="{12425D82-CD5E-45A4-9542-70951E59F2D1}"/>
          </ac:spMkLst>
        </pc:spChg>
        <pc:spChg chg="add del">
          <ac:chgData name="avi rahimov" userId="691968c839ab1598" providerId="LiveId" clId="{51D0F464-1FB9-4AA2-A4A9-518A77ACE00B}" dt="2024-06-13T19:23:09.705" v="418" actId="26606"/>
          <ac:spMkLst>
            <pc:docMk/>
            <pc:sldMk cId="4140288224" sldId="522"/>
            <ac:spMk id="26" creationId="{221DB897-A621-4D5F-AC81-91199AC4370E}"/>
          </ac:spMkLst>
        </pc:spChg>
        <pc:spChg chg="add del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35" creationId="{4AC0CD9D-7610-4620-93B4-798CCD9AB581}"/>
          </ac:spMkLst>
        </pc:spChg>
        <pc:spChg chg="add del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41" creationId="{DE4D62F9-188E-4530-84C2-24BDEE4BEB82}"/>
          </ac:spMkLst>
        </pc:spChg>
        <pc:spChg chg="add del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43" creationId="{D67CA421-FA2B-47ED-A101-F8BBEBB2976B}"/>
          </ac:spMkLst>
        </pc:spChg>
        <pc:spChg chg="add del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45" creationId="{12425D82-CD5E-45A4-9542-70951E59F2D1}"/>
          </ac:spMkLst>
        </pc:spChg>
        <pc:spChg chg="add del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47" creationId="{221DB897-A621-4D5F-AC81-91199AC4370E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56" creationId="{4AC0CD9D-7610-4620-93B4-798CCD9AB581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62" creationId="{DE4D62F9-188E-4530-84C2-24BDEE4BEB82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64" creationId="{757B325C-3E35-45CF-9D07-3BCB281F3B9C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66" creationId="{C24BEC42-AFF3-40D1-93A2-A27A42E1E23C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68" creationId="{608F427C-1EC9-4280-9367-F2B3AA063E82}"/>
          </ac:spMkLst>
        </pc:spChg>
        <pc:spChg chg="add">
          <ac:chgData name="avi rahimov" userId="691968c839ab1598" providerId="LiveId" clId="{51D0F464-1FB9-4AA2-A4A9-518A77ACE00B}" dt="2024-06-13T20:44:04.659" v="1559" actId="26606"/>
          <ac:spMkLst>
            <pc:docMk/>
            <pc:sldMk cId="4140288224" sldId="522"/>
            <ac:spMk id="70" creationId="{F98810A7-E114-447A-A7D6-69B27CFB5650}"/>
          </ac:spMkLst>
        </pc:spChg>
        <pc:picChg chg="add del mod ord">
          <ac:chgData name="avi rahimov" userId="691968c839ab1598" providerId="LiveId" clId="{51D0F464-1FB9-4AA2-A4A9-518A77ACE00B}" dt="2024-06-13T19:23:05.516" v="416" actId="478"/>
          <ac:picMkLst>
            <pc:docMk/>
            <pc:sldMk cId="4140288224" sldId="522"/>
            <ac:picMk id="5" creationId="{007034A6-1E75-0774-2EC3-9EE1E718E144}"/>
          </ac:picMkLst>
        </pc:picChg>
        <pc:picChg chg="add del mod">
          <ac:chgData name="avi rahimov" userId="691968c839ab1598" providerId="LiveId" clId="{51D0F464-1FB9-4AA2-A4A9-518A77ACE00B}" dt="2024-06-13T20:43:54.499" v="1555" actId="478"/>
          <ac:picMkLst>
            <pc:docMk/>
            <pc:sldMk cId="4140288224" sldId="522"/>
            <ac:picMk id="9" creationId="{FD0E9430-14E2-BA9B-97A0-B0F7555D7981}"/>
          </ac:picMkLst>
        </pc:picChg>
        <pc:picChg chg="add del">
          <ac:chgData name="avi rahimov" userId="691968c839ab1598" providerId="LiveId" clId="{51D0F464-1FB9-4AA2-A4A9-518A77ACE00B}" dt="2024-06-13T19:23:09.705" v="418" actId="26606"/>
          <ac:picMkLst>
            <pc:docMk/>
            <pc:sldMk cId="4140288224" sldId="522"/>
            <ac:picMk id="10" creationId="{41B68C77-138E-4BF7-A276-BD0C78A4219F}"/>
          </ac:picMkLst>
        </pc:picChg>
        <pc:picChg chg="add del">
          <ac:chgData name="avi rahimov" userId="691968c839ab1598" providerId="LiveId" clId="{51D0F464-1FB9-4AA2-A4A9-518A77ACE00B}" dt="2024-06-13T19:23:09.705" v="418" actId="26606"/>
          <ac:picMkLst>
            <pc:docMk/>
            <pc:sldMk cId="4140288224" sldId="522"/>
            <ac:picMk id="12" creationId="{7C268552-D473-46ED-B1B8-422042C4DEF1}"/>
          </ac:picMkLst>
        </pc:picChg>
        <pc:picChg chg="add del">
          <ac:chgData name="avi rahimov" userId="691968c839ab1598" providerId="LiveId" clId="{51D0F464-1FB9-4AA2-A4A9-518A77ACE00B}" dt="2024-06-13T19:23:09.705" v="418" actId="26606"/>
          <ac:picMkLst>
            <pc:docMk/>
            <pc:sldMk cId="4140288224" sldId="522"/>
            <ac:picMk id="16" creationId="{B9238B3E-24AA-439A-B527-6C5DF6D72145}"/>
          </ac:picMkLst>
        </pc:picChg>
        <pc:picChg chg="add mod">
          <ac:chgData name="avi rahimov" userId="691968c839ab1598" providerId="LiveId" clId="{51D0F464-1FB9-4AA2-A4A9-518A77ACE00B}" dt="2024-06-13T20:44:10.424" v="1560" actId="27614"/>
          <ac:picMkLst>
            <pc:docMk/>
            <pc:sldMk cId="4140288224" sldId="522"/>
            <ac:picMk id="17" creationId="{99135D74-81F8-BE9E-DD75-288626FAF07B}"/>
          </ac:picMkLst>
        </pc:picChg>
        <pc:picChg chg="add del">
          <ac:chgData name="avi rahimov" userId="691968c839ab1598" providerId="LiveId" clId="{51D0F464-1FB9-4AA2-A4A9-518A77ACE00B}" dt="2024-06-13T19:23:09.705" v="418" actId="26606"/>
          <ac:picMkLst>
            <pc:docMk/>
            <pc:sldMk cId="4140288224" sldId="522"/>
            <ac:picMk id="18" creationId="{69F01145-BEA3-4CBF-AA21-10077B948CA8}"/>
          </ac:picMkLst>
        </pc:picChg>
        <pc:picChg chg="add del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31" creationId="{41B68C77-138E-4BF7-A276-BD0C78A4219F}"/>
          </ac:picMkLst>
        </pc:picChg>
        <pc:picChg chg="add del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33" creationId="{7C268552-D473-46ED-B1B8-422042C4DEF1}"/>
          </ac:picMkLst>
        </pc:picChg>
        <pc:picChg chg="add del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37" creationId="{B9238B3E-24AA-439A-B527-6C5DF6D72145}"/>
          </ac:picMkLst>
        </pc:picChg>
        <pc:picChg chg="add del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39" creationId="{69F01145-BEA3-4CBF-AA21-10077B948CA8}"/>
          </ac:picMkLst>
        </pc:picChg>
        <pc:picChg chg="add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52" creationId="{41B68C77-138E-4BF7-A276-BD0C78A4219F}"/>
          </ac:picMkLst>
        </pc:picChg>
        <pc:picChg chg="add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54" creationId="{7C268552-D473-46ED-B1B8-422042C4DEF1}"/>
          </ac:picMkLst>
        </pc:picChg>
        <pc:picChg chg="add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58" creationId="{B9238B3E-24AA-439A-B527-6C5DF6D72145}"/>
          </ac:picMkLst>
        </pc:picChg>
        <pc:picChg chg="add">
          <ac:chgData name="avi rahimov" userId="691968c839ab1598" providerId="LiveId" clId="{51D0F464-1FB9-4AA2-A4A9-518A77ACE00B}" dt="2024-06-13T20:44:04.659" v="1559" actId="26606"/>
          <ac:picMkLst>
            <pc:docMk/>
            <pc:sldMk cId="4140288224" sldId="522"/>
            <ac:picMk id="60" creationId="{69F01145-BEA3-4CBF-AA21-10077B948CA8}"/>
          </ac:picMkLst>
        </pc:picChg>
      </pc:sldChg>
      <pc:sldChg chg="addSp modSp new mod">
        <pc:chgData name="avi rahimov" userId="691968c839ab1598" providerId="LiveId" clId="{51D0F464-1FB9-4AA2-A4A9-518A77ACE00B}" dt="2024-06-13T19:34:13.628" v="631" actId="113"/>
        <pc:sldMkLst>
          <pc:docMk/>
          <pc:sldMk cId="2977574798" sldId="523"/>
        </pc:sldMkLst>
        <pc:spChg chg="mod">
          <ac:chgData name="avi rahimov" userId="691968c839ab1598" providerId="LiveId" clId="{51D0F464-1FB9-4AA2-A4A9-518A77ACE00B}" dt="2024-06-13T19:21:31.360" v="381" actId="121"/>
          <ac:spMkLst>
            <pc:docMk/>
            <pc:sldMk cId="2977574798" sldId="523"/>
            <ac:spMk id="2" creationId="{E4C76EAB-8029-D0F1-FA43-07D974362B6C}"/>
          </ac:spMkLst>
        </pc:spChg>
        <pc:spChg chg="mod">
          <ac:chgData name="avi rahimov" userId="691968c839ab1598" providerId="LiveId" clId="{51D0F464-1FB9-4AA2-A4A9-518A77ACE00B}" dt="2024-06-13T19:34:13.628" v="631" actId="113"/>
          <ac:spMkLst>
            <pc:docMk/>
            <pc:sldMk cId="2977574798" sldId="523"/>
            <ac:spMk id="3" creationId="{3AEB244A-A469-F244-976F-2385D7062646}"/>
          </ac:spMkLst>
        </pc:spChg>
        <pc:picChg chg="add mod">
          <ac:chgData name="avi rahimov" userId="691968c839ab1598" providerId="LiveId" clId="{51D0F464-1FB9-4AA2-A4A9-518A77ACE00B}" dt="2024-06-13T19:33:50.591" v="628" actId="1076"/>
          <ac:picMkLst>
            <pc:docMk/>
            <pc:sldMk cId="2977574798" sldId="523"/>
            <ac:picMk id="5" creationId="{4D13E4F8-92F7-01FC-A0B1-16178545D8D4}"/>
          </ac:picMkLst>
        </pc:picChg>
        <pc:picChg chg="add mod">
          <ac:chgData name="avi rahimov" userId="691968c839ab1598" providerId="LiveId" clId="{51D0F464-1FB9-4AA2-A4A9-518A77ACE00B}" dt="2024-06-13T19:32:53.664" v="564" actId="1076"/>
          <ac:picMkLst>
            <pc:docMk/>
            <pc:sldMk cId="2977574798" sldId="523"/>
            <ac:picMk id="7" creationId="{74E07B83-461A-7B4A-55A3-0887F05F17F1}"/>
          </ac:picMkLst>
        </pc:picChg>
      </pc:sldChg>
      <pc:sldChg chg="addSp delSp modSp new mod">
        <pc:chgData name="avi rahimov" userId="691968c839ab1598" providerId="LiveId" clId="{51D0F464-1FB9-4AA2-A4A9-518A77ACE00B}" dt="2024-06-13T19:22:07.202" v="415" actId="1076"/>
        <pc:sldMkLst>
          <pc:docMk/>
          <pc:sldMk cId="459469417" sldId="524"/>
        </pc:sldMkLst>
        <pc:spChg chg="mod">
          <ac:chgData name="avi rahimov" userId="691968c839ab1598" providerId="LiveId" clId="{51D0F464-1FB9-4AA2-A4A9-518A77ACE00B}" dt="2024-06-13T19:21:59.605" v="413" actId="20577"/>
          <ac:spMkLst>
            <pc:docMk/>
            <pc:sldMk cId="459469417" sldId="524"/>
            <ac:spMk id="2" creationId="{0C3F78B5-9C2D-4A9E-05C4-84C312E6E237}"/>
          </ac:spMkLst>
        </pc:spChg>
        <pc:spChg chg="del">
          <ac:chgData name="avi rahimov" userId="691968c839ab1598" providerId="LiveId" clId="{51D0F464-1FB9-4AA2-A4A9-518A77ACE00B}" dt="2024-06-13T19:22:01.337" v="414" actId="22"/>
          <ac:spMkLst>
            <pc:docMk/>
            <pc:sldMk cId="459469417" sldId="524"/>
            <ac:spMk id="3" creationId="{BCD6CBAA-9B63-A4C2-7679-D553031C6926}"/>
          </ac:spMkLst>
        </pc:spChg>
        <pc:picChg chg="add mod ord">
          <ac:chgData name="avi rahimov" userId="691968c839ab1598" providerId="LiveId" clId="{51D0F464-1FB9-4AA2-A4A9-518A77ACE00B}" dt="2024-06-13T19:22:07.202" v="415" actId="1076"/>
          <ac:picMkLst>
            <pc:docMk/>
            <pc:sldMk cId="459469417" sldId="524"/>
            <ac:picMk id="5" creationId="{78B6769D-C1DF-9BBD-B6DC-8F6BC6E6AD3E}"/>
          </ac:picMkLst>
        </pc:picChg>
      </pc:sldChg>
      <pc:sldChg chg="addSp modSp new mod">
        <pc:chgData name="avi rahimov" userId="691968c839ab1598" providerId="LiveId" clId="{51D0F464-1FB9-4AA2-A4A9-518A77ACE00B}" dt="2024-06-13T19:40:13.654" v="797" actId="1076"/>
        <pc:sldMkLst>
          <pc:docMk/>
          <pc:sldMk cId="3090674275" sldId="525"/>
        </pc:sldMkLst>
        <pc:spChg chg="mod">
          <ac:chgData name="avi rahimov" userId="691968c839ab1598" providerId="LiveId" clId="{51D0F464-1FB9-4AA2-A4A9-518A77ACE00B}" dt="2024-06-13T19:37:01.760" v="650" actId="20577"/>
          <ac:spMkLst>
            <pc:docMk/>
            <pc:sldMk cId="3090674275" sldId="525"/>
            <ac:spMk id="2" creationId="{A4980F21-C881-E8F9-B6A4-EF70772A30BE}"/>
          </ac:spMkLst>
        </pc:spChg>
        <pc:spChg chg="mod">
          <ac:chgData name="avi rahimov" userId="691968c839ab1598" providerId="LiveId" clId="{51D0F464-1FB9-4AA2-A4A9-518A77ACE00B}" dt="2024-06-13T19:40:04.035" v="795" actId="20577"/>
          <ac:spMkLst>
            <pc:docMk/>
            <pc:sldMk cId="3090674275" sldId="525"/>
            <ac:spMk id="3" creationId="{2376FA7C-510D-9449-5D68-F102F056FA34}"/>
          </ac:spMkLst>
        </pc:spChg>
        <pc:picChg chg="add mod">
          <ac:chgData name="avi rahimov" userId="691968c839ab1598" providerId="LiveId" clId="{51D0F464-1FB9-4AA2-A4A9-518A77ACE00B}" dt="2024-06-13T19:39:31.434" v="729" actId="1076"/>
          <ac:picMkLst>
            <pc:docMk/>
            <pc:sldMk cId="3090674275" sldId="525"/>
            <ac:picMk id="5" creationId="{17189DCE-70AC-B7CE-C77A-BF120CB038FA}"/>
          </ac:picMkLst>
        </pc:picChg>
        <pc:picChg chg="add mod">
          <ac:chgData name="avi rahimov" userId="691968c839ab1598" providerId="LiveId" clId="{51D0F464-1FB9-4AA2-A4A9-518A77ACE00B}" dt="2024-06-13T19:40:13.654" v="797" actId="1076"/>
          <ac:picMkLst>
            <pc:docMk/>
            <pc:sldMk cId="3090674275" sldId="525"/>
            <ac:picMk id="7" creationId="{0DC7800A-A6C9-9F5D-9AB5-5C4BB252A28C}"/>
          </ac:picMkLst>
        </pc:picChg>
      </pc:sldChg>
      <pc:sldChg chg="addSp modSp new mod">
        <pc:chgData name="avi rahimov" userId="691968c839ab1598" providerId="LiveId" clId="{51D0F464-1FB9-4AA2-A4A9-518A77ACE00B}" dt="2024-06-13T20:34:18.083" v="1043" actId="1076"/>
        <pc:sldMkLst>
          <pc:docMk/>
          <pc:sldMk cId="3577076439" sldId="526"/>
        </pc:sldMkLst>
        <pc:spChg chg="mod">
          <ac:chgData name="avi rahimov" userId="691968c839ab1598" providerId="LiveId" clId="{51D0F464-1FB9-4AA2-A4A9-518A77ACE00B}" dt="2024-06-13T20:28:43.390" v="800" actId="121"/>
          <ac:spMkLst>
            <pc:docMk/>
            <pc:sldMk cId="3577076439" sldId="526"/>
            <ac:spMk id="2" creationId="{B46EFE29-D600-F80A-8BAB-43688AE992D7}"/>
          </ac:spMkLst>
        </pc:spChg>
        <pc:spChg chg="mod">
          <ac:chgData name="avi rahimov" userId="691968c839ab1598" providerId="LiveId" clId="{51D0F464-1FB9-4AA2-A4A9-518A77ACE00B}" dt="2024-06-13T20:34:11.593" v="1039" actId="20577"/>
          <ac:spMkLst>
            <pc:docMk/>
            <pc:sldMk cId="3577076439" sldId="526"/>
            <ac:spMk id="3" creationId="{D045E033-FD2F-9274-C3AA-8C45EA16CAB8}"/>
          </ac:spMkLst>
        </pc:spChg>
        <pc:picChg chg="add mod">
          <ac:chgData name="avi rahimov" userId="691968c839ab1598" providerId="LiveId" clId="{51D0F464-1FB9-4AA2-A4A9-518A77ACE00B}" dt="2024-06-13T20:34:18.083" v="1043" actId="1076"/>
          <ac:picMkLst>
            <pc:docMk/>
            <pc:sldMk cId="3577076439" sldId="526"/>
            <ac:picMk id="5" creationId="{14388994-98A6-AF7C-CAE9-F80B36A8C9D0}"/>
          </ac:picMkLst>
        </pc:picChg>
      </pc:sldChg>
      <pc:sldChg chg="modSp new mod">
        <pc:chgData name="avi rahimov" userId="691968c839ab1598" providerId="LiveId" clId="{51D0F464-1FB9-4AA2-A4A9-518A77ACE00B}" dt="2024-06-13T20:43:34.402" v="1554" actId="20577"/>
        <pc:sldMkLst>
          <pc:docMk/>
          <pc:sldMk cId="773503432" sldId="527"/>
        </pc:sldMkLst>
        <pc:spChg chg="mod">
          <ac:chgData name="avi rahimov" userId="691968c839ab1598" providerId="LiveId" clId="{51D0F464-1FB9-4AA2-A4A9-518A77ACE00B}" dt="2024-06-13T20:37:51.097" v="1046" actId="121"/>
          <ac:spMkLst>
            <pc:docMk/>
            <pc:sldMk cId="773503432" sldId="527"/>
            <ac:spMk id="2" creationId="{06E9DBE8-0ECD-7370-DA0D-84FCB2CA84DC}"/>
          </ac:spMkLst>
        </pc:spChg>
        <pc:spChg chg="mod">
          <ac:chgData name="avi rahimov" userId="691968c839ab1598" providerId="LiveId" clId="{51D0F464-1FB9-4AA2-A4A9-518A77ACE00B}" dt="2024-06-13T20:43:34.402" v="1554" actId="20577"/>
          <ac:spMkLst>
            <pc:docMk/>
            <pc:sldMk cId="773503432" sldId="527"/>
            <ac:spMk id="3" creationId="{B6847312-DB01-F846-05C4-008683F0803D}"/>
          </ac:spMkLst>
        </pc:spChg>
      </pc:sldChg>
      <pc:sldChg chg="modSp new del mod">
        <pc:chgData name="avi rahimov" userId="691968c839ab1598" providerId="LiveId" clId="{51D0F464-1FB9-4AA2-A4A9-518A77ACE00B}" dt="2024-06-13T20:44:17.239" v="1561" actId="47"/>
        <pc:sldMkLst>
          <pc:docMk/>
          <pc:sldMk cId="2514196872" sldId="528"/>
        </pc:sldMkLst>
        <pc:spChg chg="mod">
          <ac:chgData name="avi rahimov" userId="691968c839ab1598" providerId="LiveId" clId="{51D0F464-1FB9-4AA2-A4A9-518A77ACE00B}" dt="2024-06-13T20:38:13.781" v="1059" actId="121"/>
          <ac:spMkLst>
            <pc:docMk/>
            <pc:sldMk cId="2514196872" sldId="528"/>
            <ac:spMk id="2" creationId="{C10792D8-2FF5-BF28-2203-052A7F1286E6}"/>
          </ac:spMkLst>
        </pc:spChg>
        <pc:spChg chg="mod">
          <ac:chgData name="avi rahimov" userId="691968c839ab1598" providerId="LiveId" clId="{51D0F464-1FB9-4AA2-A4A9-518A77ACE00B}" dt="2024-06-13T20:38:52.621" v="1175" actId="21"/>
          <ac:spMkLst>
            <pc:docMk/>
            <pc:sldMk cId="2514196872" sldId="528"/>
            <ac:spMk id="3" creationId="{604845A5-FA68-4763-FE9F-91E8B8660479}"/>
          </ac:spMkLst>
        </pc:spChg>
      </pc:sldChg>
      <pc:sldChg chg="addSp delSp modSp new mod ord">
        <pc:chgData name="avi rahimov" userId="691968c839ab1598" providerId="LiveId" clId="{51D0F464-1FB9-4AA2-A4A9-518A77ACE00B}" dt="2024-06-13T20:44:52.518" v="1569" actId="1076"/>
        <pc:sldMkLst>
          <pc:docMk/>
          <pc:sldMk cId="3225172843" sldId="529"/>
        </pc:sldMkLst>
        <pc:spChg chg="mod">
          <ac:chgData name="avi rahimov" userId="691968c839ab1598" providerId="LiveId" clId="{51D0F464-1FB9-4AA2-A4A9-518A77ACE00B}" dt="2024-06-13T20:44:42.058" v="1564" actId="20577"/>
          <ac:spMkLst>
            <pc:docMk/>
            <pc:sldMk cId="3225172843" sldId="529"/>
            <ac:spMk id="2" creationId="{2ED0FCBA-0E5F-EFCB-0126-5DC6DD8D9C21}"/>
          </ac:spMkLst>
        </pc:spChg>
        <pc:spChg chg="del mod">
          <ac:chgData name="avi rahimov" userId="691968c839ab1598" providerId="LiveId" clId="{51D0F464-1FB9-4AA2-A4A9-518A77ACE00B}" dt="2024-06-13T20:44:48.214" v="1568" actId="478"/>
          <ac:spMkLst>
            <pc:docMk/>
            <pc:sldMk cId="3225172843" sldId="529"/>
            <ac:spMk id="3" creationId="{A18DBC03-B995-1D7C-1D0E-CD5CB529983B}"/>
          </ac:spMkLst>
        </pc:spChg>
        <pc:picChg chg="add mod">
          <ac:chgData name="avi rahimov" userId="691968c839ab1598" providerId="LiveId" clId="{51D0F464-1FB9-4AA2-A4A9-518A77ACE00B}" dt="2024-06-13T20:44:52.518" v="1569" actId="1076"/>
          <ac:picMkLst>
            <pc:docMk/>
            <pc:sldMk cId="3225172843" sldId="529"/>
            <ac:picMk id="5" creationId="{C86B0179-A6D7-3F00-34EE-54CD21FEDE65}"/>
          </ac:picMkLst>
        </pc:picChg>
      </pc:sldChg>
      <pc:sldMasterChg chg="delSldLayout">
        <pc:chgData name="avi rahimov" userId="691968c839ab1598" providerId="LiveId" clId="{51D0F464-1FB9-4AA2-A4A9-518A77ACE00B}" dt="2024-06-13T18:12:35.537" v="34" actId="47"/>
        <pc:sldMasterMkLst>
          <pc:docMk/>
          <pc:sldMasterMk cId="1220296815" sldId="2147483709"/>
        </pc:sldMasterMkLst>
        <pc:sldLayoutChg chg="del">
          <pc:chgData name="avi rahimov" userId="691968c839ab1598" providerId="LiveId" clId="{51D0F464-1FB9-4AA2-A4A9-518A77ACE00B}" dt="2024-06-13T18:12:35.537" v="34" actId="47"/>
          <pc:sldLayoutMkLst>
            <pc:docMk/>
            <pc:sldMasterMk cId="1220296815" sldId="2147483709"/>
            <pc:sldLayoutMk cId="605917746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B871266-AB40-497F-B997-36610F9C91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ABD4E4C-746C-443A-88AF-8C066FDDBB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31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0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91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25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680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73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56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06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83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3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78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4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56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04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5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17B9B4-3BA2-45B1-9D0D-13E20A14ED1B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296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d-black-tree-set-2-inser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d-black-tree-set-2-inser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d-black-tree-set-2-inser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d-black-tree-set-2-inser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433"/>
            <a:ext cx="9144000" cy="754955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b="1" dirty="0">
                <a:latin typeface="Abadi" panose="020B0604020202020204" pitchFamily="34" charset="0"/>
                <a:cs typeface="+mn-cs"/>
              </a:rPr>
              <a:t>מבני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4236"/>
            <a:ext cx="9144000" cy="440593"/>
          </a:xfrm>
        </p:spPr>
        <p:txBody>
          <a:bodyPr/>
          <a:lstStyle/>
          <a:p>
            <a:pPr algn="ctr"/>
            <a:r>
              <a:rPr lang="he-IL" b="1" dirty="0"/>
              <a:t>תרגול 7 – עצים מאוזנים</a:t>
            </a:r>
          </a:p>
          <a:p>
            <a:pPr rtl="0"/>
            <a:endParaRPr lang="he-IL" b="1" dirty="0"/>
          </a:p>
          <a:p>
            <a:pPr rtl="0"/>
            <a:endParaRPr lang="he-IL" b="1" dirty="0"/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684584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A542-7C4E-46B2-86AE-883B11F8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00" y="2286015"/>
            <a:ext cx="5005854" cy="2092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3300F-782B-4F66-A212-AE54F89B9F66}"/>
              </a:ext>
            </a:extLst>
          </p:cNvPr>
          <p:cNvSpPr txBox="1"/>
          <p:nvPr/>
        </p:nvSpPr>
        <p:spPr>
          <a:xfrm>
            <a:off x="3601252" y="180846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1800" dirty="0"/>
              <a:t>האם העצים הבאים הינם אדום שחור?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B573D-0BBE-4842-8117-55DBFE5E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52" y="4648477"/>
            <a:ext cx="5077350" cy="1868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59A85-1722-40FF-8C2B-3A7536E6D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252" y="5001654"/>
            <a:ext cx="141496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684584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300F-782B-4F66-A212-AE54F89B9F66}"/>
              </a:ext>
            </a:extLst>
          </p:cNvPr>
          <p:cNvSpPr txBox="1"/>
          <p:nvPr/>
        </p:nvSpPr>
        <p:spPr>
          <a:xfrm>
            <a:off x="3601252" y="180846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1800" dirty="0"/>
              <a:t>עוד כמה דוגמאות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AE7A4-7A12-4519-8399-AEFD1C65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24" y="2177797"/>
            <a:ext cx="6844224" cy="42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7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5050231" y="1143362"/>
            <a:ext cx="2185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Definitions</a:t>
            </a:r>
            <a:endParaRPr lang="he-IL" sz="3600" dirty="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33C506B8-DFFB-4996-848D-3D69E1166F9D}"/>
              </a:ext>
            </a:extLst>
          </p:cNvPr>
          <p:cNvGrpSpPr>
            <a:grpSpLocks/>
          </p:cNvGrpSpPr>
          <p:nvPr/>
        </p:nvGrpSpPr>
        <p:grpSpPr bwMode="auto">
          <a:xfrm>
            <a:off x="2245267" y="1822932"/>
            <a:ext cx="8047538" cy="4044721"/>
            <a:chOff x="913" y="775"/>
            <a:chExt cx="4033" cy="2027"/>
          </a:xfrm>
        </p:grpSpPr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6CE36F65-E644-44FB-B9B9-13F7EACA1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E47376A6-BD5F-44AA-929A-AB47FE297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26</a:t>
                </a: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910902C5-E0CD-44C9-94CF-84E6E148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17</a:t>
                </a:r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5338196B-FA85-4D55-884E-801F170C9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41</a:t>
                </a: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B8385565-68ED-49AA-8EC1-9D8DA69B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30</a:t>
                </a: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CFDE71F9-3B3D-43F1-91E2-EE380DE1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47</a:t>
                </a:r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3EDC19AE-1710-4C82-AAD9-9DC0E799D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38</a:t>
                </a:r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7B5C3B33-C602-4A18-A6B7-E0CC4E8A0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/>
                  <a:t>50</a:t>
                </a:r>
              </a:p>
            </p:txBody>
          </p:sp>
          <p:sp>
            <p:nvSpPr>
              <p:cNvPr id="64" name="Line 12">
                <a:extLst>
                  <a:ext uri="{FF2B5EF4-FFF2-40B4-BE49-F238E27FC236}">
                    <a16:creationId xmlns:a16="http://schemas.microsoft.com/office/drawing/2014/main" id="{4D2ABAB1-E057-4402-AEAD-D76F64154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Line 13">
                <a:extLst>
                  <a:ext uri="{FF2B5EF4-FFF2-40B4-BE49-F238E27FC236}">
                    <a16:creationId xmlns:a16="http://schemas.microsoft.com/office/drawing/2014/main" id="{24823A50-D39D-4DA6-B61C-B71A40129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6" name="Line 14">
                <a:extLst>
                  <a:ext uri="{FF2B5EF4-FFF2-40B4-BE49-F238E27FC236}">
                    <a16:creationId xmlns:a16="http://schemas.microsoft.com/office/drawing/2014/main" id="{A489E6D2-75C9-405D-B1C0-97DD56822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Line 15">
                <a:extLst>
                  <a:ext uri="{FF2B5EF4-FFF2-40B4-BE49-F238E27FC236}">
                    <a16:creationId xmlns:a16="http://schemas.microsoft.com/office/drawing/2014/main" id="{257CBF7C-6BB9-4017-8482-26697E525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3A452111-321B-44DB-A314-7361BE081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1F3AAF38-BDC6-46D4-BE8D-5E423E420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AutoShape 18">
                <a:extLst>
                  <a:ext uri="{FF2B5EF4-FFF2-40B4-BE49-F238E27FC236}">
                    <a16:creationId xmlns:a16="http://schemas.microsoft.com/office/drawing/2014/main" id="{C6AC3CAD-2138-48B2-A5AF-BDBDBB096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1" name="AutoShape 19">
                <a:extLst>
                  <a:ext uri="{FF2B5EF4-FFF2-40B4-BE49-F238E27FC236}">
                    <a16:creationId xmlns:a16="http://schemas.microsoft.com/office/drawing/2014/main" id="{8757FAF3-C66C-47DA-8A5D-EF0DBAA8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2" name="AutoShape 20">
                <a:extLst>
                  <a:ext uri="{FF2B5EF4-FFF2-40B4-BE49-F238E27FC236}">
                    <a16:creationId xmlns:a16="http://schemas.microsoft.com/office/drawing/2014/main" id="{5B15AC21-F2E9-44E4-B8C6-D774F8626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3" name="AutoShape 21">
                <a:extLst>
                  <a:ext uri="{FF2B5EF4-FFF2-40B4-BE49-F238E27FC236}">
                    <a16:creationId xmlns:a16="http://schemas.microsoft.com/office/drawing/2014/main" id="{51CFC0A6-96CB-4859-9DCB-1A4424C79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4" name="AutoShape 22">
                <a:extLst>
                  <a:ext uri="{FF2B5EF4-FFF2-40B4-BE49-F238E27FC236}">
                    <a16:creationId xmlns:a16="http://schemas.microsoft.com/office/drawing/2014/main" id="{CBF3EC53-6598-4B4A-8404-9C828618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5" name="AutoShape 23">
                <a:extLst>
                  <a:ext uri="{FF2B5EF4-FFF2-40B4-BE49-F238E27FC236}">
                    <a16:creationId xmlns:a16="http://schemas.microsoft.com/office/drawing/2014/main" id="{057D0611-CA4D-4378-9153-1E7FE66F1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6" name="AutoShape 24">
                <a:extLst>
                  <a:ext uri="{FF2B5EF4-FFF2-40B4-BE49-F238E27FC236}">
                    <a16:creationId xmlns:a16="http://schemas.microsoft.com/office/drawing/2014/main" id="{5608648A-8634-4741-9BC8-BB5BA4DC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7" name="AutoShape 25">
                <a:extLst>
                  <a:ext uri="{FF2B5EF4-FFF2-40B4-BE49-F238E27FC236}">
                    <a16:creationId xmlns:a16="http://schemas.microsoft.com/office/drawing/2014/main" id="{059F47F7-3616-4B29-B0EB-85DC606B4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he-IL" sz="1600"/>
                  <a:t>NIL</a:t>
                </a:r>
              </a:p>
            </p:txBody>
          </p:sp>
          <p:sp>
            <p:nvSpPr>
              <p:cNvPr id="78" name="Line 26">
                <a:extLst>
                  <a:ext uri="{FF2B5EF4-FFF2-40B4-BE49-F238E27FC236}">
                    <a16:creationId xmlns:a16="http://schemas.microsoft.com/office/drawing/2014/main" id="{B6D74615-E0DE-46A4-B420-46EEB1492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Line 27">
                <a:extLst>
                  <a:ext uri="{FF2B5EF4-FFF2-40B4-BE49-F238E27FC236}">
                    <a16:creationId xmlns:a16="http://schemas.microsoft.com/office/drawing/2014/main" id="{62EA6AD5-BC71-46A0-A719-58A2DF33E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Line 28">
                <a:extLst>
                  <a:ext uri="{FF2B5EF4-FFF2-40B4-BE49-F238E27FC236}">
                    <a16:creationId xmlns:a16="http://schemas.microsoft.com/office/drawing/2014/main" id="{EF3AECFD-91F4-43BA-9E10-67DFCE68C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Line 29">
                <a:extLst>
                  <a:ext uri="{FF2B5EF4-FFF2-40B4-BE49-F238E27FC236}">
                    <a16:creationId xmlns:a16="http://schemas.microsoft.com/office/drawing/2014/main" id="{2AE98E72-2847-434E-ABD1-810483F57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Line 30">
                <a:extLst>
                  <a:ext uri="{FF2B5EF4-FFF2-40B4-BE49-F238E27FC236}">
                    <a16:creationId xmlns:a16="http://schemas.microsoft.com/office/drawing/2014/main" id="{1848D0F3-44AE-4ED0-A4E1-A4B183A9B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Line 31">
                <a:extLst>
                  <a:ext uri="{FF2B5EF4-FFF2-40B4-BE49-F238E27FC236}">
                    <a16:creationId xmlns:a16="http://schemas.microsoft.com/office/drawing/2014/main" id="{BB3992FD-9C83-45F4-927B-C312F1C6C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Line 32">
                <a:extLst>
                  <a:ext uri="{FF2B5EF4-FFF2-40B4-BE49-F238E27FC236}">
                    <a16:creationId xmlns:a16="http://schemas.microsoft.com/office/drawing/2014/main" id="{37DB4547-CAF1-4850-94C1-BA8B66156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Line 33">
                <a:extLst>
                  <a:ext uri="{FF2B5EF4-FFF2-40B4-BE49-F238E27FC236}">
                    <a16:creationId xmlns:a16="http://schemas.microsoft.com/office/drawing/2014/main" id="{B43BE0F6-23AC-4275-BD1A-13BAB1351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50" name="Text Box 34">
              <a:extLst>
                <a:ext uri="{FF2B5EF4-FFF2-40B4-BE49-F238E27FC236}">
                  <a16:creationId xmlns:a16="http://schemas.microsoft.com/office/drawing/2014/main" id="{669C66E8-7607-42D1-89C6-B12FC48F0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4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51" name="Text Box 35">
              <a:extLst>
                <a:ext uri="{FF2B5EF4-FFF2-40B4-BE49-F238E27FC236}">
                  <a16:creationId xmlns:a16="http://schemas.microsoft.com/office/drawing/2014/main" id="{5572D815-9CC6-43AB-820F-A0AE2C002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3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52" name="Text Box 36">
              <a:extLst>
                <a:ext uri="{FF2B5EF4-FFF2-40B4-BE49-F238E27FC236}">
                  <a16:creationId xmlns:a16="http://schemas.microsoft.com/office/drawing/2014/main" id="{6CF9B3F4-51D9-44D2-801A-8465E0E54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2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53" name="Text Box 37">
              <a:extLst>
                <a:ext uri="{FF2B5EF4-FFF2-40B4-BE49-F238E27FC236}">
                  <a16:creationId xmlns:a16="http://schemas.microsoft.com/office/drawing/2014/main" id="{5D4EEC95-8002-4DD3-B5EA-CF427B074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1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54" name="Text Box 38">
              <a:extLst>
                <a:ext uri="{FF2B5EF4-FFF2-40B4-BE49-F238E27FC236}">
                  <a16:creationId xmlns:a16="http://schemas.microsoft.com/office/drawing/2014/main" id="{7F7A5465-CAF5-4E30-9249-443E07863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1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55" name="Text Box 39">
              <a:extLst>
                <a:ext uri="{FF2B5EF4-FFF2-40B4-BE49-F238E27FC236}">
                  <a16:creationId xmlns:a16="http://schemas.microsoft.com/office/drawing/2014/main" id="{1B2B1355-4B93-460E-A797-A8E12C8E2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2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56" name="Text Box 40">
              <a:extLst>
                <a:ext uri="{FF2B5EF4-FFF2-40B4-BE49-F238E27FC236}">
                  <a16:creationId xmlns:a16="http://schemas.microsoft.com/office/drawing/2014/main" id="{34DAD27A-3824-477B-BFCC-69C7BB7B1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h = 1</a:t>
              </a:r>
            </a:p>
            <a:p>
              <a:pPr eaLnBrk="1" hangingPunct="1"/>
              <a:r>
                <a:rPr lang="en-US" altLang="he-IL" sz="1600" dirty="0">
                  <a:latin typeface="Comic Sans MS" panose="030F0702030302020204" pitchFamily="66" charset="0"/>
                </a:rPr>
                <a:t>bh = 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226E3A2-0391-43AC-84FA-E5347E98EB3B}"/>
              </a:ext>
            </a:extLst>
          </p:cNvPr>
          <p:cNvSpPr/>
          <p:nvPr/>
        </p:nvSpPr>
        <p:spPr>
          <a:xfrm>
            <a:off x="153075" y="1432069"/>
            <a:ext cx="6096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b="1" u="sng" dirty="0"/>
              <a:t>Height of a node h(x):</a:t>
            </a:r>
            <a:r>
              <a:rPr lang="en-US" altLang="he-IL" sz="2800" u="sng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he-IL" sz="2000" dirty="0"/>
              <a:t>the number of edges in the</a:t>
            </a:r>
          </a:p>
          <a:p>
            <a:pPr>
              <a:lnSpc>
                <a:spcPct val="90000"/>
              </a:lnSpc>
            </a:pPr>
            <a:r>
              <a:rPr lang="en-US" altLang="he-IL" sz="2000" dirty="0"/>
              <a:t> </a:t>
            </a:r>
            <a:r>
              <a:rPr lang="en-US" altLang="he-IL" sz="2000" b="1" dirty="0"/>
              <a:t>longest </a:t>
            </a:r>
            <a:r>
              <a:rPr lang="en-US" altLang="he-IL" sz="2000" dirty="0"/>
              <a:t>path to a leaf.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FB7F7-726E-44FC-8D1E-7F8BF6421A96}"/>
              </a:ext>
            </a:extLst>
          </p:cNvPr>
          <p:cNvSpPr/>
          <p:nvPr/>
        </p:nvSpPr>
        <p:spPr>
          <a:xfrm>
            <a:off x="7171964" y="1661655"/>
            <a:ext cx="50861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2800" b="1" u="sng" dirty="0"/>
              <a:t>Black-height </a:t>
            </a:r>
            <a:r>
              <a:rPr lang="en-US" altLang="he-IL" sz="2800" u="sng" dirty="0">
                <a:latin typeface="Comic Sans MS" panose="030F0702030302020204" pitchFamily="66" charset="0"/>
              </a:rPr>
              <a:t>bh(x)</a:t>
            </a:r>
            <a:r>
              <a:rPr lang="en-US" altLang="he-IL" sz="2800" u="sng" dirty="0"/>
              <a:t> </a:t>
            </a:r>
            <a:r>
              <a:rPr lang="en-US" altLang="he-IL" dirty="0"/>
              <a:t>of a node </a:t>
            </a:r>
            <a:r>
              <a:rPr lang="en-US" altLang="he-IL" dirty="0">
                <a:latin typeface="Comic Sans MS" panose="030F0702030302020204" pitchFamily="66" charset="0"/>
              </a:rPr>
              <a:t>x:</a:t>
            </a:r>
          </a:p>
          <a:p>
            <a:pPr>
              <a:lnSpc>
                <a:spcPct val="90000"/>
              </a:lnSpc>
            </a:pPr>
            <a:r>
              <a:rPr lang="en-US" altLang="he-IL" dirty="0">
                <a:latin typeface="Comic Sans MS" panose="030F0702030302020204" pitchFamily="66" charset="0"/>
              </a:rPr>
              <a:t> </a:t>
            </a:r>
            <a:r>
              <a:rPr lang="en-US" altLang="he-IL" dirty="0"/>
              <a:t>the number of black nodes (including NIL) </a:t>
            </a:r>
          </a:p>
          <a:p>
            <a:pPr>
              <a:lnSpc>
                <a:spcPct val="90000"/>
              </a:lnSpc>
            </a:pPr>
            <a:r>
              <a:rPr lang="en-US" altLang="he-IL" dirty="0"/>
              <a:t>on the path from </a:t>
            </a:r>
            <a:r>
              <a:rPr lang="en-US" altLang="he-IL" dirty="0">
                <a:latin typeface="Comic Sans MS" panose="030F0702030302020204" pitchFamily="66" charset="0"/>
              </a:rPr>
              <a:t>x</a:t>
            </a:r>
            <a:r>
              <a:rPr lang="en-US" altLang="he-IL" dirty="0"/>
              <a:t> to a leaf, </a:t>
            </a:r>
            <a:r>
              <a:rPr lang="en-US" altLang="he-IL" u="sng" dirty="0"/>
              <a:t>not counting </a:t>
            </a:r>
            <a:r>
              <a:rPr lang="en-US" altLang="he-IL" u="sng" dirty="0">
                <a:latin typeface="Comic Sans MS" panose="030F0702030302020204" pitchFamily="66" charset="0"/>
              </a:rPr>
              <a:t>x.</a:t>
            </a:r>
            <a:endParaRPr lang="en-US" altLang="he-IL" u="sng" dirty="0"/>
          </a:p>
        </p:txBody>
      </p:sp>
    </p:spTree>
    <p:extLst>
      <p:ext uri="{BB962C8B-B14F-4D97-AF65-F5344CB8AC3E}">
        <p14:creationId xmlns:p14="http://schemas.microsoft.com/office/powerpoint/2010/main" val="412495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613681" y="250247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3828227" y="1261411"/>
            <a:ext cx="4221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 – always red</a:t>
            </a:r>
            <a:endParaRPr lang="he-IL" sz="3600" dirty="0"/>
          </a:p>
        </p:txBody>
      </p:sp>
      <p:pic>
        <p:nvPicPr>
          <p:cNvPr id="5122" name="Picture 2" descr="redBlackCase2">
            <a:extLst>
              <a:ext uri="{FF2B5EF4-FFF2-40B4-BE49-F238E27FC236}">
                <a16:creationId xmlns:a16="http://schemas.microsoft.com/office/drawing/2014/main" id="{9EF1599C-6EC2-49AD-B403-2F484C49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40107"/>
            <a:ext cx="8582025" cy="37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FCFCC0B-304A-495A-A49C-C358B9E854EF}"/>
              </a:ext>
            </a:extLst>
          </p:cNvPr>
          <p:cNvSpPr/>
          <p:nvPr/>
        </p:nvSpPr>
        <p:spPr>
          <a:xfrm>
            <a:off x="4876800" y="1971675"/>
            <a:ext cx="2137881" cy="542925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815D21-970A-4071-BF14-2242E44DB062}"/>
              </a:ext>
            </a:extLst>
          </p:cNvPr>
          <p:cNvSpPr/>
          <p:nvPr/>
        </p:nvSpPr>
        <p:spPr>
          <a:xfrm>
            <a:off x="2171095" y="2274734"/>
            <a:ext cx="3006224" cy="1706716"/>
          </a:xfrm>
          <a:prstGeom prst="ellipse">
            <a:avLst/>
          </a:prstGeom>
          <a:noFill/>
          <a:ln w="571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F60F6D-C112-40A3-B8F3-30BCD1F96757}"/>
              </a:ext>
            </a:extLst>
          </p:cNvPr>
          <p:cNvSpPr/>
          <p:nvPr/>
        </p:nvSpPr>
        <p:spPr>
          <a:xfrm>
            <a:off x="7883024" y="2274734"/>
            <a:ext cx="1056241" cy="853358"/>
          </a:xfrm>
          <a:prstGeom prst="ellipse">
            <a:avLst/>
          </a:prstGeom>
          <a:noFill/>
          <a:ln w="5715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A4CE8-A71D-4374-A75E-9484239957D7}"/>
              </a:ext>
            </a:extLst>
          </p:cNvPr>
          <p:cNvSpPr/>
          <p:nvPr/>
        </p:nvSpPr>
        <p:spPr>
          <a:xfrm>
            <a:off x="2819449" y="6361558"/>
            <a:ext cx="57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https://www.geeksforgeeks.org/red-black-tree-set-2-insert/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69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3524302" y="1056163"/>
            <a:ext cx="5489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 </a:t>
            </a:r>
            <a:endParaRPr lang="he-IL" sz="3600" dirty="0">
              <a:solidFill>
                <a:srgbClr val="FF0000"/>
              </a:solidFill>
              <a:latin typeface="Calibri Light (Headings)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 Light (Headings)"/>
              </a:rPr>
              <a:t>if the Grandfather is the root , just color it in black</a:t>
            </a:r>
            <a:endParaRPr lang="he-IL" sz="2000" dirty="0"/>
          </a:p>
        </p:txBody>
      </p:sp>
      <p:pic>
        <p:nvPicPr>
          <p:cNvPr id="11266" name="Picture 2" descr="redBlackCase3a">
            <a:extLst>
              <a:ext uri="{FF2B5EF4-FFF2-40B4-BE49-F238E27FC236}">
                <a16:creationId xmlns:a16="http://schemas.microsoft.com/office/drawing/2014/main" id="{C2935279-3D16-4F2F-A3F8-F5B58D0D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9" y="2096403"/>
            <a:ext cx="10087080" cy="37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48D1816-7E73-46D0-9A3D-B233A7941602}"/>
              </a:ext>
            </a:extLst>
          </p:cNvPr>
          <p:cNvSpPr/>
          <p:nvPr/>
        </p:nvSpPr>
        <p:spPr>
          <a:xfrm>
            <a:off x="3314105" y="2038981"/>
            <a:ext cx="1994024" cy="616748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9960F7-541A-40D5-875D-3FA015D22282}"/>
              </a:ext>
            </a:extLst>
          </p:cNvPr>
          <p:cNvSpPr/>
          <p:nvPr/>
        </p:nvSpPr>
        <p:spPr>
          <a:xfrm>
            <a:off x="4462842" y="3135268"/>
            <a:ext cx="2428575" cy="616748"/>
          </a:xfrm>
          <a:prstGeom prst="ellipse">
            <a:avLst/>
          </a:prstGeom>
          <a:noFill/>
          <a:ln w="5715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D3575-3300-42B9-B464-01FBB4E79F41}"/>
              </a:ext>
            </a:extLst>
          </p:cNvPr>
          <p:cNvSpPr/>
          <p:nvPr/>
        </p:nvSpPr>
        <p:spPr>
          <a:xfrm>
            <a:off x="2819449" y="6361558"/>
            <a:ext cx="57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https://www.geeksforgeeks.org/red-black-tree-set-2-insert/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67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5177319" y="1229735"/>
            <a:ext cx="1837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</a:t>
            </a:r>
            <a:endParaRPr lang="he-IL" sz="3600" dirty="0"/>
          </a:p>
        </p:txBody>
      </p:sp>
      <p:pic>
        <p:nvPicPr>
          <p:cNvPr id="10242" name="Picture 2" descr="redBlackCase3b">
            <a:extLst>
              <a:ext uri="{FF2B5EF4-FFF2-40B4-BE49-F238E27FC236}">
                <a16:creationId xmlns:a16="http://schemas.microsoft.com/office/drawing/2014/main" id="{14567EF3-BFB6-4D82-84F5-07E3915C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34" y="2073126"/>
            <a:ext cx="9645566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1DF1A1-8D36-4E6F-8D2F-8C04BC949947}"/>
              </a:ext>
            </a:extLst>
          </p:cNvPr>
          <p:cNvSpPr/>
          <p:nvPr/>
        </p:nvSpPr>
        <p:spPr>
          <a:xfrm>
            <a:off x="2819449" y="6361558"/>
            <a:ext cx="57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https://www.geeksforgeeks.org/red-black-tree-set-2-insert/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252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5177319" y="1229735"/>
            <a:ext cx="1837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</a:t>
            </a:r>
            <a:endParaRPr lang="he-IL" sz="3600" dirty="0"/>
          </a:p>
        </p:txBody>
      </p:sp>
      <p:pic>
        <p:nvPicPr>
          <p:cNvPr id="9218" name="Picture 2" descr="redBlackCase3c">
            <a:extLst>
              <a:ext uri="{FF2B5EF4-FFF2-40B4-BE49-F238E27FC236}">
                <a16:creationId xmlns:a16="http://schemas.microsoft.com/office/drawing/2014/main" id="{82B0B397-16FE-409A-8F30-7275034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49" y="1951033"/>
            <a:ext cx="8982075" cy="40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6B40AF-70E7-458B-9412-728D0D71CC5F}"/>
              </a:ext>
            </a:extLst>
          </p:cNvPr>
          <p:cNvSpPr/>
          <p:nvPr/>
        </p:nvSpPr>
        <p:spPr>
          <a:xfrm>
            <a:off x="2819449" y="6361558"/>
            <a:ext cx="57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https://www.geeksforgeeks.org/red-black-tree-set-2-insert/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0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5177319" y="1229735"/>
            <a:ext cx="1837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</a:t>
            </a:r>
            <a:endParaRPr lang="he-IL" sz="3600" dirty="0"/>
          </a:p>
        </p:txBody>
      </p:sp>
      <p:pic>
        <p:nvPicPr>
          <p:cNvPr id="12290" name="Picture 2" descr="redBlackCase3d">
            <a:extLst>
              <a:ext uri="{FF2B5EF4-FFF2-40B4-BE49-F238E27FC236}">
                <a16:creationId xmlns:a16="http://schemas.microsoft.com/office/drawing/2014/main" id="{D68D97F1-B374-4B98-B56B-91AF71CB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41" y="1943100"/>
            <a:ext cx="9477039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9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9C8F5-CA6B-4877-83E2-E828D5BE1C50}"/>
              </a:ext>
            </a:extLst>
          </p:cNvPr>
          <p:cNvSpPr/>
          <p:nvPr/>
        </p:nvSpPr>
        <p:spPr>
          <a:xfrm>
            <a:off x="4515703" y="1229735"/>
            <a:ext cx="3506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Insertion Example</a:t>
            </a:r>
            <a:endParaRPr lang="he-IL" sz="3600" dirty="0"/>
          </a:p>
        </p:txBody>
      </p:sp>
      <p:pic>
        <p:nvPicPr>
          <p:cNvPr id="2050" name="Picture 2" descr="×ª××¦××ª ×ª××× × ×¢×××¨ âªRED BLACK TREE GIFâ¬â">
            <a:extLst>
              <a:ext uri="{FF2B5EF4-FFF2-40B4-BE49-F238E27FC236}">
                <a16:creationId xmlns:a16="http://schemas.microsoft.com/office/drawing/2014/main" id="{8A7281EA-DFE9-4A0A-9733-B86B90AE16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61" y="2152002"/>
            <a:ext cx="9733536" cy="34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3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796B-C38A-8CCC-8AE7-5AEBBBEE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Height of red-black tree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ABA80-DCE4-4206-AE5C-A01D64597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735" y="1792834"/>
            <a:ext cx="8450528" cy="3272332"/>
          </a:xfrm>
        </p:spPr>
      </p:pic>
    </p:spTree>
    <p:extLst>
      <p:ext uri="{BB962C8B-B14F-4D97-AF65-F5344CB8AC3E}">
        <p14:creationId xmlns:p14="http://schemas.microsoft.com/office/powerpoint/2010/main" val="9564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533"/>
            <a:ext cx="9144000" cy="754955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b="1" dirty="0">
                <a:latin typeface="Abadi" panose="020B0604020202020204" pitchFamily="34" charset="0"/>
                <a:cs typeface="+mn-cs"/>
              </a:rPr>
              <a:t>היום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61" y="1708536"/>
            <a:ext cx="9144000" cy="3681988"/>
          </a:xfrm>
        </p:spPr>
        <p:txBody>
          <a:bodyPr>
            <a:no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b="1" dirty="0"/>
              <a:t>עץ אדום-שחור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b="1" dirty="0"/>
              <a:t>תרגילים</a:t>
            </a:r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6B2C85-3FAE-407E-8FB9-521726221839}"/>
              </a:ext>
            </a:extLst>
          </p:cNvPr>
          <p:cNvSpPr/>
          <p:nvPr/>
        </p:nvSpPr>
        <p:spPr>
          <a:xfrm>
            <a:off x="323508" y="311775"/>
            <a:ext cx="1167672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3600" dirty="0"/>
              <a:t>אז מה נעדיף? עץ</a:t>
            </a:r>
            <a:r>
              <a:rPr lang="en-US" sz="3600" dirty="0"/>
              <a:t> AVL </a:t>
            </a:r>
            <a:r>
              <a:rPr lang="he-IL" sz="3600" dirty="0"/>
              <a:t>או עץ </a:t>
            </a:r>
            <a:r>
              <a:rPr lang="he-IL" sz="3600" dirty="0">
                <a:solidFill>
                  <a:srgbClr val="FF0000"/>
                </a:solidFill>
              </a:rPr>
              <a:t>אדום</a:t>
            </a:r>
            <a:r>
              <a:rPr lang="he-IL" sz="3600" dirty="0"/>
              <a:t> שחור?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000" dirty="0"/>
              <a:t>לעץ </a:t>
            </a:r>
            <a:r>
              <a:rPr lang="en-US" sz="2000" dirty="0"/>
              <a:t>AVL</a:t>
            </a:r>
            <a:r>
              <a:rPr lang="he-IL" sz="2000" dirty="0"/>
              <a:t> יש יתרונות וחסרונות, הדחיסה היא גבוהה יותר וזה מתבטא בכך שלכל הוספת איבר </a:t>
            </a:r>
            <a:r>
              <a:rPr lang="en-US" sz="2000" dirty="0"/>
              <a:t>/</a:t>
            </a:r>
            <a:r>
              <a:rPr lang="he-IL" sz="2000" dirty="0"/>
              <a:t> מחיקה יעלה לנו ביותר </a:t>
            </a:r>
          </a:p>
          <a:p>
            <a:pPr algn="r" rtl="1"/>
            <a:r>
              <a:rPr lang="he-IL" sz="2000" dirty="0"/>
              <a:t>פעולות איזון כדי להגיע לגובה נמוך ביותר.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 לעומת זאת בעץ אדום שחור אנו מבצעים פחות פעולות איזון כי אנו מאפשרים לעץ להיות </a:t>
            </a:r>
            <a:r>
              <a:rPr lang="he-IL" sz="2000" b="1" u="sng" dirty="0"/>
              <a:t>פחות</a:t>
            </a:r>
            <a:r>
              <a:rPr lang="he-IL" sz="2000" dirty="0"/>
              <a:t> מאוזן</a:t>
            </a:r>
          </a:p>
          <a:p>
            <a:pPr algn="r" rtl="1"/>
            <a:r>
              <a:rPr lang="he-IL" sz="2000" dirty="0"/>
              <a:t> ולכן כל פעולת החיפוש תהיה במקרה הגרוע ביותר ארוכה יותר אבל ההוספה והסרה יקחו פחות זמן.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מבחינת סדרי גודל אין הבדל בין העצים אך אם אנו רוצים ביצועים אופטמליים כן אפשר להעדיף עץ אחד על פני האחר. </a:t>
            </a:r>
          </a:p>
          <a:p>
            <a:pPr algn="r" rtl="1"/>
            <a:r>
              <a:rPr lang="he-IL" sz="2000" dirty="0"/>
              <a:t>אם ברצוננו בעץ סטטי יחסית שאנו בונים פעם אחת ואז מריצים עליו חיפושים רבים - נעדיף </a:t>
            </a:r>
            <a:r>
              <a:rPr lang="en-US" sz="2000" dirty="0"/>
              <a:t>AVL</a:t>
            </a:r>
            <a:r>
              <a:rPr lang="he-IL" sz="2000" dirty="0"/>
              <a:t> </a:t>
            </a:r>
          </a:p>
          <a:p>
            <a:pPr algn="r" rtl="1"/>
            <a:r>
              <a:rPr lang="he-IL" sz="2000" dirty="0"/>
              <a:t>אם נעשה הרבה הסרות והוספות אז עדיף עץ אדום שחור.</a:t>
            </a:r>
          </a:p>
        </p:txBody>
      </p:sp>
    </p:spTree>
    <p:extLst>
      <p:ext uri="{BB962C8B-B14F-4D97-AF65-F5344CB8AC3E}">
        <p14:creationId xmlns:p14="http://schemas.microsoft.com/office/powerpoint/2010/main" val="295966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52C7-2AA0-9C79-86BA-F2AEC745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שאלות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B6863-7D54-A7B3-F2BA-66252F8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364" y="1853248"/>
            <a:ext cx="10199272" cy="3311451"/>
          </a:xfrm>
        </p:spPr>
      </p:pic>
    </p:spTree>
    <p:extLst>
      <p:ext uri="{BB962C8B-B14F-4D97-AF65-F5344CB8AC3E}">
        <p14:creationId xmlns:p14="http://schemas.microsoft.com/office/powerpoint/2010/main" val="367455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9D2D-980B-126D-7FD1-B109941E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המשך שאלות</a:t>
            </a:r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17" name="Content Placeholder 1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9135D74-81F8-BE9E-DD75-288626FA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55407"/>
            <a:ext cx="6270662" cy="37467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028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EAB-8029-D0F1-FA43-07D97436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תשובות לשאלות בשקף הקודם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244A-A469-F244-976F-2385D706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אתר לויזואליזצייה של עצי אדום-שחור: </a:t>
            </a:r>
            <a:r>
              <a:rPr lang="en-US" dirty="0">
                <a:hlinkClick r:id="rId2"/>
              </a:rPr>
              <a:t>Red-Black tree Visualization</a:t>
            </a:r>
            <a:endParaRPr lang="en-US" dirty="0"/>
          </a:p>
          <a:p>
            <a:pPr marL="0" indent="0" algn="r" rtl="1">
              <a:buNone/>
            </a:pPr>
            <a:r>
              <a:rPr lang="en-US" b="1" dirty="0"/>
              <a:t>2</a:t>
            </a:r>
            <a:r>
              <a:rPr lang="he-IL" b="1" dirty="0"/>
              <a:t>.א</a:t>
            </a:r>
            <a:r>
              <a:rPr lang="he-IL" dirty="0"/>
              <a:t>:</a:t>
            </a:r>
            <a:r>
              <a:rPr lang="en-US" dirty="0"/>
              <a:t>  left to right 10, 5, 15, 3, 7, 13 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b="1" dirty="0"/>
              <a:t>2.ב</a:t>
            </a:r>
            <a:r>
              <a:rPr lang="he-IL" dirty="0"/>
              <a:t>: 1, 2, 3, 15, 5, 10 </a:t>
            </a:r>
            <a:r>
              <a:rPr lang="en-US" dirty="0"/>
              <a:t>left to right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E4F8-92F7-01FC-A0B1-16178545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576512"/>
            <a:ext cx="3200400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07B83-461A-7B4A-55A3-0887F05F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736" y="4625915"/>
            <a:ext cx="2895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0F21-C881-E8F9-B6A4-EF70772A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המשך תשובות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FA7C-510D-9449-5D68-F102F056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3) ליצור משמאל לימין את העץ הבא: 15, 5, 10 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r>
              <a:rPr lang="he-IL" dirty="0"/>
              <a:t>ליצור את אותו עץ ולהוסיף את 2 ואז להסיר אותו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89DCE-70AC-B7CE-C77A-BF120CB0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0" y="2181674"/>
            <a:ext cx="14382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7800A-A6C9-9F5D-9AB5-5C4BB252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0" y="3885570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FE29-D600-F80A-8BAB-43688AE9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המשך תשובות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E033-FD2F-9274-C3AA-8C45EA16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4.א) לא, כיוון שצריך לשמור על התכונה שמספר הצמתים השחורים מהשורש לעלים זהה לכל מסלול.</a:t>
            </a:r>
          </a:p>
          <a:p>
            <a:pPr marL="0" indent="0" algn="r">
              <a:buNone/>
            </a:pPr>
            <a:r>
              <a:rPr lang="he-IL" dirty="0"/>
              <a:t>4.ב) גם לא מאותה סיבה.</a:t>
            </a:r>
          </a:p>
          <a:p>
            <a:pPr marL="0" indent="0" algn="r">
              <a:buNone/>
            </a:pPr>
            <a:r>
              <a:rPr lang="he-IL" dirty="0"/>
              <a:t>4.ג)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88994-98A6-AF7C-CAE9-F80B36A8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964447"/>
            <a:ext cx="7092082" cy="19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DBE8-0ECD-7370-DA0D-84FCB2CA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המשך תשובות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7312-DB01-F846-05C4-008683F0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5) נניח בשלילה שקודקוד </a:t>
            </a:r>
            <a:r>
              <a:rPr lang="en-US" dirty="0"/>
              <a:t>v</a:t>
            </a:r>
            <a:r>
              <a:rPr lang="he-IL" dirty="0"/>
              <a:t> לא שחור עם בן אדום: </a:t>
            </a:r>
          </a:p>
          <a:p>
            <a:pPr marL="0" indent="0" algn="r" rtl="1">
              <a:buNone/>
            </a:pPr>
            <a:r>
              <a:rPr lang="he-IL" dirty="0"/>
              <a:t>נפריך כל מקרה אחר:</a:t>
            </a:r>
          </a:p>
          <a:p>
            <a:pPr algn="r" rtl="1"/>
            <a:r>
              <a:rPr lang="en-US" dirty="0"/>
              <a:t>v</a:t>
            </a:r>
            <a:r>
              <a:rPr lang="he-IL" dirty="0"/>
              <a:t> אדום עם בן אחד שחור – עץ לא מאוזן מבחינת כמות קוד</a:t>
            </a:r>
            <a:r>
              <a:rPr lang="en-US" dirty="0"/>
              <a:t>'</a:t>
            </a:r>
            <a:r>
              <a:rPr lang="he-IL" dirty="0"/>
              <a:t> שחורים עד לעלה</a:t>
            </a:r>
            <a:endParaRPr lang="en-US" dirty="0"/>
          </a:p>
          <a:p>
            <a:pPr algn="r" rtl="1"/>
            <a:r>
              <a:rPr lang="en-US" dirty="0"/>
              <a:t>v</a:t>
            </a:r>
            <a:r>
              <a:rPr lang="he-IL" dirty="0"/>
              <a:t> שחור עם בן אחד שחור – ""</a:t>
            </a:r>
          </a:p>
          <a:p>
            <a:pPr algn="r" rtl="1"/>
            <a:r>
              <a:rPr lang="en-US" dirty="0"/>
              <a:t>v</a:t>
            </a:r>
            <a:r>
              <a:rPr lang="he-IL" dirty="0"/>
              <a:t> אדום עם בן אחד אדום – אי אפשר שלקוד</a:t>
            </a:r>
            <a:r>
              <a:rPr lang="en-US" dirty="0"/>
              <a:t>'</a:t>
            </a:r>
            <a:r>
              <a:rPr lang="he-IL" dirty="0"/>
              <a:t> אדום יהיה בן אדום</a:t>
            </a:r>
          </a:p>
          <a:p>
            <a:pPr marL="0" indent="0" algn="r">
              <a:buNone/>
            </a:pPr>
            <a:r>
              <a:rPr lang="he-IL" dirty="0"/>
              <a:t>6) לא, כיוון שיכול להיות ותת עץ מתחיל בשורש אדום וזה מפר את אחת התכונות של עץ אדום שחור</a:t>
            </a:r>
            <a:endParaRPr lang="en-IL" dirty="0"/>
          </a:p>
          <a:p>
            <a:pPr marL="0" indent="0" algn="r">
              <a:buNone/>
            </a:pP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503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78B5-9C2D-4A9E-05C4-84C312E6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עוד שאלות (אם הזמן יאפשר)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6769D-C1DF-9BBD-B6DC-8F6BC6E6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320504"/>
            <a:ext cx="8947150" cy="2216992"/>
          </a:xfrm>
        </p:spPr>
      </p:pic>
    </p:spTree>
    <p:extLst>
      <p:ext uri="{BB962C8B-B14F-4D97-AF65-F5344CB8AC3E}">
        <p14:creationId xmlns:p14="http://schemas.microsoft.com/office/powerpoint/2010/main" val="45946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FCBA-0E5F-EFCB-0126-5DC6DD8D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תשובות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B0179-A6D7-3F00-34EE-54CD21FE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930886"/>
            <a:ext cx="7734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331"/>
            <a:ext cx="9144000" cy="754955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BBST</a:t>
            </a:r>
            <a:endParaRPr lang="he-IL" sz="66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8767"/>
            <a:ext cx="9144000" cy="440593"/>
          </a:xfrm>
        </p:spPr>
        <p:txBody>
          <a:bodyPr/>
          <a:lstStyle/>
          <a:p>
            <a:pPr algn="ctr" rtl="0"/>
            <a:r>
              <a:rPr lang="en-US" b="1" dirty="0"/>
              <a:t>Balanced Binary Search Tree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5DA368-C2CA-4C2A-BB49-4A8A8945AE5C}"/>
                  </a:ext>
                </a:extLst>
              </p:cNvPr>
              <p:cNvSpPr/>
              <p:nvPr/>
            </p:nvSpPr>
            <p:spPr>
              <a:xfrm>
                <a:off x="272715" y="2504796"/>
                <a:ext cx="1127760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b="1" dirty="0">
                    <a:latin typeface="Abadi" panose="020B0604020202020204" pitchFamily="34" charset="0"/>
                  </a:rPr>
                  <a:t> </a:t>
                </a:r>
                <a:r>
                  <a:rPr lang="he-IL" sz="2800" b="1" dirty="0">
                    <a:solidFill>
                      <a:srgbClr val="00FFFF"/>
                    </a:solidFill>
                    <a:latin typeface="Abadi" panose="020B0604020202020204" pitchFamily="34" charset="0"/>
                  </a:rPr>
                  <a:t>עץ בינארי מאוזן </a:t>
                </a:r>
                <a:r>
                  <a:rPr lang="he-IL" sz="2800" b="1" dirty="0">
                    <a:latin typeface="Abadi" panose="020B0604020202020204" pitchFamily="34" charset="0"/>
                  </a:rPr>
                  <a:t>הוא עץ בינארי שכמות הרמות שלו היא </a:t>
                </a:r>
                <a:r>
                  <a:rPr lang="he-IL" sz="2800" b="1" dirty="0">
                    <a:solidFill>
                      <a:srgbClr val="FFCC00"/>
                    </a:solidFill>
                    <a:latin typeface="Abadi" panose="020B0604020202020204" pitchFamily="34" charset="0"/>
                  </a:rPr>
                  <a:t>לוגריתמית</a:t>
                </a:r>
                <a:r>
                  <a:rPr lang="he-IL" sz="2800" b="1" dirty="0">
                    <a:latin typeface="Abadi" panose="020B0604020202020204" pitchFamily="34" charset="0"/>
                  </a:rPr>
                  <a:t> ביחס</a:t>
                </a:r>
              </a:p>
              <a:p>
                <a:pPr algn="r" rtl="1"/>
                <a:r>
                  <a:rPr lang="he-IL" sz="2800" b="1" dirty="0">
                    <a:latin typeface="Abadi" panose="020B0604020202020204" pitchFamily="34" charset="0"/>
                  </a:rPr>
                  <a:t>      לכמות האובייקטים בעץ</a:t>
                </a: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endParaRPr lang="he-IL" sz="2800" b="1" dirty="0">
                  <a:latin typeface="Abadi" panose="020B0604020202020204" pitchFamily="34" charset="0"/>
                </a:endParaRP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b="1" dirty="0">
                    <a:latin typeface="Abadi" panose="020B0604020202020204" pitchFamily="34" charset="0"/>
                  </a:rPr>
                  <a:t> מספר הרמות שלו הוא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800" b="1" dirty="0">
                  <a:latin typeface="Abadi" panose="020B0604020202020204" pitchFamily="34" charset="0"/>
                </a:endParaRP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endParaRPr lang="he-IL" sz="2800" b="1" dirty="0">
                  <a:latin typeface="Abadi" panose="020B0604020202020204" pitchFamily="34" charset="0"/>
                </a:endParaRP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b="1" dirty="0">
                    <a:latin typeface="Abadi" panose="020B0604020202020204" pitchFamily="34" charset="0"/>
                  </a:rPr>
                  <a:t> מאפשר ביצוע פעולות מהיר יותר</a:t>
                </a: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5DA368-C2CA-4C2A-BB49-4A8A8945A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5" y="2504796"/>
                <a:ext cx="11277601" cy="3108543"/>
              </a:xfrm>
              <a:prstGeom prst="rect">
                <a:avLst/>
              </a:prstGeom>
              <a:blipFill>
                <a:blip r:embed="rId3"/>
                <a:stretch>
                  <a:fillRect t="-2157" r="-1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5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331"/>
            <a:ext cx="9144000" cy="754955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Complexity of BST</a:t>
            </a:r>
            <a:endParaRPr lang="he-IL" sz="6600" b="1" dirty="0">
              <a:latin typeface="Abadi" panose="020B0604020202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E757A3-179D-4F16-80F2-29598017D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26355"/>
                  </p:ext>
                </p:extLst>
              </p:nvPr>
            </p:nvGraphicFramePr>
            <p:xfrm>
              <a:off x="2015441" y="2794695"/>
              <a:ext cx="8475579" cy="35654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825193">
                      <a:extLst>
                        <a:ext uri="{9D8B030D-6E8A-4147-A177-3AD203B41FA5}">
                          <a16:colId xmlns:a16="http://schemas.microsoft.com/office/drawing/2014/main" val="1460346350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1122874222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3289770685"/>
                        </a:ext>
                      </a:extLst>
                    </a:gridCol>
                  </a:tblGrid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פעולה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בממוצע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במקרה הרע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5941899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הכנסה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245280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מחיקה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027185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חיפוש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435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E757A3-179D-4F16-80F2-29598017D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26355"/>
                  </p:ext>
                </p:extLst>
              </p:nvPr>
            </p:nvGraphicFramePr>
            <p:xfrm>
              <a:off x="2015441" y="2794695"/>
              <a:ext cx="8475579" cy="35654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825193">
                      <a:extLst>
                        <a:ext uri="{9D8B030D-6E8A-4147-A177-3AD203B41FA5}">
                          <a16:colId xmlns:a16="http://schemas.microsoft.com/office/drawing/2014/main" val="1460346350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1122874222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3289770685"/>
                        </a:ext>
                      </a:extLst>
                    </a:gridCol>
                  </a:tblGrid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פעולה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בממוצע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במקרה הרע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5941899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הכנסה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32" t="-111966" r="-100864" b="-3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1966" r="-647" b="-3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24528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מחיקה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32" t="-140909" r="-100864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0909" r="-647" b="-1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02718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חיפוש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32" t="-242286" r="-100864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42286" r="-647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435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983B27-C947-45CB-B3B6-F8AF2220D3B6}"/>
                  </a:ext>
                </a:extLst>
              </p:cNvPr>
              <p:cNvSpPr/>
              <p:nvPr/>
            </p:nvSpPr>
            <p:spPr>
              <a:xfrm>
                <a:off x="740308" y="1408286"/>
                <a:ext cx="102001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r>
                  <a:rPr lang="he-IL" sz="2400" dirty="0"/>
                  <a:t>כל הפעולות בעץ חיפוש בינארי לוקחים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במקרה הרע, כאשר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sz="2400" dirty="0"/>
                  <a:t> הינו גובה העץ</a:t>
                </a:r>
              </a:p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endParaRPr lang="he-IL" sz="2400" dirty="0"/>
              </a:p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r>
                  <a:rPr lang="he-IL" sz="2400" dirty="0"/>
                  <a:t>גובה </a:t>
                </a:r>
                <a:r>
                  <a:rPr lang="he-IL" sz="2400"/>
                  <a:t>העץ </a:t>
                </a:r>
                <a:r>
                  <a:rPr lang="he-IL" sz="2400" b="1">
                    <a:solidFill>
                      <a:srgbClr val="FF0000"/>
                    </a:solidFill>
                  </a:rPr>
                  <a:t>האופטימלי</a:t>
                </a:r>
                <a:r>
                  <a:rPr lang="he-IL" sz="2400"/>
                  <a:t> </a:t>
                </a:r>
                <a:r>
                  <a:rPr lang="he-IL" sz="2400" dirty="0"/>
                  <a:t>הינו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983B27-C947-45CB-B3B6-F8AF22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08" y="1408286"/>
                <a:ext cx="10200106" cy="1200329"/>
              </a:xfrm>
              <a:prstGeom prst="rect">
                <a:avLst/>
              </a:prstGeom>
              <a:blipFill>
                <a:blip r:embed="rId4"/>
                <a:stretch>
                  <a:fillRect t="-3553" r="-836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331"/>
            <a:ext cx="9144000" cy="754955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Complexity of </a:t>
            </a:r>
            <a:r>
              <a:rPr lang="en-US" sz="6600" dirty="0">
                <a:solidFill>
                  <a:srgbClr val="FFFF00"/>
                </a:solidFill>
              </a:rPr>
              <a:t>BBST</a:t>
            </a:r>
            <a:endParaRPr lang="he-IL" sz="6600" b="1" dirty="0">
              <a:solidFill>
                <a:srgbClr val="FFFF00"/>
              </a:solidFill>
              <a:latin typeface="Abadi" panose="020B0604020202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E757A3-179D-4F16-80F2-29598017D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785859"/>
                  </p:ext>
                </p:extLst>
              </p:nvPr>
            </p:nvGraphicFramePr>
            <p:xfrm>
              <a:off x="1858210" y="1860029"/>
              <a:ext cx="8475579" cy="35654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825193">
                      <a:extLst>
                        <a:ext uri="{9D8B030D-6E8A-4147-A177-3AD203B41FA5}">
                          <a16:colId xmlns:a16="http://schemas.microsoft.com/office/drawing/2014/main" val="1460346350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1122874222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3289770685"/>
                        </a:ext>
                      </a:extLst>
                    </a:gridCol>
                  </a:tblGrid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פעולה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בממוצע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במקרה הרע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5941899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הכנסה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245280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מחיקה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027185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חיפוש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  <a:p>
                          <a:pPr rtl="1"/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320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435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E757A3-179D-4F16-80F2-29598017D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785859"/>
                  </p:ext>
                </p:extLst>
              </p:nvPr>
            </p:nvGraphicFramePr>
            <p:xfrm>
              <a:off x="1858210" y="1860029"/>
              <a:ext cx="8475579" cy="35654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825193">
                      <a:extLst>
                        <a:ext uri="{9D8B030D-6E8A-4147-A177-3AD203B41FA5}">
                          <a16:colId xmlns:a16="http://schemas.microsoft.com/office/drawing/2014/main" val="1460346350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1122874222"/>
                        </a:ext>
                      </a:extLst>
                    </a:gridCol>
                    <a:gridCol w="2825193">
                      <a:extLst>
                        <a:ext uri="{9D8B030D-6E8A-4147-A177-3AD203B41FA5}">
                          <a16:colId xmlns:a16="http://schemas.microsoft.com/office/drawing/2014/main" val="3289770685"/>
                        </a:ext>
                      </a:extLst>
                    </a:gridCol>
                  </a:tblGrid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פעולה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בממוצע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b="1" dirty="0"/>
                            <a:t>במקרה הרע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5941899"/>
                      </a:ext>
                    </a:extLst>
                  </a:tr>
                  <a:tr h="715924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הכנסה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16" t="-111966" r="-100431" b="-3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216" t="-111966" r="-431" b="-3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24528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מחיקה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16" t="-140909" r="-100431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216" t="-140909" r="-431" b="-1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02718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3200" dirty="0"/>
                            <a:t>חיפוש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16" t="-242286" r="-100431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216" t="-242286" r="-431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435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89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×ª××¦××ª ×ª××× × ×¢×××¨ âªred black treeâ¬â">
            <a:extLst>
              <a:ext uri="{FF2B5EF4-FFF2-40B4-BE49-F238E27FC236}">
                <a16:creationId xmlns:a16="http://schemas.microsoft.com/office/drawing/2014/main" id="{2C886FB7-1D78-47F0-884A-FF28A307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2081728"/>
            <a:ext cx="5927725" cy="370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684584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9459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03C511-7C0B-4AEA-A4B5-91274BAE3514}"/>
                  </a:ext>
                </a:extLst>
              </p:cNvPr>
              <p:cNvSpPr/>
              <p:nvPr/>
            </p:nvSpPr>
            <p:spPr>
              <a:xfrm>
                <a:off x="402057" y="1584443"/>
                <a:ext cx="11197388" cy="3890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עץ הינו מבנה נתונים מסוג עץ חיפוש בינארי מאוזן בקירוב. 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he-IL" sz="2800" dirty="0"/>
              </a:p>
              <a:p>
                <a:pPr marL="342900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עץ אדום-שחור הוא מבנה נתונים </a:t>
                </a:r>
                <a:r>
                  <a:rPr lang="he-IL" sz="2800" b="1" u="sng" dirty="0"/>
                  <a:t>מורכב יחסית</a:t>
                </a:r>
                <a:r>
                  <a:rPr lang="he-IL" sz="2800" dirty="0"/>
                  <a:t>, אך בשל היותו מאוזן הוא שומר על סיבוכיות זמן ריצה טובה.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800" dirty="0"/>
                  <a:t>   הפעולות הבסיסיות "הכנסה", "הוצאה" ו"חיפוש" מתבצעות בזמן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8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2800" dirty="0"/>
                  <a:t>   במקרה הגרוע ביותר (עבור עץ בעל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800" dirty="0"/>
                  <a:t> איברים)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03C511-7C0B-4AEA-A4B5-91274BAE3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7" y="1584443"/>
                <a:ext cx="11197388" cy="3890489"/>
              </a:xfrm>
              <a:prstGeom prst="rect">
                <a:avLst/>
              </a:prstGeom>
              <a:blipFill>
                <a:blip r:embed="rId2"/>
                <a:stretch>
                  <a:fillRect r="-1089" b="-34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2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03C511-7C0B-4AEA-A4B5-91274BAE3514}"/>
                  </a:ext>
                </a:extLst>
              </p:cNvPr>
              <p:cNvSpPr/>
              <p:nvPr/>
            </p:nvSpPr>
            <p:spPr>
              <a:xfrm>
                <a:off x="344905" y="1539825"/>
                <a:ext cx="11502189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עץ הינו מבנה נתונים מסוג עץ חיפוש בינארי מאוזן בקירוב. </a:t>
                </a:r>
              </a:p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endParaRPr lang="he-IL" sz="2800" dirty="0"/>
              </a:p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עץ אדום-שחור הוא מבנה נתונים </a:t>
                </a:r>
                <a:r>
                  <a:rPr lang="he-IL" sz="2800" b="1" u="sng" dirty="0"/>
                  <a:t>מורכב יחסית</a:t>
                </a:r>
                <a:r>
                  <a:rPr lang="he-IL" sz="2800" dirty="0"/>
                  <a:t>, אך בשל היותו מאוזן הוא שומר על סיבוכיות זמן ריצה טובה, יעילה ומעשית עבור הפעולות הבסיסיות "</a:t>
                </a:r>
                <a:r>
                  <a:rPr lang="he-IL" sz="2800" b="1" dirty="0"/>
                  <a:t>הכנסה</a:t>
                </a:r>
                <a:r>
                  <a:rPr lang="he-IL" sz="2800" dirty="0"/>
                  <a:t>", "</a:t>
                </a:r>
                <a:r>
                  <a:rPr lang="he-IL" sz="2800" b="1" dirty="0"/>
                  <a:t>מחיקה</a:t>
                </a:r>
                <a:r>
                  <a:rPr lang="he-IL" sz="2800" dirty="0"/>
                  <a:t>" </a:t>
                </a:r>
                <a:r>
                  <a:rPr lang="he-IL" sz="2800" b="1" dirty="0"/>
                  <a:t>ו"חיפוש</a:t>
                </a:r>
                <a:r>
                  <a:rPr lang="he-IL" sz="2800" dirty="0"/>
                  <a:t>" בזמן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dirty="0"/>
                  <a:t> במקרה הגרוע ביותר</a:t>
                </a:r>
              </a:p>
              <a:p>
                <a:pPr algn="r" rtl="1"/>
                <a:r>
                  <a:rPr lang="he-IL" sz="2800" dirty="0"/>
                  <a:t>    (עבור עץ בעל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800" dirty="0"/>
                  <a:t> איברים)</a:t>
                </a:r>
              </a:p>
              <a:p>
                <a:pPr algn="r" rtl="1"/>
                <a:endParaRPr lang="he-IL" sz="2800" dirty="0"/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האיזון בעץ נשמר בגלל רוטציות או שינוי בצבעים</a:t>
                </a:r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endParaRPr lang="he-IL" sz="2800" dirty="0"/>
              </a:p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לכל צומת בעץ יש שדה בולאני המכונה "צבע" בעל ערך אדום או שחור (0 או 1)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03C511-7C0B-4AEA-A4B5-91274BAE3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5" y="1539825"/>
                <a:ext cx="11502189" cy="4401205"/>
              </a:xfrm>
              <a:prstGeom prst="rect">
                <a:avLst/>
              </a:prstGeom>
              <a:blipFill>
                <a:blip r:embed="rId3"/>
                <a:stretch>
                  <a:fillRect t="-1524" r="-1113" b="-30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10D58F-C0CE-4766-A547-FC674E48C45C}"/>
              </a:ext>
            </a:extLst>
          </p:cNvPr>
          <p:cNvSpPr/>
          <p:nvPr/>
        </p:nvSpPr>
        <p:spPr>
          <a:xfrm>
            <a:off x="3943880" y="235405"/>
            <a:ext cx="4650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 Light (Headings)"/>
              </a:rPr>
              <a:t>Red Black Tree</a:t>
            </a:r>
            <a:endParaRPr lang="he-IL" sz="60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3C511-7C0B-4AEA-A4B5-91274BAE3514}"/>
              </a:ext>
            </a:extLst>
          </p:cNvPr>
          <p:cNvSpPr/>
          <p:nvPr/>
        </p:nvSpPr>
        <p:spPr>
          <a:xfrm>
            <a:off x="344903" y="1789693"/>
            <a:ext cx="1150218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800" dirty="0"/>
          </a:p>
          <a:p>
            <a:pPr marL="571500" indent="-571500" algn="r" rtl="1">
              <a:buFont typeface="+mj-lt"/>
              <a:buAutoNum type="arabicPeriod"/>
            </a:pPr>
            <a:r>
              <a:rPr lang="he-IL" sz="2800" dirty="0"/>
              <a:t>השורש </a:t>
            </a:r>
            <a:r>
              <a:rPr lang="he-IL" sz="2800" b="1" u="sng" dirty="0"/>
              <a:t>תמיד</a:t>
            </a:r>
            <a:r>
              <a:rPr lang="he-IL" sz="2800" dirty="0"/>
              <a:t> שחור</a:t>
            </a:r>
          </a:p>
          <a:p>
            <a:pPr marL="571500" indent="-571500" algn="r" rtl="1">
              <a:buFont typeface="+mj-lt"/>
              <a:buAutoNum type="arabicPeriod"/>
            </a:pPr>
            <a:endParaRPr lang="he-IL" sz="2800" dirty="0"/>
          </a:p>
          <a:p>
            <a:pPr marL="571500" indent="-571500" algn="r" rtl="1">
              <a:buFont typeface="+mj-lt"/>
              <a:buAutoNum type="arabicPeriod"/>
            </a:pPr>
            <a:r>
              <a:rPr lang="he-IL" sz="2800" b="1" u="sng" dirty="0"/>
              <a:t>כל</a:t>
            </a:r>
            <a:r>
              <a:rPr lang="he-IL" sz="2800" dirty="0"/>
              <a:t> העלים (</a:t>
            </a:r>
            <a:r>
              <a:rPr lang="en-US" sz="2800" dirty="0"/>
              <a:t>NIL</a:t>
            </a:r>
            <a:r>
              <a:rPr lang="he-IL" sz="2800" dirty="0"/>
              <a:t>) שחורים</a:t>
            </a:r>
          </a:p>
          <a:p>
            <a:pPr marL="571500" indent="-571500" algn="r" rtl="1">
              <a:buFont typeface="+mj-lt"/>
              <a:buAutoNum type="arabicPeriod"/>
            </a:pPr>
            <a:endParaRPr lang="he-IL" sz="2800" dirty="0"/>
          </a:p>
          <a:p>
            <a:pPr marL="571500" indent="-571500" algn="r" rtl="1">
              <a:buFont typeface="+mj-lt"/>
              <a:buAutoNum type="arabicPeriod"/>
            </a:pPr>
            <a:r>
              <a:rPr lang="he-IL" sz="2800" dirty="0"/>
              <a:t>כל הילדים של צומת אדום הם שחורים</a:t>
            </a:r>
          </a:p>
          <a:p>
            <a:pPr marL="571500" indent="-571500" algn="r" rtl="1">
              <a:buFont typeface="+mj-lt"/>
              <a:buAutoNum type="arabicPeriod"/>
            </a:pPr>
            <a:endParaRPr lang="he-IL" sz="2800" dirty="0"/>
          </a:p>
          <a:p>
            <a:pPr marL="571500" indent="-571500" algn="r" rtl="1">
              <a:buFont typeface="+mj-lt"/>
              <a:buAutoNum type="arabicPeriod"/>
            </a:pPr>
            <a:r>
              <a:rPr lang="he-IL" sz="2800" dirty="0"/>
              <a:t>כל מסלול פשוט מצומת מסויימת לכל אחד מהצאצאים העלים שלו </a:t>
            </a:r>
          </a:p>
          <a:p>
            <a:pPr algn="r" rtl="1"/>
            <a:r>
              <a:rPr lang="he-IL" sz="2800" dirty="0"/>
              <a:t>      מכיל </a:t>
            </a:r>
            <a:r>
              <a:rPr lang="he-IL" sz="2800" b="1" u="sng" dirty="0"/>
              <a:t>אותו מספר</a:t>
            </a:r>
            <a:r>
              <a:rPr lang="he-IL" sz="2800" b="1" dirty="0"/>
              <a:t> </a:t>
            </a:r>
            <a:r>
              <a:rPr lang="he-IL" sz="2800" dirty="0"/>
              <a:t>של צמתים שחורים</a:t>
            </a:r>
          </a:p>
          <a:p>
            <a:pPr marL="742950" indent="-742950" algn="r" rtl="1">
              <a:buFont typeface="+mj-lt"/>
              <a:buAutoNum type="arabicPeriod"/>
            </a:pPr>
            <a:endParaRPr lang="he-IL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907CB2-CC44-4FE8-AC90-209B873317A5}"/>
              </a:ext>
            </a:extLst>
          </p:cNvPr>
          <p:cNvSpPr/>
          <p:nvPr/>
        </p:nvSpPr>
        <p:spPr>
          <a:xfrm>
            <a:off x="5050231" y="1143362"/>
            <a:ext cx="2091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libri Light (Headings)"/>
              </a:rPr>
              <a:t>Properties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54420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9429</TotalTime>
  <Words>875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Abadi</vt:lpstr>
      <vt:lpstr>Arial</vt:lpstr>
      <vt:lpstr>Calibri</vt:lpstr>
      <vt:lpstr>Calibri Light (Headings)</vt:lpstr>
      <vt:lpstr>Cambria Math</vt:lpstr>
      <vt:lpstr>Century Gothic</vt:lpstr>
      <vt:lpstr>Comic Sans MS</vt:lpstr>
      <vt:lpstr>Courier New</vt:lpstr>
      <vt:lpstr>Wingdings 3</vt:lpstr>
      <vt:lpstr>Ion</vt:lpstr>
      <vt:lpstr>מבני נתונים</vt:lpstr>
      <vt:lpstr>היום</vt:lpstr>
      <vt:lpstr>BBST</vt:lpstr>
      <vt:lpstr>Complexity of BST</vt:lpstr>
      <vt:lpstr>Complexity of BBST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Height of red-black tree</vt:lpstr>
      <vt:lpstr>PowerPoint Presentation</vt:lpstr>
      <vt:lpstr>שאלות</vt:lpstr>
      <vt:lpstr>המשך שאלות</vt:lpstr>
      <vt:lpstr>תשובות לשאלות בשקף הקודם</vt:lpstr>
      <vt:lpstr>המשך תשובות</vt:lpstr>
      <vt:lpstr>המשך תשובות</vt:lpstr>
      <vt:lpstr>המשך תשובות</vt:lpstr>
      <vt:lpstr>עוד שאלות (אם הזמן יאפשר)</vt:lpstr>
      <vt:lpstr>תשובות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מבני נתונים</dc:title>
  <dc:creator>צבי מינץ</dc:creator>
  <cp:lastModifiedBy>avi</cp:lastModifiedBy>
  <cp:revision>705</cp:revision>
  <dcterms:created xsi:type="dcterms:W3CDTF">2019-07-21T10:56:39Z</dcterms:created>
  <dcterms:modified xsi:type="dcterms:W3CDTF">2024-06-13T20:45:04Z</dcterms:modified>
</cp:coreProperties>
</file>