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9" r:id="rId1"/>
  </p:sldMasterIdLst>
  <p:notesMasterIdLst>
    <p:notesMasterId r:id="rId46"/>
  </p:notesMasterIdLst>
  <p:sldIdLst>
    <p:sldId id="339" r:id="rId2"/>
    <p:sldId id="433" r:id="rId3"/>
    <p:sldId id="276" r:id="rId4"/>
    <p:sldId id="508" r:id="rId5"/>
    <p:sldId id="509" r:id="rId6"/>
    <p:sldId id="480" r:id="rId7"/>
    <p:sldId id="510" r:id="rId8"/>
    <p:sldId id="513" r:id="rId9"/>
    <p:sldId id="487" r:id="rId10"/>
    <p:sldId id="514" r:id="rId11"/>
    <p:sldId id="310" r:id="rId12"/>
    <p:sldId id="520" r:id="rId13"/>
    <p:sldId id="312" r:id="rId14"/>
    <p:sldId id="515" r:id="rId15"/>
    <p:sldId id="518" r:id="rId16"/>
    <p:sldId id="519" r:id="rId17"/>
    <p:sldId id="316" r:id="rId18"/>
    <p:sldId id="344" r:id="rId19"/>
    <p:sldId id="318" r:id="rId20"/>
    <p:sldId id="319" r:id="rId21"/>
    <p:sldId id="320" r:id="rId22"/>
    <p:sldId id="321" r:id="rId23"/>
    <p:sldId id="345" r:id="rId24"/>
    <p:sldId id="346" r:id="rId25"/>
    <p:sldId id="347" r:id="rId26"/>
    <p:sldId id="328" r:id="rId27"/>
    <p:sldId id="522" r:id="rId28"/>
    <p:sldId id="516" r:id="rId29"/>
    <p:sldId id="517" r:id="rId30"/>
    <p:sldId id="260" r:id="rId31"/>
    <p:sldId id="436" r:id="rId32"/>
    <p:sldId id="523" r:id="rId33"/>
    <p:sldId id="524" r:id="rId34"/>
    <p:sldId id="525" r:id="rId35"/>
    <p:sldId id="526" r:id="rId36"/>
    <p:sldId id="527" r:id="rId37"/>
    <p:sldId id="528" r:id="rId38"/>
    <p:sldId id="529" r:id="rId39"/>
    <p:sldId id="531" r:id="rId40"/>
    <p:sldId id="530" r:id="rId41"/>
    <p:sldId id="532" r:id="rId42"/>
    <p:sldId id="533" r:id="rId43"/>
    <p:sldId id="534" r:id="rId44"/>
    <p:sldId id="536"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מקטע ברירת מחדל" id="{62725415-7034-4CC4-9011-74AB434DB4BB}">
          <p14:sldIdLst>
            <p14:sldId id="339"/>
            <p14:sldId id="433"/>
            <p14:sldId id="276"/>
            <p14:sldId id="508"/>
            <p14:sldId id="509"/>
            <p14:sldId id="480"/>
            <p14:sldId id="510"/>
            <p14:sldId id="513"/>
            <p14:sldId id="487"/>
            <p14:sldId id="514"/>
            <p14:sldId id="310"/>
            <p14:sldId id="520"/>
            <p14:sldId id="312"/>
            <p14:sldId id="515"/>
            <p14:sldId id="518"/>
            <p14:sldId id="519"/>
            <p14:sldId id="316"/>
            <p14:sldId id="344"/>
            <p14:sldId id="318"/>
            <p14:sldId id="319"/>
            <p14:sldId id="320"/>
            <p14:sldId id="321"/>
            <p14:sldId id="345"/>
            <p14:sldId id="346"/>
            <p14:sldId id="347"/>
            <p14:sldId id="328"/>
            <p14:sldId id="522"/>
            <p14:sldId id="516"/>
            <p14:sldId id="517"/>
            <p14:sldId id="260"/>
            <p14:sldId id="436"/>
            <p14:sldId id="523"/>
            <p14:sldId id="524"/>
            <p14:sldId id="525"/>
            <p14:sldId id="526"/>
            <p14:sldId id="527"/>
            <p14:sldId id="528"/>
            <p14:sldId id="529"/>
            <p14:sldId id="531"/>
            <p14:sldId id="530"/>
            <p14:sldId id="532"/>
            <p14:sldId id="533"/>
            <p14:sldId id="534"/>
            <p14:sldId id="536"/>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00"/>
    <a:srgbClr val="00FFFF"/>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71FB9C-D80E-4EDD-9184-5EFF16DEE0FB}" v="179" dt="2024-06-17T17:55:45.58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338" autoAdjust="0"/>
    <p:restoredTop sz="93801" autoAdjust="0"/>
  </p:normalViewPr>
  <p:slideViewPr>
    <p:cSldViewPr snapToGrid="0">
      <p:cViewPr varScale="1">
        <p:scale>
          <a:sx n="63" d="100"/>
          <a:sy n="63" d="100"/>
        </p:scale>
        <p:origin x="94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vi rahimov" userId="691968c839ab1598" providerId="LiveId" clId="{51D0F464-1FB9-4AA2-A4A9-518A77ACE00B}"/>
    <pc:docChg chg="custSel modSld">
      <pc:chgData name="avi rahimov" userId="691968c839ab1598" providerId="LiveId" clId="{51D0F464-1FB9-4AA2-A4A9-518A77ACE00B}" dt="2024-06-13T18:08:58.895" v="13" actId="20577"/>
      <pc:docMkLst>
        <pc:docMk/>
      </pc:docMkLst>
      <pc:sldChg chg="modSp">
        <pc:chgData name="avi rahimov" userId="691968c839ab1598" providerId="LiveId" clId="{51D0F464-1FB9-4AA2-A4A9-518A77ACE00B}" dt="2024-06-13T17:00:21.307" v="0"/>
        <pc:sldMkLst>
          <pc:docMk/>
          <pc:sldMk cId="2607984568" sldId="260"/>
        </pc:sldMkLst>
        <pc:spChg chg="mod">
          <ac:chgData name="avi rahimov" userId="691968c839ab1598" providerId="LiveId" clId="{51D0F464-1FB9-4AA2-A4A9-518A77ACE00B}" dt="2024-06-13T17:00:21.307" v="0"/>
          <ac:spMkLst>
            <pc:docMk/>
            <pc:sldMk cId="2607984568" sldId="260"/>
            <ac:spMk id="5" creationId="{00000000-0000-0000-0000-000000000000}"/>
          </ac:spMkLst>
        </pc:spChg>
        <pc:spChg chg="mod">
          <ac:chgData name="avi rahimov" userId="691968c839ab1598" providerId="LiveId" clId="{51D0F464-1FB9-4AA2-A4A9-518A77ACE00B}" dt="2024-06-13T17:00:21.307" v="0"/>
          <ac:spMkLst>
            <pc:docMk/>
            <pc:sldMk cId="2607984568" sldId="260"/>
            <ac:spMk id="6" creationId="{00000000-0000-0000-0000-000000000000}"/>
          </ac:spMkLst>
        </pc:spChg>
      </pc:sldChg>
      <pc:sldChg chg="modSp">
        <pc:chgData name="avi rahimov" userId="691968c839ab1598" providerId="LiveId" clId="{51D0F464-1FB9-4AA2-A4A9-518A77ACE00B}" dt="2024-06-13T17:00:21.307" v="0"/>
        <pc:sldMkLst>
          <pc:docMk/>
          <pc:sldMk cId="2192892428" sldId="310"/>
        </pc:sldMkLst>
        <pc:spChg chg="mod">
          <ac:chgData name="avi rahimov" userId="691968c839ab1598" providerId="LiveId" clId="{51D0F464-1FB9-4AA2-A4A9-518A77ACE00B}" dt="2024-06-13T17:00:21.307" v="0"/>
          <ac:spMkLst>
            <pc:docMk/>
            <pc:sldMk cId="2192892428" sldId="310"/>
            <ac:spMk id="15361" creationId="{00000000-0000-0000-0000-000000000000}"/>
          </ac:spMkLst>
        </pc:spChg>
      </pc:sldChg>
      <pc:sldChg chg="modSp">
        <pc:chgData name="avi rahimov" userId="691968c839ab1598" providerId="LiveId" clId="{51D0F464-1FB9-4AA2-A4A9-518A77ACE00B}" dt="2024-06-13T17:00:21.307" v="0"/>
        <pc:sldMkLst>
          <pc:docMk/>
          <pc:sldMk cId="2962210048" sldId="311"/>
        </pc:sldMkLst>
        <pc:spChg chg="mod">
          <ac:chgData name="avi rahimov" userId="691968c839ab1598" providerId="LiveId" clId="{51D0F464-1FB9-4AA2-A4A9-518A77ACE00B}" dt="2024-06-13T17:00:21.307" v="0"/>
          <ac:spMkLst>
            <pc:docMk/>
            <pc:sldMk cId="2962210048" sldId="311"/>
            <ac:spMk id="16385" creationId="{00000000-0000-0000-0000-000000000000}"/>
          </ac:spMkLst>
        </pc:spChg>
      </pc:sldChg>
      <pc:sldChg chg="modSp">
        <pc:chgData name="avi rahimov" userId="691968c839ab1598" providerId="LiveId" clId="{51D0F464-1FB9-4AA2-A4A9-518A77ACE00B}" dt="2024-06-13T17:00:21.307" v="0"/>
        <pc:sldMkLst>
          <pc:docMk/>
          <pc:sldMk cId="3123265913" sldId="312"/>
        </pc:sldMkLst>
        <pc:spChg chg="mod">
          <ac:chgData name="avi rahimov" userId="691968c839ab1598" providerId="LiveId" clId="{51D0F464-1FB9-4AA2-A4A9-518A77ACE00B}" dt="2024-06-13T17:00:21.307" v="0"/>
          <ac:spMkLst>
            <pc:docMk/>
            <pc:sldMk cId="3123265913" sldId="312"/>
            <ac:spMk id="17411" creationId="{00000000-0000-0000-0000-000000000000}"/>
          </ac:spMkLst>
        </pc:spChg>
      </pc:sldChg>
      <pc:sldChg chg="modSp mod">
        <pc:chgData name="avi rahimov" userId="691968c839ab1598" providerId="LiveId" clId="{51D0F464-1FB9-4AA2-A4A9-518A77ACE00B}" dt="2024-06-13T17:00:21.726" v="4" actId="27636"/>
        <pc:sldMkLst>
          <pc:docMk/>
          <pc:sldMk cId="2927118164" sldId="316"/>
        </pc:sldMkLst>
        <pc:spChg chg="mod">
          <ac:chgData name="avi rahimov" userId="691968c839ab1598" providerId="LiveId" clId="{51D0F464-1FB9-4AA2-A4A9-518A77ACE00B}" dt="2024-06-13T17:00:21.307" v="0"/>
          <ac:spMkLst>
            <pc:docMk/>
            <pc:sldMk cId="2927118164" sldId="316"/>
            <ac:spMk id="21507" creationId="{00000000-0000-0000-0000-000000000000}"/>
          </ac:spMkLst>
        </pc:spChg>
        <pc:spChg chg="mod">
          <ac:chgData name="avi rahimov" userId="691968c839ab1598" providerId="LiveId" clId="{51D0F464-1FB9-4AA2-A4A9-518A77ACE00B}" dt="2024-06-13T17:00:21.726" v="4" actId="27636"/>
          <ac:spMkLst>
            <pc:docMk/>
            <pc:sldMk cId="2927118164" sldId="316"/>
            <ac:spMk id="21526" creationId="{00000000-0000-0000-0000-000000000000}"/>
          </ac:spMkLst>
        </pc:spChg>
      </pc:sldChg>
      <pc:sldChg chg="modSp mod">
        <pc:chgData name="avi rahimov" userId="691968c839ab1598" providerId="LiveId" clId="{51D0F464-1FB9-4AA2-A4A9-518A77ACE00B}" dt="2024-06-13T17:00:21.765" v="6" actId="27636"/>
        <pc:sldMkLst>
          <pc:docMk/>
          <pc:sldMk cId="1125569855" sldId="318"/>
        </pc:sldMkLst>
        <pc:spChg chg="mod">
          <ac:chgData name="avi rahimov" userId="691968c839ab1598" providerId="LiveId" clId="{51D0F464-1FB9-4AA2-A4A9-518A77ACE00B}" dt="2024-06-13T17:00:21.307" v="0"/>
          <ac:spMkLst>
            <pc:docMk/>
            <pc:sldMk cId="1125569855" sldId="318"/>
            <ac:spMk id="23553" creationId="{00000000-0000-0000-0000-000000000000}"/>
          </ac:spMkLst>
        </pc:spChg>
        <pc:spChg chg="mod">
          <ac:chgData name="avi rahimov" userId="691968c839ab1598" providerId="LiveId" clId="{51D0F464-1FB9-4AA2-A4A9-518A77ACE00B}" dt="2024-06-13T17:00:21.765" v="6" actId="27636"/>
          <ac:spMkLst>
            <pc:docMk/>
            <pc:sldMk cId="1125569855" sldId="318"/>
            <ac:spMk id="23554" creationId="{00000000-0000-0000-0000-000000000000}"/>
          </ac:spMkLst>
        </pc:spChg>
      </pc:sldChg>
      <pc:sldChg chg="modSp mod">
        <pc:chgData name="avi rahimov" userId="691968c839ab1598" providerId="LiveId" clId="{51D0F464-1FB9-4AA2-A4A9-518A77ACE00B}" dt="2024-06-13T17:00:21.794" v="7" actId="27636"/>
        <pc:sldMkLst>
          <pc:docMk/>
          <pc:sldMk cId="3511754166" sldId="319"/>
        </pc:sldMkLst>
        <pc:spChg chg="mod">
          <ac:chgData name="avi rahimov" userId="691968c839ab1598" providerId="LiveId" clId="{51D0F464-1FB9-4AA2-A4A9-518A77ACE00B}" dt="2024-06-13T17:00:21.794" v="7" actId="27636"/>
          <ac:spMkLst>
            <pc:docMk/>
            <pc:sldMk cId="3511754166" sldId="319"/>
            <ac:spMk id="24579" creationId="{00000000-0000-0000-0000-000000000000}"/>
          </ac:spMkLst>
        </pc:spChg>
      </pc:sldChg>
      <pc:sldChg chg="modSp mod">
        <pc:chgData name="avi rahimov" userId="691968c839ab1598" providerId="LiveId" clId="{51D0F464-1FB9-4AA2-A4A9-518A77ACE00B}" dt="2024-06-13T17:00:21.830" v="8" actId="27636"/>
        <pc:sldMkLst>
          <pc:docMk/>
          <pc:sldMk cId="899198355" sldId="320"/>
        </pc:sldMkLst>
        <pc:spChg chg="mod">
          <ac:chgData name="avi rahimov" userId="691968c839ab1598" providerId="LiveId" clId="{51D0F464-1FB9-4AA2-A4A9-518A77ACE00B}" dt="2024-06-13T17:00:21.307" v="0"/>
          <ac:spMkLst>
            <pc:docMk/>
            <pc:sldMk cId="899198355" sldId="320"/>
            <ac:spMk id="25602" creationId="{00000000-0000-0000-0000-000000000000}"/>
          </ac:spMkLst>
        </pc:spChg>
        <pc:spChg chg="mod">
          <ac:chgData name="avi rahimov" userId="691968c839ab1598" providerId="LiveId" clId="{51D0F464-1FB9-4AA2-A4A9-518A77ACE00B}" dt="2024-06-13T17:00:21.830" v="8" actId="27636"/>
          <ac:spMkLst>
            <pc:docMk/>
            <pc:sldMk cId="899198355" sldId="320"/>
            <ac:spMk id="25603" creationId="{00000000-0000-0000-0000-000000000000}"/>
          </ac:spMkLst>
        </pc:spChg>
      </pc:sldChg>
      <pc:sldChg chg="modSp mod">
        <pc:chgData name="avi rahimov" userId="691968c839ab1598" providerId="LiveId" clId="{51D0F464-1FB9-4AA2-A4A9-518A77ACE00B}" dt="2024-06-13T17:00:21.850" v="9" actId="27636"/>
        <pc:sldMkLst>
          <pc:docMk/>
          <pc:sldMk cId="4273409866" sldId="321"/>
        </pc:sldMkLst>
        <pc:spChg chg="mod">
          <ac:chgData name="avi rahimov" userId="691968c839ab1598" providerId="LiveId" clId="{51D0F464-1FB9-4AA2-A4A9-518A77ACE00B}" dt="2024-06-13T17:00:21.850" v="9" actId="27636"/>
          <ac:spMkLst>
            <pc:docMk/>
            <pc:sldMk cId="4273409866" sldId="321"/>
            <ac:spMk id="26627" creationId="{00000000-0000-0000-0000-000000000000}"/>
          </ac:spMkLst>
        </pc:spChg>
        <pc:spChg chg="mod">
          <ac:chgData name="avi rahimov" userId="691968c839ab1598" providerId="LiveId" clId="{51D0F464-1FB9-4AA2-A4A9-518A77ACE00B}" dt="2024-06-13T17:00:21.307" v="0"/>
          <ac:spMkLst>
            <pc:docMk/>
            <pc:sldMk cId="4273409866" sldId="321"/>
            <ac:spMk id="26628" creationId="{00000000-0000-0000-0000-000000000000}"/>
          </ac:spMkLst>
        </pc:spChg>
      </pc:sldChg>
      <pc:sldChg chg="modSp">
        <pc:chgData name="avi rahimov" userId="691968c839ab1598" providerId="LiveId" clId="{51D0F464-1FB9-4AA2-A4A9-518A77ACE00B}" dt="2024-06-13T17:00:21.307" v="0"/>
        <pc:sldMkLst>
          <pc:docMk/>
          <pc:sldMk cId="2303866587" sldId="328"/>
        </pc:sldMkLst>
        <pc:spChg chg="mod">
          <ac:chgData name="avi rahimov" userId="691968c839ab1598" providerId="LiveId" clId="{51D0F464-1FB9-4AA2-A4A9-518A77ACE00B}" dt="2024-06-13T17:00:21.307" v="0"/>
          <ac:spMkLst>
            <pc:docMk/>
            <pc:sldMk cId="2303866587" sldId="328"/>
            <ac:spMk id="33794" creationId="{00000000-0000-0000-0000-000000000000}"/>
          </ac:spMkLst>
        </pc:spChg>
      </pc:sldChg>
      <pc:sldChg chg="modSp">
        <pc:chgData name="avi rahimov" userId="691968c839ab1598" providerId="LiveId" clId="{51D0F464-1FB9-4AA2-A4A9-518A77ACE00B}" dt="2024-06-13T18:08:58.895" v="13" actId="20577"/>
        <pc:sldMkLst>
          <pc:docMk/>
          <pc:sldMk cId="2645343779" sldId="339"/>
        </pc:sldMkLst>
        <pc:spChg chg="mod">
          <ac:chgData name="avi rahimov" userId="691968c839ab1598" providerId="LiveId" clId="{51D0F464-1FB9-4AA2-A4A9-518A77ACE00B}" dt="2024-06-13T18:08:58.895" v="13" actId="20577"/>
          <ac:spMkLst>
            <pc:docMk/>
            <pc:sldMk cId="2645343779" sldId="339"/>
            <ac:spMk id="3" creationId="{3E789843-89A5-4582-BB2D-0E0710A020CB}"/>
          </ac:spMkLst>
        </pc:spChg>
      </pc:sldChg>
      <pc:sldChg chg="modSp mod">
        <pc:chgData name="avi rahimov" userId="691968c839ab1598" providerId="LiveId" clId="{51D0F464-1FB9-4AA2-A4A9-518A77ACE00B}" dt="2024-06-13T17:00:21.659" v="2" actId="27636"/>
        <pc:sldMkLst>
          <pc:docMk/>
          <pc:sldMk cId="3302541908" sldId="341"/>
        </pc:sldMkLst>
        <pc:spChg chg="mod">
          <ac:chgData name="avi rahimov" userId="691968c839ab1598" providerId="LiveId" clId="{51D0F464-1FB9-4AA2-A4A9-518A77ACE00B}" dt="2024-06-13T17:00:21.659" v="2" actId="27636"/>
          <ac:spMkLst>
            <pc:docMk/>
            <pc:sldMk cId="3302541908" sldId="341"/>
            <ac:spMk id="18433" creationId="{00000000-0000-0000-0000-000000000000}"/>
          </ac:spMkLst>
        </pc:spChg>
        <pc:spChg chg="mod">
          <ac:chgData name="avi rahimov" userId="691968c839ab1598" providerId="LiveId" clId="{51D0F464-1FB9-4AA2-A4A9-518A77ACE00B}" dt="2024-06-13T17:00:21.307" v="0"/>
          <ac:spMkLst>
            <pc:docMk/>
            <pc:sldMk cId="3302541908" sldId="341"/>
            <ac:spMk id="18434" creationId="{00000000-0000-0000-0000-000000000000}"/>
          </ac:spMkLst>
        </pc:spChg>
      </pc:sldChg>
      <pc:sldChg chg="modSp mod">
        <pc:chgData name="avi rahimov" userId="691968c839ab1598" providerId="LiveId" clId="{51D0F464-1FB9-4AA2-A4A9-518A77ACE00B}" dt="2024-06-13T17:00:21.707" v="3" actId="27636"/>
        <pc:sldMkLst>
          <pc:docMk/>
          <pc:sldMk cId="589877430" sldId="342"/>
        </pc:sldMkLst>
        <pc:spChg chg="mod">
          <ac:chgData name="avi rahimov" userId="691968c839ab1598" providerId="LiveId" clId="{51D0F464-1FB9-4AA2-A4A9-518A77ACE00B}" dt="2024-06-13T17:00:21.707" v="3" actId="27636"/>
          <ac:spMkLst>
            <pc:docMk/>
            <pc:sldMk cId="589877430" sldId="342"/>
            <ac:spMk id="18433" creationId="{00000000-0000-0000-0000-000000000000}"/>
          </ac:spMkLst>
        </pc:spChg>
        <pc:spChg chg="mod">
          <ac:chgData name="avi rahimov" userId="691968c839ab1598" providerId="LiveId" clId="{51D0F464-1FB9-4AA2-A4A9-518A77ACE00B}" dt="2024-06-13T17:00:21.307" v="0"/>
          <ac:spMkLst>
            <pc:docMk/>
            <pc:sldMk cId="589877430" sldId="342"/>
            <ac:spMk id="18434" creationId="{00000000-0000-0000-0000-000000000000}"/>
          </ac:spMkLst>
        </pc:spChg>
      </pc:sldChg>
      <pc:sldChg chg="modSp mod">
        <pc:chgData name="avi rahimov" userId="691968c839ab1598" providerId="LiveId" clId="{51D0F464-1FB9-4AA2-A4A9-518A77ACE00B}" dt="2024-06-13T17:00:21.752" v="5" actId="27636"/>
        <pc:sldMkLst>
          <pc:docMk/>
          <pc:sldMk cId="3165854130" sldId="344"/>
        </pc:sldMkLst>
        <pc:spChg chg="mod">
          <ac:chgData name="avi rahimov" userId="691968c839ab1598" providerId="LiveId" clId="{51D0F464-1FB9-4AA2-A4A9-518A77ACE00B}" dt="2024-06-13T17:00:21.307" v="0"/>
          <ac:spMkLst>
            <pc:docMk/>
            <pc:sldMk cId="3165854130" sldId="344"/>
            <ac:spMk id="21507" creationId="{00000000-0000-0000-0000-000000000000}"/>
          </ac:spMkLst>
        </pc:spChg>
        <pc:spChg chg="mod">
          <ac:chgData name="avi rahimov" userId="691968c839ab1598" providerId="LiveId" clId="{51D0F464-1FB9-4AA2-A4A9-518A77ACE00B}" dt="2024-06-13T17:00:21.752" v="5" actId="27636"/>
          <ac:spMkLst>
            <pc:docMk/>
            <pc:sldMk cId="3165854130" sldId="344"/>
            <ac:spMk id="21526" creationId="{00000000-0000-0000-0000-000000000000}"/>
          </ac:spMkLst>
        </pc:spChg>
      </pc:sldChg>
      <pc:sldChg chg="modSp mod">
        <pc:chgData name="avi rahimov" userId="691968c839ab1598" providerId="LiveId" clId="{51D0F464-1FB9-4AA2-A4A9-518A77ACE00B}" dt="2024-06-13T17:00:21.863" v="10" actId="27636"/>
        <pc:sldMkLst>
          <pc:docMk/>
          <pc:sldMk cId="326245829" sldId="345"/>
        </pc:sldMkLst>
        <pc:spChg chg="mod">
          <ac:chgData name="avi rahimov" userId="691968c839ab1598" providerId="LiveId" clId="{51D0F464-1FB9-4AA2-A4A9-518A77ACE00B}" dt="2024-06-13T17:00:21.863" v="10" actId="27636"/>
          <ac:spMkLst>
            <pc:docMk/>
            <pc:sldMk cId="326245829" sldId="345"/>
            <ac:spMk id="26627" creationId="{00000000-0000-0000-0000-000000000000}"/>
          </ac:spMkLst>
        </pc:spChg>
        <pc:spChg chg="mod">
          <ac:chgData name="avi rahimov" userId="691968c839ab1598" providerId="LiveId" clId="{51D0F464-1FB9-4AA2-A4A9-518A77ACE00B}" dt="2024-06-13T17:00:21.307" v="0"/>
          <ac:spMkLst>
            <pc:docMk/>
            <pc:sldMk cId="326245829" sldId="345"/>
            <ac:spMk id="26628" creationId="{00000000-0000-0000-0000-000000000000}"/>
          </ac:spMkLst>
        </pc:spChg>
      </pc:sldChg>
      <pc:sldChg chg="modSp mod">
        <pc:chgData name="avi rahimov" userId="691968c839ab1598" providerId="LiveId" clId="{51D0F464-1FB9-4AA2-A4A9-518A77ACE00B}" dt="2024-06-13T17:00:21.875" v="11" actId="27636"/>
        <pc:sldMkLst>
          <pc:docMk/>
          <pc:sldMk cId="2511402880" sldId="346"/>
        </pc:sldMkLst>
        <pc:spChg chg="mod">
          <ac:chgData name="avi rahimov" userId="691968c839ab1598" providerId="LiveId" clId="{51D0F464-1FB9-4AA2-A4A9-518A77ACE00B}" dt="2024-06-13T17:00:21.875" v="11" actId="27636"/>
          <ac:spMkLst>
            <pc:docMk/>
            <pc:sldMk cId="2511402880" sldId="346"/>
            <ac:spMk id="26627" creationId="{00000000-0000-0000-0000-000000000000}"/>
          </ac:spMkLst>
        </pc:spChg>
        <pc:spChg chg="mod">
          <ac:chgData name="avi rahimov" userId="691968c839ab1598" providerId="LiveId" clId="{51D0F464-1FB9-4AA2-A4A9-518A77ACE00B}" dt="2024-06-13T17:00:21.307" v="0"/>
          <ac:spMkLst>
            <pc:docMk/>
            <pc:sldMk cId="2511402880" sldId="346"/>
            <ac:spMk id="26628" creationId="{00000000-0000-0000-0000-000000000000}"/>
          </ac:spMkLst>
        </pc:spChg>
      </pc:sldChg>
      <pc:sldChg chg="modSp mod">
        <pc:chgData name="avi rahimov" userId="691968c839ab1598" providerId="LiveId" clId="{51D0F464-1FB9-4AA2-A4A9-518A77ACE00B}" dt="2024-06-13T17:00:21.887" v="12" actId="27636"/>
        <pc:sldMkLst>
          <pc:docMk/>
          <pc:sldMk cId="1594028091" sldId="347"/>
        </pc:sldMkLst>
        <pc:spChg chg="mod">
          <ac:chgData name="avi rahimov" userId="691968c839ab1598" providerId="LiveId" clId="{51D0F464-1FB9-4AA2-A4A9-518A77ACE00B}" dt="2024-06-13T17:00:21.887" v="12" actId="27636"/>
          <ac:spMkLst>
            <pc:docMk/>
            <pc:sldMk cId="1594028091" sldId="347"/>
            <ac:spMk id="26627" creationId="{00000000-0000-0000-0000-000000000000}"/>
          </ac:spMkLst>
        </pc:spChg>
        <pc:spChg chg="mod">
          <ac:chgData name="avi rahimov" userId="691968c839ab1598" providerId="LiveId" clId="{51D0F464-1FB9-4AA2-A4A9-518A77ACE00B}" dt="2024-06-13T17:00:21.307" v="0"/>
          <ac:spMkLst>
            <pc:docMk/>
            <pc:sldMk cId="1594028091" sldId="347"/>
            <ac:spMk id="26628" creationId="{00000000-0000-0000-0000-000000000000}"/>
          </ac:spMkLst>
        </pc:spChg>
      </pc:sldChg>
      <pc:sldChg chg="modSp">
        <pc:chgData name="avi rahimov" userId="691968c839ab1598" providerId="LiveId" clId="{51D0F464-1FB9-4AA2-A4A9-518A77ACE00B}" dt="2024-06-13T17:00:21.307" v="0"/>
        <pc:sldMkLst>
          <pc:docMk/>
          <pc:sldMk cId="1060694909" sldId="480"/>
        </pc:sldMkLst>
        <pc:spChg chg="mod">
          <ac:chgData name="avi rahimov" userId="691968c839ab1598" providerId="LiveId" clId="{51D0F464-1FB9-4AA2-A4A9-518A77ACE00B}" dt="2024-06-13T17:00:21.307" v="0"/>
          <ac:spMkLst>
            <pc:docMk/>
            <pc:sldMk cId="1060694909" sldId="480"/>
            <ac:spMk id="1160" creationId="{00000000-0000-0000-0000-000000000000}"/>
          </ac:spMkLst>
        </pc:spChg>
      </pc:sldChg>
      <pc:sldChg chg="modSp">
        <pc:chgData name="avi rahimov" userId="691968c839ab1598" providerId="LiveId" clId="{51D0F464-1FB9-4AA2-A4A9-518A77ACE00B}" dt="2024-06-13T17:00:21.307" v="0"/>
        <pc:sldMkLst>
          <pc:docMk/>
          <pc:sldMk cId="654983474" sldId="508"/>
        </pc:sldMkLst>
        <pc:spChg chg="mod">
          <ac:chgData name="avi rahimov" userId="691968c839ab1598" providerId="LiveId" clId="{51D0F464-1FB9-4AA2-A4A9-518A77ACE00B}" dt="2024-06-13T17:00:21.307" v="0"/>
          <ac:spMkLst>
            <pc:docMk/>
            <pc:sldMk cId="654983474" sldId="508"/>
            <ac:spMk id="1160" creationId="{00000000-0000-0000-0000-000000000000}"/>
          </ac:spMkLst>
        </pc:spChg>
      </pc:sldChg>
      <pc:sldChg chg="modSp">
        <pc:chgData name="avi rahimov" userId="691968c839ab1598" providerId="LiveId" clId="{51D0F464-1FB9-4AA2-A4A9-518A77ACE00B}" dt="2024-06-13T17:00:21.307" v="0"/>
        <pc:sldMkLst>
          <pc:docMk/>
          <pc:sldMk cId="610174831" sldId="509"/>
        </pc:sldMkLst>
        <pc:spChg chg="mod">
          <ac:chgData name="avi rahimov" userId="691968c839ab1598" providerId="LiveId" clId="{51D0F464-1FB9-4AA2-A4A9-518A77ACE00B}" dt="2024-06-13T17:00:21.307" v="0"/>
          <ac:spMkLst>
            <pc:docMk/>
            <pc:sldMk cId="610174831" sldId="509"/>
            <ac:spMk id="1160" creationId="{00000000-0000-0000-0000-000000000000}"/>
          </ac:spMkLst>
        </pc:spChg>
      </pc:sldChg>
      <pc:sldChg chg="modSp">
        <pc:chgData name="avi rahimov" userId="691968c839ab1598" providerId="LiveId" clId="{51D0F464-1FB9-4AA2-A4A9-518A77ACE00B}" dt="2024-06-13T17:00:21.307" v="0"/>
        <pc:sldMkLst>
          <pc:docMk/>
          <pc:sldMk cId="4091483167" sldId="510"/>
        </pc:sldMkLst>
        <pc:spChg chg="mod">
          <ac:chgData name="avi rahimov" userId="691968c839ab1598" providerId="LiveId" clId="{51D0F464-1FB9-4AA2-A4A9-518A77ACE00B}" dt="2024-06-13T17:00:21.307" v="0"/>
          <ac:spMkLst>
            <pc:docMk/>
            <pc:sldMk cId="4091483167" sldId="510"/>
            <ac:spMk id="1160" creationId="{00000000-0000-0000-0000-000000000000}"/>
          </ac:spMkLst>
        </pc:spChg>
      </pc:sldChg>
      <pc:sldChg chg="modSp">
        <pc:chgData name="avi rahimov" userId="691968c839ab1598" providerId="LiveId" clId="{51D0F464-1FB9-4AA2-A4A9-518A77ACE00B}" dt="2024-06-13T17:00:21.307" v="0"/>
        <pc:sldMkLst>
          <pc:docMk/>
          <pc:sldMk cId="3918686084" sldId="513"/>
        </pc:sldMkLst>
        <pc:spChg chg="mod">
          <ac:chgData name="avi rahimov" userId="691968c839ab1598" providerId="LiveId" clId="{51D0F464-1FB9-4AA2-A4A9-518A77ACE00B}" dt="2024-06-13T17:00:21.307" v="0"/>
          <ac:spMkLst>
            <pc:docMk/>
            <pc:sldMk cId="3918686084" sldId="513"/>
            <ac:spMk id="1160" creationId="{00000000-0000-0000-0000-000000000000}"/>
          </ac:spMkLst>
        </pc:spChg>
      </pc:sldChg>
      <pc:sldChg chg="modSp mod">
        <pc:chgData name="avi rahimov" userId="691968c839ab1598" providerId="LiveId" clId="{51D0F464-1FB9-4AA2-A4A9-518A77ACE00B}" dt="2024-06-13T17:00:21.617" v="1" actId="27636"/>
        <pc:sldMkLst>
          <pc:docMk/>
          <pc:sldMk cId="4265694333" sldId="515"/>
        </pc:sldMkLst>
        <pc:spChg chg="mod">
          <ac:chgData name="avi rahimov" userId="691968c839ab1598" providerId="LiveId" clId="{51D0F464-1FB9-4AA2-A4A9-518A77ACE00B}" dt="2024-06-13T17:00:21.617" v="1" actId="27636"/>
          <ac:spMkLst>
            <pc:docMk/>
            <pc:sldMk cId="4265694333" sldId="515"/>
            <ac:spMk id="18433" creationId="{00000000-0000-0000-0000-000000000000}"/>
          </ac:spMkLst>
        </pc:spChg>
        <pc:spChg chg="mod">
          <ac:chgData name="avi rahimov" userId="691968c839ab1598" providerId="LiveId" clId="{51D0F464-1FB9-4AA2-A4A9-518A77ACE00B}" dt="2024-06-13T17:00:21.307" v="0"/>
          <ac:spMkLst>
            <pc:docMk/>
            <pc:sldMk cId="4265694333" sldId="515"/>
            <ac:spMk id="18434" creationId="{00000000-0000-0000-0000-000000000000}"/>
          </ac:spMkLst>
        </pc:spChg>
      </pc:sldChg>
    </pc:docChg>
  </pc:docChgLst>
  <pc:docChgLst>
    <pc:chgData name="avi rahimov" userId="691968c839ab1598" providerId="LiveId" clId="{5371FB9C-D80E-4EDD-9184-5EFF16DEE0FB}"/>
    <pc:docChg chg="undo custSel addSld delSld modSld modSection">
      <pc:chgData name="avi rahimov" userId="691968c839ab1598" providerId="LiveId" clId="{5371FB9C-D80E-4EDD-9184-5EFF16DEE0FB}" dt="2024-06-17T19:17:41.385" v="1801" actId="20577"/>
      <pc:docMkLst>
        <pc:docMk/>
      </pc:docMkLst>
      <pc:sldChg chg="delSp modSp mod">
        <pc:chgData name="avi rahimov" userId="691968c839ab1598" providerId="LiveId" clId="{5371FB9C-D80E-4EDD-9184-5EFF16DEE0FB}" dt="2024-06-17T17:43:59.088" v="302" actId="403"/>
        <pc:sldMkLst>
          <pc:docMk/>
          <pc:sldMk cId="2607984568" sldId="260"/>
        </pc:sldMkLst>
        <pc:spChg chg="mod">
          <ac:chgData name="avi rahimov" userId="691968c839ab1598" providerId="LiveId" clId="{5371FB9C-D80E-4EDD-9184-5EFF16DEE0FB}" dt="2024-06-17T17:43:59.088" v="302" actId="403"/>
          <ac:spMkLst>
            <pc:docMk/>
            <pc:sldMk cId="2607984568" sldId="260"/>
            <ac:spMk id="3" creationId="{00000000-0000-0000-0000-000000000000}"/>
          </ac:spMkLst>
        </pc:spChg>
        <pc:spChg chg="del mod">
          <ac:chgData name="avi rahimov" userId="691968c839ab1598" providerId="LiveId" clId="{5371FB9C-D80E-4EDD-9184-5EFF16DEE0FB}" dt="2024-06-17T17:43:26.743" v="290" actId="478"/>
          <ac:spMkLst>
            <pc:docMk/>
            <pc:sldMk cId="2607984568" sldId="260"/>
            <ac:spMk id="5" creationId="{00000000-0000-0000-0000-000000000000}"/>
          </ac:spMkLst>
        </pc:spChg>
        <pc:spChg chg="del mod">
          <ac:chgData name="avi rahimov" userId="691968c839ab1598" providerId="LiveId" clId="{5371FB9C-D80E-4EDD-9184-5EFF16DEE0FB}" dt="2024-06-17T17:43:34.412" v="292" actId="478"/>
          <ac:spMkLst>
            <pc:docMk/>
            <pc:sldMk cId="2607984568" sldId="260"/>
            <ac:spMk id="6" creationId="{00000000-0000-0000-0000-000000000000}"/>
          </ac:spMkLst>
        </pc:spChg>
      </pc:sldChg>
      <pc:sldChg chg="modSp mod">
        <pc:chgData name="avi rahimov" userId="691968c839ab1598" providerId="LiveId" clId="{5371FB9C-D80E-4EDD-9184-5EFF16DEE0FB}" dt="2024-06-17T17:24:21.091" v="104" actId="20577"/>
        <pc:sldMkLst>
          <pc:docMk/>
          <pc:sldMk cId="0" sldId="276"/>
        </pc:sldMkLst>
        <pc:spChg chg="mod">
          <ac:chgData name="avi rahimov" userId="691968c839ab1598" providerId="LiveId" clId="{5371FB9C-D80E-4EDD-9184-5EFF16DEE0FB}" dt="2024-06-17T17:23:25.793" v="87" actId="1076"/>
          <ac:spMkLst>
            <pc:docMk/>
            <pc:sldMk cId="0" sldId="276"/>
            <ac:spMk id="6" creationId="{D5E6C50B-8D3E-054E-91BF-726348CD68FB}"/>
          </ac:spMkLst>
        </pc:spChg>
        <pc:spChg chg="mod">
          <ac:chgData name="avi rahimov" userId="691968c839ab1598" providerId="LiveId" clId="{5371FB9C-D80E-4EDD-9184-5EFF16DEE0FB}" dt="2024-06-17T17:23:29.222" v="88" actId="1076"/>
          <ac:spMkLst>
            <pc:docMk/>
            <pc:sldMk cId="0" sldId="276"/>
            <ac:spMk id="7" creationId="{AC24F444-D46A-2649-A3EF-7C8ADFD51FFF}"/>
          </ac:spMkLst>
        </pc:spChg>
        <pc:spChg chg="mod">
          <ac:chgData name="avi rahimov" userId="691968c839ab1598" providerId="LiveId" clId="{5371FB9C-D80E-4EDD-9184-5EFF16DEE0FB}" dt="2024-06-17T17:23:10.447" v="82" actId="1076"/>
          <ac:spMkLst>
            <pc:docMk/>
            <pc:sldMk cId="0" sldId="276"/>
            <ac:spMk id="37" creationId="{F509CAD1-F4C8-4C6E-8456-2AAAF1078353}"/>
          </ac:spMkLst>
        </pc:spChg>
        <pc:spChg chg="mod">
          <ac:chgData name="avi rahimov" userId="691968c839ab1598" providerId="LiveId" clId="{5371FB9C-D80E-4EDD-9184-5EFF16DEE0FB}" dt="2024-06-17T17:24:21.091" v="104" actId="20577"/>
          <ac:spMkLst>
            <pc:docMk/>
            <pc:sldMk cId="0" sldId="276"/>
            <ac:spMk id="38" creationId="{70F0DCCA-EF7A-4938-926B-07C5438309F6}"/>
          </ac:spMkLst>
        </pc:spChg>
        <pc:picChg chg="mod">
          <ac:chgData name="avi rahimov" userId="691968c839ab1598" providerId="LiveId" clId="{5371FB9C-D80E-4EDD-9184-5EFF16DEE0FB}" dt="2024-06-17T17:23:19.646" v="86" actId="1076"/>
          <ac:picMkLst>
            <pc:docMk/>
            <pc:sldMk cId="0" sldId="276"/>
            <ac:picMk id="39" creationId="{EC1DDF98-3440-4CDE-8898-EAA0B08854CA}"/>
          </ac:picMkLst>
        </pc:picChg>
      </pc:sldChg>
      <pc:sldChg chg="del">
        <pc:chgData name="avi rahimov" userId="691968c839ab1598" providerId="LiveId" clId="{5371FB9C-D80E-4EDD-9184-5EFF16DEE0FB}" dt="2024-06-17T17:43:04.897" v="288" actId="47"/>
        <pc:sldMkLst>
          <pc:docMk/>
          <pc:sldMk cId="2962210048" sldId="311"/>
        </pc:sldMkLst>
      </pc:sldChg>
      <pc:sldChg chg="modSp mod">
        <pc:chgData name="avi rahimov" userId="691968c839ab1598" providerId="LiveId" clId="{5371FB9C-D80E-4EDD-9184-5EFF16DEE0FB}" dt="2024-06-17T18:02:46.333" v="426" actId="1076"/>
        <pc:sldMkLst>
          <pc:docMk/>
          <pc:sldMk cId="2927118164" sldId="316"/>
        </pc:sldMkLst>
        <pc:spChg chg="mod">
          <ac:chgData name="avi rahimov" userId="691968c839ab1598" providerId="LiveId" clId="{5371FB9C-D80E-4EDD-9184-5EFF16DEE0FB}" dt="2024-06-17T18:02:46.333" v="426" actId="1076"/>
          <ac:spMkLst>
            <pc:docMk/>
            <pc:sldMk cId="2927118164" sldId="316"/>
            <ac:spMk id="21526" creationId="{00000000-0000-0000-0000-000000000000}"/>
          </ac:spMkLst>
        </pc:spChg>
      </pc:sldChg>
      <pc:sldChg chg="modSp mod">
        <pc:chgData name="avi rahimov" userId="691968c839ab1598" providerId="LiveId" clId="{5371FB9C-D80E-4EDD-9184-5EFF16DEE0FB}" dt="2024-06-17T17:40:08.943" v="250" actId="20577"/>
        <pc:sldMkLst>
          <pc:docMk/>
          <pc:sldMk cId="1125569855" sldId="318"/>
        </pc:sldMkLst>
        <pc:spChg chg="mod">
          <ac:chgData name="avi rahimov" userId="691968c839ab1598" providerId="LiveId" clId="{5371FB9C-D80E-4EDD-9184-5EFF16DEE0FB}" dt="2024-06-17T17:40:08.943" v="250" actId="20577"/>
          <ac:spMkLst>
            <pc:docMk/>
            <pc:sldMk cId="1125569855" sldId="318"/>
            <ac:spMk id="23554" creationId="{00000000-0000-0000-0000-000000000000}"/>
          </ac:spMkLst>
        </pc:spChg>
      </pc:sldChg>
      <pc:sldChg chg="modSp mod">
        <pc:chgData name="avi rahimov" userId="691968c839ab1598" providerId="LiveId" clId="{5371FB9C-D80E-4EDD-9184-5EFF16DEE0FB}" dt="2024-06-17T17:39:43.087" v="245" actId="1076"/>
        <pc:sldMkLst>
          <pc:docMk/>
          <pc:sldMk cId="3511754166" sldId="319"/>
        </pc:sldMkLst>
        <pc:spChg chg="mod">
          <ac:chgData name="avi rahimov" userId="691968c839ab1598" providerId="LiveId" clId="{5371FB9C-D80E-4EDD-9184-5EFF16DEE0FB}" dt="2024-06-17T17:39:39.599" v="244" actId="1076"/>
          <ac:spMkLst>
            <pc:docMk/>
            <pc:sldMk cId="3511754166" sldId="319"/>
            <ac:spMk id="24578" creationId="{00000000-0000-0000-0000-000000000000}"/>
          </ac:spMkLst>
        </pc:spChg>
        <pc:spChg chg="mod">
          <ac:chgData name="avi rahimov" userId="691968c839ab1598" providerId="LiveId" clId="{5371FB9C-D80E-4EDD-9184-5EFF16DEE0FB}" dt="2024-06-17T17:39:43.087" v="245" actId="1076"/>
          <ac:spMkLst>
            <pc:docMk/>
            <pc:sldMk cId="3511754166" sldId="319"/>
            <ac:spMk id="24579" creationId="{00000000-0000-0000-0000-000000000000}"/>
          </ac:spMkLst>
        </pc:spChg>
      </pc:sldChg>
      <pc:sldChg chg="modSp mod">
        <pc:chgData name="avi rahimov" userId="691968c839ab1598" providerId="LiveId" clId="{5371FB9C-D80E-4EDD-9184-5EFF16DEE0FB}" dt="2024-06-17T17:39:52.687" v="246" actId="1076"/>
        <pc:sldMkLst>
          <pc:docMk/>
          <pc:sldMk cId="899198355" sldId="320"/>
        </pc:sldMkLst>
        <pc:spChg chg="mod">
          <ac:chgData name="avi rahimov" userId="691968c839ab1598" providerId="LiveId" clId="{5371FB9C-D80E-4EDD-9184-5EFF16DEE0FB}" dt="2024-06-17T17:39:52.687" v="246" actId="1076"/>
          <ac:spMkLst>
            <pc:docMk/>
            <pc:sldMk cId="899198355" sldId="320"/>
            <ac:spMk id="25603" creationId="{00000000-0000-0000-0000-000000000000}"/>
          </ac:spMkLst>
        </pc:spChg>
      </pc:sldChg>
      <pc:sldChg chg="modSp mod">
        <pc:chgData name="avi rahimov" userId="691968c839ab1598" providerId="LiveId" clId="{5371FB9C-D80E-4EDD-9184-5EFF16DEE0FB}" dt="2024-06-17T17:40:17.935" v="256" actId="27636"/>
        <pc:sldMkLst>
          <pc:docMk/>
          <pc:sldMk cId="4273409866" sldId="321"/>
        </pc:sldMkLst>
        <pc:spChg chg="mod">
          <ac:chgData name="avi rahimov" userId="691968c839ab1598" providerId="LiveId" clId="{5371FB9C-D80E-4EDD-9184-5EFF16DEE0FB}" dt="2024-06-17T17:40:17.935" v="256" actId="27636"/>
          <ac:spMkLst>
            <pc:docMk/>
            <pc:sldMk cId="4273409866" sldId="321"/>
            <ac:spMk id="26627" creationId="{00000000-0000-0000-0000-000000000000}"/>
          </ac:spMkLst>
        </pc:spChg>
      </pc:sldChg>
      <pc:sldChg chg="addSp delSp modSp mod">
        <pc:chgData name="avi rahimov" userId="691968c839ab1598" providerId="LiveId" clId="{5371FB9C-D80E-4EDD-9184-5EFF16DEE0FB}" dt="2024-06-17T18:07:11.508" v="436" actId="1076"/>
        <pc:sldMkLst>
          <pc:docMk/>
          <pc:sldMk cId="2303866587" sldId="328"/>
        </pc:sldMkLst>
        <pc:spChg chg="add del mod">
          <ac:chgData name="avi rahimov" userId="691968c839ab1598" providerId="LiveId" clId="{5371FB9C-D80E-4EDD-9184-5EFF16DEE0FB}" dt="2024-06-17T18:06:48.780" v="429" actId="478"/>
          <ac:spMkLst>
            <pc:docMk/>
            <pc:sldMk cId="2303866587" sldId="328"/>
            <ac:spMk id="3" creationId="{B34FF3E9-1F53-0C19-C975-273EFB71FC62}"/>
          </ac:spMkLst>
        </pc:spChg>
        <pc:spChg chg="del mod">
          <ac:chgData name="avi rahimov" userId="691968c839ab1598" providerId="LiveId" clId="{5371FB9C-D80E-4EDD-9184-5EFF16DEE0FB}" dt="2024-06-17T18:06:45.990" v="427" actId="478"/>
          <ac:spMkLst>
            <pc:docMk/>
            <pc:sldMk cId="2303866587" sldId="328"/>
            <ac:spMk id="33793" creationId="{00000000-0000-0000-0000-000000000000}"/>
          </ac:spMkLst>
        </pc:spChg>
        <pc:spChg chg="mod">
          <ac:chgData name="avi rahimov" userId="691968c839ab1598" providerId="LiveId" clId="{5371FB9C-D80E-4EDD-9184-5EFF16DEE0FB}" dt="2024-06-17T18:07:04.531" v="433" actId="1076"/>
          <ac:spMkLst>
            <pc:docMk/>
            <pc:sldMk cId="2303866587" sldId="328"/>
            <ac:spMk id="33794" creationId="{00000000-0000-0000-0000-000000000000}"/>
          </ac:spMkLst>
        </pc:spChg>
        <pc:picChg chg="add mod">
          <ac:chgData name="avi rahimov" userId="691968c839ab1598" providerId="LiveId" clId="{5371FB9C-D80E-4EDD-9184-5EFF16DEE0FB}" dt="2024-06-17T18:07:11.508" v="436" actId="1076"/>
          <ac:picMkLst>
            <pc:docMk/>
            <pc:sldMk cId="2303866587" sldId="328"/>
            <ac:picMk id="5" creationId="{D99E3C7B-494E-7A0B-EC13-0087E7941942}"/>
          </ac:picMkLst>
        </pc:picChg>
      </pc:sldChg>
      <pc:sldChg chg="delSp modSp mod">
        <pc:chgData name="avi rahimov" userId="691968c839ab1598" providerId="LiveId" clId="{5371FB9C-D80E-4EDD-9184-5EFF16DEE0FB}" dt="2024-06-17T17:54:48.155" v="372" actId="403"/>
        <pc:sldMkLst>
          <pc:docMk/>
          <pc:sldMk cId="2645343779" sldId="339"/>
        </pc:sldMkLst>
        <pc:spChg chg="mod">
          <ac:chgData name="avi rahimov" userId="691968c839ab1598" providerId="LiveId" clId="{5371FB9C-D80E-4EDD-9184-5EFF16DEE0FB}" dt="2024-06-17T17:54:41.535" v="368" actId="1076"/>
          <ac:spMkLst>
            <pc:docMk/>
            <pc:sldMk cId="2645343779" sldId="339"/>
            <ac:spMk id="2" creationId="{EF964CFF-D052-4AEF-9A33-823169399771}"/>
          </ac:spMkLst>
        </pc:spChg>
        <pc:spChg chg="mod">
          <ac:chgData name="avi rahimov" userId="691968c839ab1598" providerId="LiveId" clId="{5371FB9C-D80E-4EDD-9184-5EFF16DEE0FB}" dt="2024-06-17T17:54:48.155" v="372" actId="403"/>
          <ac:spMkLst>
            <pc:docMk/>
            <pc:sldMk cId="2645343779" sldId="339"/>
            <ac:spMk id="3" creationId="{3E789843-89A5-4582-BB2D-0E0710A020CB}"/>
          </ac:spMkLst>
        </pc:spChg>
        <pc:spChg chg="del">
          <ac:chgData name="avi rahimov" userId="691968c839ab1598" providerId="LiveId" clId="{5371FB9C-D80E-4EDD-9184-5EFF16DEE0FB}" dt="2024-06-17T14:02:36.226" v="59" actId="478"/>
          <ac:spMkLst>
            <pc:docMk/>
            <pc:sldMk cId="2645343779" sldId="339"/>
            <ac:spMk id="11" creationId="{0059A83D-BB62-4B5C-ACB3-8EFC618F24A6}"/>
          </ac:spMkLst>
        </pc:spChg>
      </pc:sldChg>
      <pc:sldChg chg="del">
        <pc:chgData name="avi rahimov" userId="691968c839ab1598" providerId="LiveId" clId="{5371FB9C-D80E-4EDD-9184-5EFF16DEE0FB}" dt="2024-06-17T17:37:34.820" v="239" actId="47"/>
        <pc:sldMkLst>
          <pc:docMk/>
          <pc:sldMk cId="3302541908" sldId="341"/>
        </pc:sldMkLst>
      </pc:sldChg>
      <pc:sldChg chg="del">
        <pc:chgData name="avi rahimov" userId="691968c839ab1598" providerId="LiveId" clId="{5371FB9C-D80E-4EDD-9184-5EFF16DEE0FB}" dt="2024-06-17T17:37:37.466" v="240" actId="47"/>
        <pc:sldMkLst>
          <pc:docMk/>
          <pc:sldMk cId="589877430" sldId="342"/>
        </pc:sldMkLst>
      </pc:sldChg>
      <pc:sldChg chg="modSp mod">
        <pc:chgData name="avi rahimov" userId="691968c839ab1598" providerId="LiveId" clId="{5371FB9C-D80E-4EDD-9184-5EFF16DEE0FB}" dt="2024-06-17T17:37:47.940" v="241" actId="1076"/>
        <pc:sldMkLst>
          <pc:docMk/>
          <pc:sldMk cId="3165854130" sldId="344"/>
        </pc:sldMkLst>
        <pc:spChg chg="mod">
          <ac:chgData name="avi rahimov" userId="691968c839ab1598" providerId="LiveId" clId="{5371FB9C-D80E-4EDD-9184-5EFF16DEE0FB}" dt="2024-06-17T17:37:47.940" v="241" actId="1076"/>
          <ac:spMkLst>
            <pc:docMk/>
            <pc:sldMk cId="3165854130" sldId="344"/>
            <ac:spMk id="21526" creationId="{00000000-0000-0000-0000-000000000000}"/>
          </ac:spMkLst>
        </pc:spChg>
      </pc:sldChg>
      <pc:sldChg chg="addSp delSp modSp mod">
        <pc:chgData name="avi rahimov" userId="691968c839ab1598" providerId="LiveId" clId="{5371FB9C-D80E-4EDD-9184-5EFF16DEE0FB}" dt="2024-06-17T17:40:58.383" v="270" actId="1076"/>
        <pc:sldMkLst>
          <pc:docMk/>
          <pc:sldMk cId="326245829" sldId="345"/>
        </pc:sldMkLst>
        <pc:spChg chg="add del mod">
          <ac:chgData name="avi rahimov" userId="691968c839ab1598" providerId="LiveId" clId="{5371FB9C-D80E-4EDD-9184-5EFF16DEE0FB}" dt="2024-06-17T17:40:38.159" v="264" actId="478"/>
          <ac:spMkLst>
            <pc:docMk/>
            <pc:sldMk cId="326245829" sldId="345"/>
            <ac:spMk id="3" creationId="{BF0813DD-F3B2-F1E8-3F91-A4BB14D70400}"/>
          </ac:spMkLst>
        </pc:spChg>
        <pc:spChg chg="add del mod">
          <ac:chgData name="avi rahimov" userId="691968c839ab1598" providerId="LiveId" clId="{5371FB9C-D80E-4EDD-9184-5EFF16DEE0FB}" dt="2024-06-17T17:40:37.404" v="263" actId="22"/>
          <ac:spMkLst>
            <pc:docMk/>
            <pc:sldMk cId="326245829" sldId="345"/>
            <ac:spMk id="5" creationId="{ACB428B9-665F-7081-64F7-04834CED1320}"/>
          </ac:spMkLst>
        </pc:spChg>
        <pc:spChg chg="add mod">
          <ac:chgData name="avi rahimov" userId="691968c839ab1598" providerId="LiveId" clId="{5371FB9C-D80E-4EDD-9184-5EFF16DEE0FB}" dt="2024-06-17T17:40:58.383" v="270" actId="1076"/>
          <ac:spMkLst>
            <pc:docMk/>
            <pc:sldMk cId="326245829" sldId="345"/>
            <ac:spMk id="6" creationId="{4EA383D1-E21E-D1B0-31C7-84315C379EE8}"/>
          </ac:spMkLst>
        </pc:spChg>
        <pc:spChg chg="add del mod">
          <ac:chgData name="avi rahimov" userId="691968c839ab1598" providerId="LiveId" clId="{5371FB9C-D80E-4EDD-9184-5EFF16DEE0FB}" dt="2024-06-17T17:40:49.690" v="268" actId="478"/>
          <ac:spMkLst>
            <pc:docMk/>
            <pc:sldMk cId="326245829" sldId="345"/>
            <ac:spMk id="8" creationId="{CF8D4A2E-E875-0223-2AA8-1D42BE51450C}"/>
          </ac:spMkLst>
        </pc:spChg>
        <pc:spChg chg="add del">
          <ac:chgData name="avi rahimov" userId="691968c839ab1598" providerId="LiveId" clId="{5371FB9C-D80E-4EDD-9184-5EFF16DEE0FB}" dt="2024-06-17T17:40:46.682" v="267" actId="478"/>
          <ac:spMkLst>
            <pc:docMk/>
            <pc:sldMk cId="326245829" sldId="345"/>
            <ac:spMk id="26627" creationId="{00000000-0000-0000-0000-000000000000}"/>
          </ac:spMkLst>
        </pc:spChg>
      </pc:sldChg>
      <pc:sldChg chg="addSp delSp modSp mod">
        <pc:chgData name="avi rahimov" userId="691968c839ab1598" providerId="LiveId" clId="{5371FB9C-D80E-4EDD-9184-5EFF16DEE0FB}" dt="2024-06-17T17:41:19.807" v="275" actId="1076"/>
        <pc:sldMkLst>
          <pc:docMk/>
          <pc:sldMk cId="2511402880" sldId="346"/>
        </pc:sldMkLst>
        <pc:spChg chg="add del mod">
          <ac:chgData name="avi rahimov" userId="691968c839ab1598" providerId="LiveId" clId="{5371FB9C-D80E-4EDD-9184-5EFF16DEE0FB}" dt="2024-06-17T17:41:13.764" v="272" actId="478"/>
          <ac:spMkLst>
            <pc:docMk/>
            <pc:sldMk cId="2511402880" sldId="346"/>
            <ac:spMk id="3" creationId="{EDD9391B-A53B-4D7D-B67D-14729C4A324A}"/>
          </ac:spMkLst>
        </pc:spChg>
        <pc:spChg chg="add mod">
          <ac:chgData name="avi rahimov" userId="691968c839ab1598" providerId="LiveId" clId="{5371FB9C-D80E-4EDD-9184-5EFF16DEE0FB}" dt="2024-06-17T17:41:19.807" v="275" actId="1076"/>
          <ac:spMkLst>
            <pc:docMk/>
            <pc:sldMk cId="2511402880" sldId="346"/>
            <ac:spMk id="4" creationId="{DD6982C7-8C94-7195-2414-BAB2F3A546C7}"/>
          </ac:spMkLst>
        </pc:spChg>
        <pc:spChg chg="del">
          <ac:chgData name="avi rahimov" userId="691968c839ab1598" providerId="LiveId" clId="{5371FB9C-D80E-4EDD-9184-5EFF16DEE0FB}" dt="2024-06-17T17:41:12.591" v="271" actId="478"/>
          <ac:spMkLst>
            <pc:docMk/>
            <pc:sldMk cId="2511402880" sldId="346"/>
            <ac:spMk id="26627" creationId="{00000000-0000-0000-0000-000000000000}"/>
          </ac:spMkLst>
        </pc:spChg>
      </pc:sldChg>
      <pc:sldChg chg="addSp delSp modSp mod">
        <pc:chgData name="avi rahimov" userId="691968c839ab1598" providerId="LiveId" clId="{5371FB9C-D80E-4EDD-9184-5EFF16DEE0FB}" dt="2024-06-17T17:41:29.391" v="279" actId="1076"/>
        <pc:sldMkLst>
          <pc:docMk/>
          <pc:sldMk cId="1594028091" sldId="347"/>
        </pc:sldMkLst>
        <pc:spChg chg="add del mod">
          <ac:chgData name="avi rahimov" userId="691968c839ab1598" providerId="LiveId" clId="{5371FB9C-D80E-4EDD-9184-5EFF16DEE0FB}" dt="2024-06-17T17:41:27.033" v="277" actId="478"/>
          <ac:spMkLst>
            <pc:docMk/>
            <pc:sldMk cId="1594028091" sldId="347"/>
            <ac:spMk id="3" creationId="{64486ABA-1307-A1DD-EAE6-F7148B3CF912}"/>
          </ac:spMkLst>
        </pc:spChg>
        <pc:spChg chg="add mod">
          <ac:chgData name="avi rahimov" userId="691968c839ab1598" providerId="LiveId" clId="{5371FB9C-D80E-4EDD-9184-5EFF16DEE0FB}" dt="2024-06-17T17:41:29.391" v="279" actId="1076"/>
          <ac:spMkLst>
            <pc:docMk/>
            <pc:sldMk cId="1594028091" sldId="347"/>
            <ac:spMk id="4" creationId="{B78E9C22-917D-B5A2-0E20-7E90A86F6230}"/>
          </ac:spMkLst>
        </pc:spChg>
        <pc:spChg chg="del">
          <ac:chgData name="avi rahimov" userId="691968c839ab1598" providerId="LiveId" clId="{5371FB9C-D80E-4EDD-9184-5EFF16DEE0FB}" dt="2024-06-17T17:41:25.748" v="276" actId="478"/>
          <ac:spMkLst>
            <pc:docMk/>
            <pc:sldMk cId="1594028091" sldId="347"/>
            <ac:spMk id="26627" creationId="{00000000-0000-0000-0000-000000000000}"/>
          </ac:spMkLst>
        </pc:spChg>
      </pc:sldChg>
      <pc:sldChg chg="modSp mod modAnim">
        <pc:chgData name="avi rahimov" userId="691968c839ab1598" providerId="LiveId" clId="{5371FB9C-D80E-4EDD-9184-5EFF16DEE0FB}" dt="2024-06-17T17:55:45.581" v="425" actId="20577"/>
        <pc:sldMkLst>
          <pc:docMk/>
          <pc:sldMk cId="4285979471" sldId="433"/>
        </pc:sldMkLst>
        <pc:spChg chg="mod">
          <ac:chgData name="avi rahimov" userId="691968c839ab1598" providerId="LiveId" clId="{5371FB9C-D80E-4EDD-9184-5EFF16DEE0FB}" dt="2024-06-17T14:02:22.765" v="54" actId="122"/>
          <ac:spMkLst>
            <pc:docMk/>
            <pc:sldMk cId="4285979471" sldId="433"/>
            <ac:spMk id="2" creationId="{EF964CFF-D052-4AEF-9A33-823169399771}"/>
          </ac:spMkLst>
        </pc:spChg>
        <pc:spChg chg="mod">
          <ac:chgData name="avi rahimov" userId="691968c839ab1598" providerId="LiveId" clId="{5371FB9C-D80E-4EDD-9184-5EFF16DEE0FB}" dt="2024-06-17T17:55:45.581" v="425" actId="20577"/>
          <ac:spMkLst>
            <pc:docMk/>
            <pc:sldMk cId="4285979471" sldId="433"/>
            <ac:spMk id="3" creationId="{3E789843-89A5-4582-BB2D-0E0710A020CB}"/>
          </ac:spMkLst>
        </pc:spChg>
      </pc:sldChg>
      <pc:sldChg chg="modSp mod">
        <pc:chgData name="avi rahimov" userId="691968c839ab1598" providerId="LiveId" clId="{5371FB9C-D80E-4EDD-9184-5EFF16DEE0FB}" dt="2024-06-17T18:18:10.806" v="554" actId="1076"/>
        <pc:sldMkLst>
          <pc:docMk/>
          <pc:sldMk cId="4140143957" sldId="436"/>
        </pc:sldMkLst>
        <pc:spChg chg="mod">
          <ac:chgData name="avi rahimov" userId="691968c839ab1598" providerId="LiveId" clId="{5371FB9C-D80E-4EDD-9184-5EFF16DEE0FB}" dt="2024-06-17T17:44:39.125" v="307" actId="14100"/>
          <ac:spMkLst>
            <pc:docMk/>
            <pc:sldMk cId="4140143957" sldId="436"/>
            <ac:spMk id="3" creationId="{B280F8F1-27C5-4F18-9C46-D89E7C05D1A1}"/>
          </ac:spMkLst>
        </pc:spChg>
        <pc:spChg chg="mod">
          <ac:chgData name="avi rahimov" userId="691968c839ab1598" providerId="LiveId" clId="{5371FB9C-D80E-4EDD-9184-5EFF16DEE0FB}" dt="2024-06-17T18:16:42.891" v="547" actId="1076"/>
          <ac:spMkLst>
            <pc:docMk/>
            <pc:sldMk cId="4140143957" sldId="436"/>
            <ac:spMk id="6" creationId="{EA7C0EA6-5CCD-447F-8D86-AF66C9DB892B}"/>
          </ac:spMkLst>
        </pc:spChg>
        <pc:spChg chg="mod">
          <ac:chgData name="avi rahimov" userId="691968c839ab1598" providerId="LiveId" clId="{5371FB9C-D80E-4EDD-9184-5EFF16DEE0FB}" dt="2024-06-17T18:16:34.275" v="545" actId="1076"/>
          <ac:spMkLst>
            <pc:docMk/>
            <pc:sldMk cId="4140143957" sldId="436"/>
            <ac:spMk id="7" creationId="{9EBC3DCF-003B-41DA-8F4D-AEBF2F89D70B}"/>
          </ac:spMkLst>
        </pc:spChg>
        <pc:spChg chg="mod">
          <ac:chgData name="avi rahimov" userId="691968c839ab1598" providerId="LiveId" clId="{5371FB9C-D80E-4EDD-9184-5EFF16DEE0FB}" dt="2024-06-17T18:16:37.133" v="546" actId="1076"/>
          <ac:spMkLst>
            <pc:docMk/>
            <pc:sldMk cId="4140143957" sldId="436"/>
            <ac:spMk id="8" creationId="{43B35CDA-22C7-4049-A633-46B1F13A128E}"/>
          </ac:spMkLst>
        </pc:spChg>
        <pc:spChg chg="mod">
          <ac:chgData name="avi rahimov" userId="691968c839ab1598" providerId="LiveId" clId="{5371FB9C-D80E-4EDD-9184-5EFF16DEE0FB}" dt="2024-06-17T18:16:46.823" v="548" actId="1076"/>
          <ac:spMkLst>
            <pc:docMk/>
            <pc:sldMk cId="4140143957" sldId="436"/>
            <ac:spMk id="9" creationId="{CE9DD5B4-E926-43EF-999D-39CD78AFF168}"/>
          </ac:spMkLst>
        </pc:spChg>
        <pc:spChg chg="mod">
          <ac:chgData name="avi rahimov" userId="691968c839ab1598" providerId="LiveId" clId="{5371FB9C-D80E-4EDD-9184-5EFF16DEE0FB}" dt="2024-06-17T18:18:08.341" v="553" actId="1076"/>
          <ac:spMkLst>
            <pc:docMk/>
            <pc:sldMk cId="4140143957" sldId="436"/>
            <ac:spMk id="10" creationId="{6F7A8B31-5405-4392-8125-1FDF3F2E1106}"/>
          </ac:spMkLst>
        </pc:spChg>
        <pc:spChg chg="mod">
          <ac:chgData name="avi rahimov" userId="691968c839ab1598" providerId="LiveId" clId="{5371FB9C-D80E-4EDD-9184-5EFF16DEE0FB}" dt="2024-06-17T18:16:21.633" v="541" actId="1076"/>
          <ac:spMkLst>
            <pc:docMk/>
            <pc:sldMk cId="4140143957" sldId="436"/>
            <ac:spMk id="12" creationId="{39C92CBB-1BAA-40F1-A26F-6EA35EDC97EE}"/>
          </ac:spMkLst>
        </pc:spChg>
        <pc:spChg chg="mod">
          <ac:chgData name="avi rahimov" userId="691968c839ab1598" providerId="LiveId" clId="{5371FB9C-D80E-4EDD-9184-5EFF16DEE0FB}" dt="2024-06-17T18:18:10.806" v="554" actId="1076"/>
          <ac:spMkLst>
            <pc:docMk/>
            <pc:sldMk cId="4140143957" sldId="436"/>
            <ac:spMk id="13" creationId="{5B9F3D8F-7AD2-416B-A869-0EE5BC5D24CE}"/>
          </ac:spMkLst>
        </pc:spChg>
      </pc:sldChg>
      <pc:sldChg chg="del">
        <pc:chgData name="avi rahimov" userId="691968c839ab1598" providerId="LiveId" clId="{5371FB9C-D80E-4EDD-9184-5EFF16DEE0FB}" dt="2024-06-17T14:01:32.746" v="1" actId="47"/>
        <pc:sldMkLst>
          <pc:docMk/>
          <pc:sldMk cId="1272584226" sldId="458"/>
        </pc:sldMkLst>
      </pc:sldChg>
      <pc:sldChg chg="del">
        <pc:chgData name="avi rahimov" userId="691968c839ab1598" providerId="LiveId" clId="{5371FB9C-D80E-4EDD-9184-5EFF16DEE0FB}" dt="2024-06-17T14:01:33.500" v="2" actId="47"/>
        <pc:sldMkLst>
          <pc:docMk/>
          <pc:sldMk cId="3592197350" sldId="459"/>
        </pc:sldMkLst>
      </pc:sldChg>
      <pc:sldChg chg="del">
        <pc:chgData name="avi rahimov" userId="691968c839ab1598" providerId="LiveId" clId="{5371FB9C-D80E-4EDD-9184-5EFF16DEE0FB}" dt="2024-06-17T14:01:33.891" v="3" actId="47"/>
        <pc:sldMkLst>
          <pc:docMk/>
          <pc:sldMk cId="2348920141" sldId="460"/>
        </pc:sldMkLst>
      </pc:sldChg>
      <pc:sldChg chg="del">
        <pc:chgData name="avi rahimov" userId="691968c839ab1598" providerId="LiveId" clId="{5371FB9C-D80E-4EDD-9184-5EFF16DEE0FB}" dt="2024-06-17T14:01:34.222" v="4" actId="47"/>
        <pc:sldMkLst>
          <pc:docMk/>
          <pc:sldMk cId="1594599724" sldId="473"/>
        </pc:sldMkLst>
      </pc:sldChg>
      <pc:sldChg chg="modSp mod">
        <pc:chgData name="avi rahimov" userId="691968c839ab1598" providerId="LiveId" clId="{5371FB9C-D80E-4EDD-9184-5EFF16DEE0FB}" dt="2024-06-17T17:31:53.081" v="169" actId="1076"/>
        <pc:sldMkLst>
          <pc:docMk/>
          <pc:sldMk cId="1060694909" sldId="480"/>
        </pc:sldMkLst>
        <pc:spChg chg="mod">
          <ac:chgData name="avi rahimov" userId="691968c839ab1598" providerId="LiveId" clId="{5371FB9C-D80E-4EDD-9184-5EFF16DEE0FB}" dt="2024-06-17T17:31:05.444" v="162" actId="1076"/>
          <ac:spMkLst>
            <pc:docMk/>
            <pc:sldMk cId="1060694909" sldId="480"/>
            <ac:spMk id="64" creationId="{7E67239A-7602-4643-9AB1-193FCCBD3CA7}"/>
          </ac:spMkLst>
        </pc:spChg>
        <pc:spChg chg="mod">
          <ac:chgData name="avi rahimov" userId="691968c839ab1598" providerId="LiveId" clId="{5371FB9C-D80E-4EDD-9184-5EFF16DEE0FB}" dt="2024-06-17T17:31:05.444" v="162" actId="1076"/>
          <ac:spMkLst>
            <pc:docMk/>
            <pc:sldMk cId="1060694909" sldId="480"/>
            <ac:spMk id="65" creationId="{C8075D05-EA1C-43C9-A794-26A653772BB8}"/>
          </ac:spMkLst>
        </pc:spChg>
        <pc:spChg chg="mod">
          <ac:chgData name="avi rahimov" userId="691968c839ab1598" providerId="LiveId" clId="{5371FB9C-D80E-4EDD-9184-5EFF16DEE0FB}" dt="2024-06-17T17:31:53.081" v="169" actId="1076"/>
          <ac:spMkLst>
            <pc:docMk/>
            <pc:sldMk cId="1060694909" sldId="480"/>
            <ac:spMk id="1160" creationId="{00000000-0000-0000-0000-000000000000}"/>
          </ac:spMkLst>
        </pc:spChg>
        <pc:graphicFrameChg chg="mod">
          <ac:chgData name="avi rahimov" userId="691968c839ab1598" providerId="LiveId" clId="{5371FB9C-D80E-4EDD-9184-5EFF16DEE0FB}" dt="2024-06-17T17:31:05.444" v="162" actId="1076"/>
          <ac:graphicFrameMkLst>
            <pc:docMk/>
            <pc:sldMk cId="1060694909" sldId="480"/>
            <ac:graphicFrameMk id="1161" creationId="{00000000-0000-0000-0000-000000000000}"/>
          </ac:graphicFrameMkLst>
        </pc:graphicFrameChg>
        <pc:graphicFrameChg chg="mod">
          <ac:chgData name="avi rahimov" userId="691968c839ab1598" providerId="LiveId" clId="{5371FB9C-D80E-4EDD-9184-5EFF16DEE0FB}" dt="2024-06-17T17:31:05.444" v="162" actId="1076"/>
          <ac:graphicFrameMkLst>
            <pc:docMk/>
            <pc:sldMk cId="1060694909" sldId="480"/>
            <ac:graphicFrameMk id="1177" creationId="{00000000-0000-0000-0000-000000000000}"/>
          </ac:graphicFrameMkLst>
        </pc:graphicFrameChg>
      </pc:sldChg>
      <pc:sldChg chg="del">
        <pc:chgData name="avi rahimov" userId="691968c839ab1598" providerId="LiveId" clId="{5371FB9C-D80E-4EDD-9184-5EFF16DEE0FB}" dt="2024-06-17T14:01:34.537" v="5" actId="47"/>
        <pc:sldMkLst>
          <pc:docMk/>
          <pc:sldMk cId="3243243576" sldId="482"/>
        </pc:sldMkLst>
      </pc:sldChg>
      <pc:sldChg chg="del">
        <pc:chgData name="avi rahimov" userId="691968c839ab1598" providerId="LiveId" clId="{5371FB9C-D80E-4EDD-9184-5EFF16DEE0FB}" dt="2024-06-17T14:01:34.741" v="6" actId="47"/>
        <pc:sldMkLst>
          <pc:docMk/>
          <pc:sldMk cId="395873470" sldId="483"/>
        </pc:sldMkLst>
      </pc:sldChg>
      <pc:sldChg chg="del">
        <pc:chgData name="avi rahimov" userId="691968c839ab1598" providerId="LiveId" clId="{5371FB9C-D80E-4EDD-9184-5EFF16DEE0FB}" dt="2024-06-17T14:01:34.868" v="7" actId="47"/>
        <pc:sldMkLst>
          <pc:docMk/>
          <pc:sldMk cId="544202673" sldId="484"/>
        </pc:sldMkLst>
      </pc:sldChg>
      <pc:sldChg chg="del">
        <pc:chgData name="avi rahimov" userId="691968c839ab1598" providerId="LiveId" clId="{5371FB9C-D80E-4EDD-9184-5EFF16DEE0FB}" dt="2024-06-17T14:01:35.481" v="10" actId="47"/>
        <pc:sldMkLst>
          <pc:docMk/>
          <pc:sldMk cId="4124952703" sldId="485"/>
        </pc:sldMkLst>
      </pc:sldChg>
      <pc:sldChg chg="del">
        <pc:chgData name="avi rahimov" userId="691968c839ab1598" providerId="LiveId" clId="{5371FB9C-D80E-4EDD-9184-5EFF16DEE0FB}" dt="2024-06-17T14:01:37.451" v="16" actId="47"/>
        <pc:sldMkLst>
          <pc:docMk/>
          <pc:sldMk cId="1060439511" sldId="486"/>
        </pc:sldMkLst>
      </pc:sldChg>
      <pc:sldChg chg="modSp mod">
        <pc:chgData name="avi rahimov" userId="691968c839ab1598" providerId="LiveId" clId="{5371FB9C-D80E-4EDD-9184-5EFF16DEE0FB}" dt="2024-06-17T17:34:38.985" v="213" actId="1076"/>
        <pc:sldMkLst>
          <pc:docMk/>
          <pc:sldMk cId="3209368768" sldId="487"/>
        </pc:sldMkLst>
        <pc:spChg chg="mod">
          <ac:chgData name="avi rahimov" userId="691968c839ab1598" providerId="LiveId" clId="{5371FB9C-D80E-4EDD-9184-5EFF16DEE0FB}" dt="2024-06-17T17:34:34.201" v="212" actId="1076"/>
          <ac:spMkLst>
            <pc:docMk/>
            <pc:sldMk cId="3209368768" sldId="487"/>
            <ac:spMk id="375" creationId="{00000000-0000-0000-0000-000000000000}"/>
          </ac:spMkLst>
        </pc:spChg>
        <pc:spChg chg="mod">
          <ac:chgData name="avi rahimov" userId="691968c839ab1598" providerId="LiveId" clId="{5371FB9C-D80E-4EDD-9184-5EFF16DEE0FB}" dt="2024-06-17T17:34:38.985" v="213" actId="1076"/>
          <ac:spMkLst>
            <pc:docMk/>
            <pc:sldMk cId="3209368768" sldId="487"/>
            <ac:spMk id="378" creationId="{00000000-0000-0000-0000-000000000000}"/>
          </ac:spMkLst>
        </pc:spChg>
        <pc:spChg chg="mod">
          <ac:chgData name="avi rahimov" userId="691968c839ab1598" providerId="LiveId" clId="{5371FB9C-D80E-4EDD-9184-5EFF16DEE0FB}" dt="2024-06-17T17:34:38.985" v="213" actId="1076"/>
          <ac:spMkLst>
            <pc:docMk/>
            <pc:sldMk cId="3209368768" sldId="487"/>
            <ac:spMk id="379" creationId="{00000000-0000-0000-0000-000000000000}"/>
          </ac:spMkLst>
        </pc:spChg>
        <pc:spChg chg="mod">
          <ac:chgData name="avi rahimov" userId="691968c839ab1598" providerId="LiveId" clId="{5371FB9C-D80E-4EDD-9184-5EFF16DEE0FB}" dt="2024-06-17T17:34:38.985" v="213" actId="1076"/>
          <ac:spMkLst>
            <pc:docMk/>
            <pc:sldMk cId="3209368768" sldId="487"/>
            <ac:spMk id="380" creationId="{00000000-0000-0000-0000-000000000000}"/>
          </ac:spMkLst>
        </pc:spChg>
        <pc:spChg chg="mod">
          <ac:chgData name="avi rahimov" userId="691968c839ab1598" providerId="LiveId" clId="{5371FB9C-D80E-4EDD-9184-5EFF16DEE0FB}" dt="2024-06-17T17:34:38.985" v="213" actId="1076"/>
          <ac:spMkLst>
            <pc:docMk/>
            <pc:sldMk cId="3209368768" sldId="487"/>
            <ac:spMk id="381" creationId="{00000000-0000-0000-0000-000000000000}"/>
          </ac:spMkLst>
        </pc:spChg>
        <pc:spChg chg="mod">
          <ac:chgData name="avi rahimov" userId="691968c839ab1598" providerId="LiveId" clId="{5371FB9C-D80E-4EDD-9184-5EFF16DEE0FB}" dt="2024-06-17T17:34:38.985" v="213" actId="1076"/>
          <ac:spMkLst>
            <pc:docMk/>
            <pc:sldMk cId="3209368768" sldId="487"/>
            <ac:spMk id="382" creationId="{00000000-0000-0000-0000-000000000000}"/>
          </ac:spMkLst>
        </pc:spChg>
        <pc:spChg chg="mod">
          <ac:chgData name="avi rahimov" userId="691968c839ab1598" providerId="LiveId" clId="{5371FB9C-D80E-4EDD-9184-5EFF16DEE0FB}" dt="2024-06-17T17:34:38.985" v="213" actId="1076"/>
          <ac:spMkLst>
            <pc:docMk/>
            <pc:sldMk cId="3209368768" sldId="487"/>
            <ac:spMk id="387" creationId="{00000000-0000-0000-0000-000000000000}"/>
          </ac:spMkLst>
        </pc:spChg>
        <pc:spChg chg="mod">
          <ac:chgData name="avi rahimov" userId="691968c839ab1598" providerId="LiveId" clId="{5371FB9C-D80E-4EDD-9184-5EFF16DEE0FB}" dt="2024-06-17T17:34:38.985" v="213" actId="1076"/>
          <ac:spMkLst>
            <pc:docMk/>
            <pc:sldMk cId="3209368768" sldId="487"/>
            <ac:spMk id="388" creationId="{00000000-0000-0000-0000-000000000000}"/>
          </ac:spMkLst>
        </pc:spChg>
        <pc:spChg chg="mod">
          <ac:chgData name="avi rahimov" userId="691968c839ab1598" providerId="LiveId" clId="{5371FB9C-D80E-4EDD-9184-5EFF16DEE0FB}" dt="2024-06-17T17:34:38.985" v="213" actId="1076"/>
          <ac:spMkLst>
            <pc:docMk/>
            <pc:sldMk cId="3209368768" sldId="487"/>
            <ac:spMk id="392" creationId="{00000000-0000-0000-0000-000000000000}"/>
          </ac:spMkLst>
        </pc:spChg>
        <pc:spChg chg="mod">
          <ac:chgData name="avi rahimov" userId="691968c839ab1598" providerId="LiveId" clId="{5371FB9C-D80E-4EDD-9184-5EFF16DEE0FB}" dt="2024-06-17T17:34:38.985" v="213" actId="1076"/>
          <ac:spMkLst>
            <pc:docMk/>
            <pc:sldMk cId="3209368768" sldId="487"/>
            <ac:spMk id="393" creationId="{00000000-0000-0000-0000-000000000000}"/>
          </ac:spMkLst>
        </pc:spChg>
        <pc:spChg chg="mod">
          <ac:chgData name="avi rahimov" userId="691968c839ab1598" providerId="LiveId" clId="{5371FB9C-D80E-4EDD-9184-5EFF16DEE0FB}" dt="2024-06-17T17:34:38.985" v="213" actId="1076"/>
          <ac:spMkLst>
            <pc:docMk/>
            <pc:sldMk cId="3209368768" sldId="487"/>
            <ac:spMk id="394" creationId="{00000000-0000-0000-0000-000000000000}"/>
          </ac:spMkLst>
        </pc:spChg>
        <pc:spChg chg="mod">
          <ac:chgData name="avi rahimov" userId="691968c839ab1598" providerId="LiveId" clId="{5371FB9C-D80E-4EDD-9184-5EFF16DEE0FB}" dt="2024-06-17T17:34:38.985" v="213" actId="1076"/>
          <ac:spMkLst>
            <pc:docMk/>
            <pc:sldMk cId="3209368768" sldId="487"/>
            <ac:spMk id="395" creationId="{00000000-0000-0000-0000-000000000000}"/>
          </ac:spMkLst>
        </pc:spChg>
        <pc:spChg chg="mod">
          <ac:chgData name="avi rahimov" userId="691968c839ab1598" providerId="LiveId" clId="{5371FB9C-D80E-4EDD-9184-5EFF16DEE0FB}" dt="2024-06-17T17:34:38.985" v="213" actId="1076"/>
          <ac:spMkLst>
            <pc:docMk/>
            <pc:sldMk cId="3209368768" sldId="487"/>
            <ac:spMk id="396" creationId="{00000000-0000-0000-0000-000000000000}"/>
          </ac:spMkLst>
        </pc:spChg>
        <pc:spChg chg="mod">
          <ac:chgData name="avi rahimov" userId="691968c839ab1598" providerId="LiveId" clId="{5371FB9C-D80E-4EDD-9184-5EFF16DEE0FB}" dt="2024-06-17T17:34:38.985" v="213" actId="1076"/>
          <ac:spMkLst>
            <pc:docMk/>
            <pc:sldMk cId="3209368768" sldId="487"/>
            <ac:spMk id="400" creationId="{00000000-0000-0000-0000-000000000000}"/>
          </ac:spMkLst>
        </pc:spChg>
        <pc:graphicFrameChg chg="mod modGraphic">
          <ac:chgData name="avi rahimov" userId="691968c839ab1598" providerId="LiveId" clId="{5371FB9C-D80E-4EDD-9184-5EFF16DEE0FB}" dt="2024-06-17T17:34:26.343" v="210" actId="1076"/>
          <ac:graphicFrameMkLst>
            <pc:docMk/>
            <pc:sldMk cId="3209368768" sldId="487"/>
            <ac:graphicFrameMk id="5" creationId="{683895AC-2243-4DB4-8BE3-B4836464A439}"/>
          </ac:graphicFrameMkLst>
        </pc:graphicFrameChg>
      </pc:sldChg>
      <pc:sldChg chg="del">
        <pc:chgData name="avi rahimov" userId="691968c839ab1598" providerId="LiveId" clId="{5371FB9C-D80E-4EDD-9184-5EFF16DEE0FB}" dt="2024-06-17T14:01:36.032" v="11" actId="47"/>
        <pc:sldMkLst>
          <pc:docMk/>
          <pc:sldMk cId="3456927421" sldId="490"/>
        </pc:sldMkLst>
      </pc:sldChg>
      <pc:sldChg chg="del">
        <pc:chgData name="avi rahimov" userId="691968c839ab1598" providerId="LiveId" clId="{5371FB9C-D80E-4EDD-9184-5EFF16DEE0FB}" dt="2024-06-17T14:01:36.206" v="12" actId="47"/>
        <pc:sldMkLst>
          <pc:docMk/>
          <pc:sldMk cId="1246713435" sldId="491"/>
        </pc:sldMkLst>
      </pc:sldChg>
      <pc:sldChg chg="del">
        <pc:chgData name="avi rahimov" userId="691968c839ab1598" providerId="LiveId" clId="{5371FB9C-D80E-4EDD-9184-5EFF16DEE0FB}" dt="2024-06-17T14:01:36.381" v="13" actId="47"/>
        <pc:sldMkLst>
          <pc:docMk/>
          <pc:sldMk cId="2432522273" sldId="492"/>
        </pc:sldMkLst>
      </pc:sldChg>
      <pc:sldChg chg="del">
        <pc:chgData name="avi rahimov" userId="691968c839ab1598" providerId="LiveId" clId="{5371FB9C-D80E-4EDD-9184-5EFF16DEE0FB}" dt="2024-06-17T14:01:36.743" v="14" actId="47"/>
        <pc:sldMkLst>
          <pc:docMk/>
          <pc:sldMk cId="2210481416" sldId="493"/>
        </pc:sldMkLst>
      </pc:sldChg>
      <pc:sldChg chg="del">
        <pc:chgData name="avi rahimov" userId="691968c839ab1598" providerId="LiveId" clId="{5371FB9C-D80E-4EDD-9184-5EFF16DEE0FB}" dt="2024-06-17T14:01:36.947" v="15" actId="47"/>
        <pc:sldMkLst>
          <pc:docMk/>
          <pc:sldMk cId="4107191556" sldId="494"/>
        </pc:sldMkLst>
      </pc:sldChg>
      <pc:sldChg chg="del">
        <pc:chgData name="avi rahimov" userId="691968c839ab1598" providerId="LiveId" clId="{5371FB9C-D80E-4EDD-9184-5EFF16DEE0FB}" dt="2024-06-17T14:01:27.127" v="0" actId="47"/>
        <pc:sldMkLst>
          <pc:docMk/>
          <pc:sldMk cId="2959662320" sldId="505"/>
        </pc:sldMkLst>
      </pc:sldChg>
      <pc:sldChg chg="modSp mod">
        <pc:chgData name="avi rahimov" userId="691968c839ab1598" providerId="LiveId" clId="{5371FB9C-D80E-4EDD-9184-5EFF16DEE0FB}" dt="2024-06-17T17:28:11.815" v="146" actId="14100"/>
        <pc:sldMkLst>
          <pc:docMk/>
          <pc:sldMk cId="654983474" sldId="508"/>
        </pc:sldMkLst>
        <pc:spChg chg="mod">
          <ac:chgData name="avi rahimov" userId="691968c839ab1598" providerId="LiveId" clId="{5371FB9C-D80E-4EDD-9184-5EFF16DEE0FB}" dt="2024-06-17T17:28:11.815" v="146" actId="14100"/>
          <ac:spMkLst>
            <pc:docMk/>
            <pc:sldMk cId="654983474" sldId="508"/>
            <ac:spMk id="2" creationId="{41D79E52-262B-4E7B-8076-1F606051BEA2}"/>
          </ac:spMkLst>
        </pc:spChg>
        <pc:spChg chg="mod">
          <ac:chgData name="avi rahimov" userId="691968c839ab1598" providerId="LiveId" clId="{5371FB9C-D80E-4EDD-9184-5EFF16DEE0FB}" dt="2024-06-17T17:27:42.554" v="141" actId="1076"/>
          <ac:spMkLst>
            <pc:docMk/>
            <pc:sldMk cId="654983474" sldId="508"/>
            <ac:spMk id="64" creationId="{EFE2DAC2-7306-4B35-B3FC-A2949EAFB363}"/>
          </ac:spMkLst>
        </pc:spChg>
        <pc:spChg chg="mod">
          <ac:chgData name="avi rahimov" userId="691968c839ab1598" providerId="LiveId" clId="{5371FB9C-D80E-4EDD-9184-5EFF16DEE0FB}" dt="2024-06-17T17:27:46.016" v="142" actId="1076"/>
          <ac:spMkLst>
            <pc:docMk/>
            <pc:sldMk cId="654983474" sldId="508"/>
            <ac:spMk id="65" creationId="{8ADFC977-1495-475D-9A18-7568B841F045}"/>
          </ac:spMkLst>
        </pc:spChg>
        <pc:spChg chg="mod">
          <ac:chgData name="avi rahimov" userId="691968c839ab1598" providerId="LiveId" clId="{5371FB9C-D80E-4EDD-9184-5EFF16DEE0FB}" dt="2024-06-17T17:27:37.341" v="140" actId="404"/>
          <ac:spMkLst>
            <pc:docMk/>
            <pc:sldMk cId="654983474" sldId="508"/>
            <ac:spMk id="66" creationId="{F1087326-4343-4E01-B5A4-25507F9BB4F4}"/>
          </ac:spMkLst>
        </pc:spChg>
        <pc:spChg chg="mod">
          <ac:chgData name="avi rahimov" userId="691968c839ab1598" providerId="LiveId" clId="{5371FB9C-D80E-4EDD-9184-5EFF16DEE0FB}" dt="2024-06-17T17:27:27.553" v="137" actId="1076"/>
          <ac:spMkLst>
            <pc:docMk/>
            <pc:sldMk cId="654983474" sldId="508"/>
            <ac:spMk id="67" creationId="{ACEFE425-CF05-4DA8-A9A8-C11083EB1ABB}"/>
          </ac:spMkLst>
        </pc:spChg>
        <pc:spChg chg="mod">
          <ac:chgData name="avi rahimov" userId="691968c839ab1598" providerId="LiveId" clId="{5371FB9C-D80E-4EDD-9184-5EFF16DEE0FB}" dt="2024-06-17T17:27:48.937" v="143" actId="1076"/>
          <ac:spMkLst>
            <pc:docMk/>
            <pc:sldMk cId="654983474" sldId="508"/>
            <ac:spMk id="69" creationId="{B1BB3A3C-4717-4897-A59A-0E524162A17E}"/>
          </ac:spMkLst>
        </pc:spChg>
        <pc:spChg chg="mod">
          <ac:chgData name="avi rahimov" userId="691968c839ab1598" providerId="LiveId" clId="{5371FB9C-D80E-4EDD-9184-5EFF16DEE0FB}" dt="2024-06-17T17:25:53.105" v="122" actId="1076"/>
          <ac:spMkLst>
            <pc:docMk/>
            <pc:sldMk cId="654983474" sldId="508"/>
            <ac:spMk id="70" creationId="{8F2CBE8C-54C5-461E-91B1-0B26BB46C62D}"/>
          </ac:spMkLst>
        </pc:spChg>
        <pc:spChg chg="mod">
          <ac:chgData name="avi rahimov" userId="691968c839ab1598" providerId="LiveId" clId="{5371FB9C-D80E-4EDD-9184-5EFF16DEE0FB}" dt="2024-06-17T17:25:53.105" v="122" actId="1076"/>
          <ac:spMkLst>
            <pc:docMk/>
            <pc:sldMk cId="654983474" sldId="508"/>
            <ac:spMk id="71" creationId="{01FC17C8-3525-4A79-8251-ACB1AD21BCB3}"/>
          </ac:spMkLst>
        </pc:spChg>
        <pc:spChg chg="mod">
          <ac:chgData name="avi rahimov" userId="691968c839ab1598" providerId="LiveId" clId="{5371FB9C-D80E-4EDD-9184-5EFF16DEE0FB}" dt="2024-06-17T17:25:26.466" v="121" actId="1076"/>
          <ac:spMkLst>
            <pc:docMk/>
            <pc:sldMk cId="654983474" sldId="508"/>
            <ac:spMk id="1160" creationId="{00000000-0000-0000-0000-000000000000}"/>
          </ac:spMkLst>
        </pc:spChg>
        <pc:spChg chg="mod">
          <ac:chgData name="avi rahimov" userId="691968c839ab1598" providerId="LiveId" clId="{5371FB9C-D80E-4EDD-9184-5EFF16DEE0FB}" dt="2024-06-17T17:28:03.298" v="144" actId="1076"/>
          <ac:spMkLst>
            <pc:docMk/>
            <pc:sldMk cId="654983474" sldId="508"/>
            <ac:spMk id="1162" creationId="{00000000-0000-0000-0000-000000000000}"/>
          </ac:spMkLst>
        </pc:spChg>
        <pc:spChg chg="mod">
          <ac:chgData name="avi rahimov" userId="691968c839ab1598" providerId="LiveId" clId="{5371FB9C-D80E-4EDD-9184-5EFF16DEE0FB}" dt="2024-06-17T17:28:03.298" v="144" actId="1076"/>
          <ac:spMkLst>
            <pc:docMk/>
            <pc:sldMk cId="654983474" sldId="508"/>
            <ac:spMk id="1163" creationId="{00000000-0000-0000-0000-000000000000}"/>
          </ac:spMkLst>
        </pc:spChg>
        <pc:spChg chg="mod">
          <ac:chgData name="avi rahimov" userId="691968c839ab1598" providerId="LiveId" clId="{5371FB9C-D80E-4EDD-9184-5EFF16DEE0FB}" dt="2024-06-17T17:28:03.298" v="144" actId="1076"/>
          <ac:spMkLst>
            <pc:docMk/>
            <pc:sldMk cId="654983474" sldId="508"/>
            <ac:spMk id="1164" creationId="{00000000-0000-0000-0000-000000000000}"/>
          </ac:spMkLst>
        </pc:spChg>
        <pc:spChg chg="mod">
          <ac:chgData name="avi rahimov" userId="691968c839ab1598" providerId="LiveId" clId="{5371FB9C-D80E-4EDD-9184-5EFF16DEE0FB}" dt="2024-06-17T17:28:03.298" v="144" actId="1076"/>
          <ac:spMkLst>
            <pc:docMk/>
            <pc:sldMk cId="654983474" sldId="508"/>
            <ac:spMk id="1165" creationId="{00000000-0000-0000-0000-000000000000}"/>
          </ac:spMkLst>
        </pc:spChg>
        <pc:spChg chg="mod">
          <ac:chgData name="avi rahimov" userId="691968c839ab1598" providerId="LiveId" clId="{5371FB9C-D80E-4EDD-9184-5EFF16DEE0FB}" dt="2024-06-17T17:28:03.298" v="144" actId="1076"/>
          <ac:spMkLst>
            <pc:docMk/>
            <pc:sldMk cId="654983474" sldId="508"/>
            <ac:spMk id="1166" creationId="{00000000-0000-0000-0000-000000000000}"/>
          </ac:spMkLst>
        </pc:spChg>
        <pc:spChg chg="mod">
          <ac:chgData name="avi rahimov" userId="691968c839ab1598" providerId="LiveId" clId="{5371FB9C-D80E-4EDD-9184-5EFF16DEE0FB}" dt="2024-06-17T17:28:03.298" v="144" actId="1076"/>
          <ac:spMkLst>
            <pc:docMk/>
            <pc:sldMk cId="654983474" sldId="508"/>
            <ac:spMk id="1167" creationId="{00000000-0000-0000-0000-000000000000}"/>
          </ac:spMkLst>
        </pc:spChg>
        <pc:spChg chg="mod">
          <ac:chgData name="avi rahimov" userId="691968c839ab1598" providerId="LiveId" clId="{5371FB9C-D80E-4EDD-9184-5EFF16DEE0FB}" dt="2024-06-17T17:28:03.298" v="144" actId="1076"/>
          <ac:spMkLst>
            <pc:docMk/>
            <pc:sldMk cId="654983474" sldId="508"/>
            <ac:spMk id="1168" creationId="{00000000-0000-0000-0000-000000000000}"/>
          </ac:spMkLst>
        </pc:spChg>
        <pc:spChg chg="mod">
          <ac:chgData name="avi rahimov" userId="691968c839ab1598" providerId="LiveId" clId="{5371FB9C-D80E-4EDD-9184-5EFF16DEE0FB}" dt="2024-06-17T17:28:03.298" v="144" actId="1076"/>
          <ac:spMkLst>
            <pc:docMk/>
            <pc:sldMk cId="654983474" sldId="508"/>
            <ac:spMk id="1169" creationId="{00000000-0000-0000-0000-000000000000}"/>
          </ac:spMkLst>
        </pc:spChg>
        <pc:spChg chg="mod">
          <ac:chgData name="avi rahimov" userId="691968c839ab1598" providerId="LiveId" clId="{5371FB9C-D80E-4EDD-9184-5EFF16DEE0FB}" dt="2024-06-17T17:28:03.298" v="144" actId="1076"/>
          <ac:spMkLst>
            <pc:docMk/>
            <pc:sldMk cId="654983474" sldId="508"/>
            <ac:spMk id="1170" creationId="{00000000-0000-0000-0000-000000000000}"/>
          </ac:spMkLst>
        </pc:spChg>
        <pc:spChg chg="mod">
          <ac:chgData name="avi rahimov" userId="691968c839ab1598" providerId="LiveId" clId="{5371FB9C-D80E-4EDD-9184-5EFF16DEE0FB}" dt="2024-06-17T17:28:03.298" v="144" actId="1076"/>
          <ac:spMkLst>
            <pc:docMk/>
            <pc:sldMk cId="654983474" sldId="508"/>
            <ac:spMk id="1171" creationId="{00000000-0000-0000-0000-000000000000}"/>
          </ac:spMkLst>
        </pc:spChg>
        <pc:spChg chg="mod">
          <ac:chgData name="avi rahimov" userId="691968c839ab1598" providerId="LiveId" clId="{5371FB9C-D80E-4EDD-9184-5EFF16DEE0FB}" dt="2024-06-17T17:28:03.298" v="144" actId="1076"/>
          <ac:spMkLst>
            <pc:docMk/>
            <pc:sldMk cId="654983474" sldId="508"/>
            <ac:spMk id="1172" creationId="{00000000-0000-0000-0000-000000000000}"/>
          </ac:spMkLst>
        </pc:spChg>
        <pc:spChg chg="mod">
          <ac:chgData name="avi rahimov" userId="691968c839ab1598" providerId="LiveId" clId="{5371FB9C-D80E-4EDD-9184-5EFF16DEE0FB}" dt="2024-06-17T17:28:03.298" v="144" actId="1076"/>
          <ac:spMkLst>
            <pc:docMk/>
            <pc:sldMk cId="654983474" sldId="508"/>
            <ac:spMk id="1173" creationId="{00000000-0000-0000-0000-000000000000}"/>
          </ac:spMkLst>
        </pc:spChg>
        <pc:spChg chg="mod">
          <ac:chgData name="avi rahimov" userId="691968c839ab1598" providerId="LiveId" clId="{5371FB9C-D80E-4EDD-9184-5EFF16DEE0FB}" dt="2024-06-17T17:28:03.298" v="144" actId="1076"/>
          <ac:spMkLst>
            <pc:docMk/>
            <pc:sldMk cId="654983474" sldId="508"/>
            <ac:spMk id="1174" creationId="{00000000-0000-0000-0000-000000000000}"/>
          </ac:spMkLst>
        </pc:spChg>
        <pc:spChg chg="mod">
          <ac:chgData name="avi rahimov" userId="691968c839ab1598" providerId="LiveId" clId="{5371FB9C-D80E-4EDD-9184-5EFF16DEE0FB}" dt="2024-06-17T17:28:03.298" v="144" actId="1076"/>
          <ac:spMkLst>
            <pc:docMk/>
            <pc:sldMk cId="654983474" sldId="508"/>
            <ac:spMk id="1175" creationId="{00000000-0000-0000-0000-000000000000}"/>
          </ac:spMkLst>
        </pc:spChg>
        <pc:spChg chg="mod">
          <ac:chgData name="avi rahimov" userId="691968c839ab1598" providerId="LiveId" clId="{5371FB9C-D80E-4EDD-9184-5EFF16DEE0FB}" dt="2024-06-17T17:28:03.298" v="144" actId="1076"/>
          <ac:spMkLst>
            <pc:docMk/>
            <pc:sldMk cId="654983474" sldId="508"/>
            <ac:spMk id="1176" creationId="{00000000-0000-0000-0000-000000000000}"/>
          </ac:spMkLst>
        </pc:spChg>
        <pc:spChg chg="mod">
          <ac:chgData name="avi rahimov" userId="691968c839ab1598" providerId="LiveId" clId="{5371FB9C-D80E-4EDD-9184-5EFF16DEE0FB}" dt="2024-06-17T17:28:03.298" v="144" actId="1076"/>
          <ac:spMkLst>
            <pc:docMk/>
            <pc:sldMk cId="654983474" sldId="508"/>
            <ac:spMk id="1207" creationId="{00000000-0000-0000-0000-000000000000}"/>
          </ac:spMkLst>
        </pc:spChg>
        <pc:spChg chg="mod">
          <ac:chgData name="avi rahimov" userId="691968c839ab1598" providerId="LiveId" clId="{5371FB9C-D80E-4EDD-9184-5EFF16DEE0FB}" dt="2024-06-17T17:28:03.298" v="144" actId="1076"/>
          <ac:spMkLst>
            <pc:docMk/>
            <pc:sldMk cId="654983474" sldId="508"/>
            <ac:spMk id="1208" creationId="{00000000-0000-0000-0000-000000000000}"/>
          </ac:spMkLst>
        </pc:spChg>
        <pc:spChg chg="mod">
          <ac:chgData name="avi rahimov" userId="691968c839ab1598" providerId="LiveId" clId="{5371FB9C-D80E-4EDD-9184-5EFF16DEE0FB}" dt="2024-06-17T17:28:03.298" v="144" actId="1076"/>
          <ac:spMkLst>
            <pc:docMk/>
            <pc:sldMk cId="654983474" sldId="508"/>
            <ac:spMk id="1209" creationId="{00000000-0000-0000-0000-000000000000}"/>
          </ac:spMkLst>
        </pc:spChg>
        <pc:spChg chg="mod">
          <ac:chgData name="avi rahimov" userId="691968c839ab1598" providerId="LiveId" clId="{5371FB9C-D80E-4EDD-9184-5EFF16DEE0FB}" dt="2024-06-17T17:28:03.298" v="144" actId="1076"/>
          <ac:spMkLst>
            <pc:docMk/>
            <pc:sldMk cId="654983474" sldId="508"/>
            <ac:spMk id="1210" creationId="{00000000-0000-0000-0000-000000000000}"/>
          </ac:spMkLst>
        </pc:spChg>
        <pc:spChg chg="mod">
          <ac:chgData name="avi rahimov" userId="691968c839ab1598" providerId="LiveId" clId="{5371FB9C-D80E-4EDD-9184-5EFF16DEE0FB}" dt="2024-06-17T17:28:03.298" v="144" actId="1076"/>
          <ac:spMkLst>
            <pc:docMk/>
            <pc:sldMk cId="654983474" sldId="508"/>
            <ac:spMk id="1211" creationId="{00000000-0000-0000-0000-000000000000}"/>
          </ac:spMkLst>
        </pc:spChg>
        <pc:spChg chg="mod">
          <ac:chgData name="avi rahimov" userId="691968c839ab1598" providerId="LiveId" clId="{5371FB9C-D80E-4EDD-9184-5EFF16DEE0FB}" dt="2024-06-17T17:28:03.298" v="144" actId="1076"/>
          <ac:spMkLst>
            <pc:docMk/>
            <pc:sldMk cId="654983474" sldId="508"/>
            <ac:spMk id="1212" creationId="{00000000-0000-0000-0000-000000000000}"/>
          </ac:spMkLst>
        </pc:spChg>
        <pc:spChg chg="mod">
          <ac:chgData name="avi rahimov" userId="691968c839ab1598" providerId="LiveId" clId="{5371FB9C-D80E-4EDD-9184-5EFF16DEE0FB}" dt="2024-06-17T17:28:03.298" v="144" actId="1076"/>
          <ac:spMkLst>
            <pc:docMk/>
            <pc:sldMk cId="654983474" sldId="508"/>
            <ac:spMk id="1213" creationId="{00000000-0000-0000-0000-000000000000}"/>
          </ac:spMkLst>
        </pc:spChg>
        <pc:spChg chg="mod">
          <ac:chgData name="avi rahimov" userId="691968c839ab1598" providerId="LiveId" clId="{5371FB9C-D80E-4EDD-9184-5EFF16DEE0FB}" dt="2024-06-17T17:28:03.298" v="144" actId="1076"/>
          <ac:spMkLst>
            <pc:docMk/>
            <pc:sldMk cId="654983474" sldId="508"/>
            <ac:spMk id="1214" creationId="{00000000-0000-0000-0000-000000000000}"/>
          </ac:spMkLst>
        </pc:spChg>
        <pc:spChg chg="mod">
          <ac:chgData name="avi rahimov" userId="691968c839ab1598" providerId="LiveId" clId="{5371FB9C-D80E-4EDD-9184-5EFF16DEE0FB}" dt="2024-06-17T17:28:03.298" v="144" actId="1076"/>
          <ac:spMkLst>
            <pc:docMk/>
            <pc:sldMk cId="654983474" sldId="508"/>
            <ac:spMk id="1215" creationId="{00000000-0000-0000-0000-000000000000}"/>
          </ac:spMkLst>
        </pc:spChg>
        <pc:spChg chg="mod">
          <ac:chgData name="avi rahimov" userId="691968c839ab1598" providerId="LiveId" clId="{5371FB9C-D80E-4EDD-9184-5EFF16DEE0FB}" dt="2024-06-17T17:28:03.298" v="144" actId="1076"/>
          <ac:spMkLst>
            <pc:docMk/>
            <pc:sldMk cId="654983474" sldId="508"/>
            <ac:spMk id="1216" creationId="{00000000-0000-0000-0000-000000000000}"/>
          </ac:spMkLst>
        </pc:spChg>
        <pc:spChg chg="mod">
          <ac:chgData name="avi rahimov" userId="691968c839ab1598" providerId="LiveId" clId="{5371FB9C-D80E-4EDD-9184-5EFF16DEE0FB}" dt="2024-06-17T17:28:03.298" v="144" actId="1076"/>
          <ac:spMkLst>
            <pc:docMk/>
            <pc:sldMk cId="654983474" sldId="508"/>
            <ac:spMk id="1217" creationId="{00000000-0000-0000-0000-000000000000}"/>
          </ac:spMkLst>
        </pc:spChg>
        <pc:spChg chg="mod">
          <ac:chgData name="avi rahimov" userId="691968c839ab1598" providerId="LiveId" clId="{5371FB9C-D80E-4EDD-9184-5EFF16DEE0FB}" dt="2024-06-17T17:28:03.298" v="144" actId="1076"/>
          <ac:spMkLst>
            <pc:docMk/>
            <pc:sldMk cId="654983474" sldId="508"/>
            <ac:spMk id="1218" creationId="{00000000-0000-0000-0000-000000000000}"/>
          </ac:spMkLst>
        </pc:spChg>
        <pc:spChg chg="mod">
          <ac:chgData name="avi rahimov" userId="691968c839ab1598" providerId="LiveId" clId="{5371FB9C-D80E-4EDD-9184-5EFF16DEE0FB}" dt="2024-06-17T17:28:03.298" v="144" actId="1076"/>
          <ac:spMkLst>
            <pc:docMk/>
            <pc:sldMk cId="654983474" sldId="508"/>
            <ac:spMk id="1219" creationId="{00000000-0000-0000-0000-000000000000}"/>
          </ac:spMkLst>
        </pc:spChg>
        <pc:spChg chg="mod">
          <ac:chgData name="avi rahimov" userId="691968c839ab1598" providerId="LiveId" clId="{5371FB9C-D80E-4EDD-9184-5EFF16DEE0FB}" dt="2024-06-17T17:28:03.298" v="144" actId="1076"/>
          <ac:spMkLst>
            <pc:docMk/>
            <pc:sldMk cId="654983474" sldId="508"/>
            <ac:spMk id="1220" creationId="{00000000-0000-0000-0000-000000000000}"/>
          </ac:spMkLst>
        </pc:spChg>
        <pc:graphicFrameChg chg="mod modGraphic">
          <ac:chgData name="avi rahimov" userId="691968c839ab1598" providerId="LiveId" clId="{5371FB9C-D80E-4EDD-9184-5EFF16DEE0FB}" dt="2024-06-17T17:25:53.105" v="122" actId="1076"/>
          <ac:graphicFrameMkLst>
            <pc:docMk/>
            <pc:sldMk cId="654983474" sldId="508"/>
            <ac:graphicFrameMk id="74" creationId="{25882D0B-37BA-46B3-925D-F2DFA4EA288A}"/>
          </ac:graphicFrameMkLst>
        </pc:graphicFrameChg>
        <pc:graphicFrameChg chg="mod">
          <ac:chgData name="avi rahimov" userId="691968c839ab1598" providerId="LiveId" clId="{5371FB9C-D80E-4EDD-9184-5EFF16DEE0FB}" dt="2024-06-17T17:25:53.105" v="122" actId="1076"/>
          <ac:graphicFrameMkLst>
            <pc:docMk/>
            <pc:sldMk cId="654983474" sldId="508"/>
            <ac:graphicFrameMk id="75" creationId="{1DCD4EBF-A3D8-40A7-93C2-FD8C76591E46}"/>
          </ac:graphicFrameMkLst>
        </pc:graphicFrameChg>
      </pc:sldChg>
      <pc:sldChg chg="modSp mod">
        <pc:chgData name="avi rahimov" userId="691968c839ab1598" providerId="LiveId" clId="{5371FB9C-D80E-4EDD-9184-5EFF16DEE0FB}" dt="2024-06-17T17:29:24.079" v="154" actId="1076"/>
        <pc:sldMkLst>
          <pc:docMk/>
          <pc:sldMk cId="610174831" sldId="509"/>
        </pc:sldMkLst>
        <pc:spChg chg="mod">
          <ac:chgData name="avi rahimov" userId="691968c839ab1598" providerId="LiveId" clId="{5371FB9C-D80E-4EDD-9184-5EFF16DEE0FB}" dt="2024-06-17T17:29:17.703" v="152" actId="1076"/>
          <ac:spMkLst>
            <pc:docMk/>
            <pc:sldMk cId="610174831" sldId="509"/>
            <ac:spMk id="64" creationId="{EFE2DAC2-7306-4B35-B3FC-A2949EAFB363}"/>
          </ac:spMkLst>
        </pc:spChg>
        <pc:spChg chg="mod">
          <ac:chgData name="avi rahimov" userId="691968c839ab1598" providerId="LiveId" clId="{5371FB9C-D80E-4EDD-9184-5EFF16DEE0FB}" dt="2024-06-17T17:29:21.426" v="153" actId="1076"/>
          <ac:spMkLst>
            <pc:docMk/>
            <pc:sldMk cId="610174831" sldId="509"/>
            <ac:spMk id="65" creationId="{8ADFC977-1495-475D-9A18-7568B841F045}"/>
          </ac:spMkLst>
        </pc:spChg>
        <pc:spChg chg="mod">
          <ac:chgData name="avi rahimov" userId="691968c839ab1598" providerId="LiveId" clId="{5371FB9C-D80E-4EDD-9184-5EFF16DEE0FB}" dt="2024-06-17T17:29:08.685" v="150" actId="1076"/>
          <ac:spMkLst>
            <pc:docMk/>
            <pc:sldMk cId="610174831" sldId="509"/>
            <ac:spMk id="66" creationId="{F1087326-4343-4E01-B5A4-25507F9BB4F4}"/>
          </ac:spMkLst>
        </pc:spChg>
        <pc:spChg chg="mod">
          <ac:chgData name="avi rahimov" userId="691968c839ab1598" providerId="LiveId" clId="{5371FB9C-D80E-4EDD-9184-5EFF16DEE0FB}" dt="2024-06-17T17:28:59.932" v="148" actId="1076"/>
          <ac:spMkLst>
            <pc:docMk/>
            <pc:sldMk cId="610174831" sldId="509"/>
            <ac:spMk id="67" creationId="{ACEFE425-CF05-4DA8-A9A8-C11083EB1ABB}"/>
          </ac:spMkLst>
        </pc:spChg>
        <pc:spChg chg="mod">
          <ac:chgData name="avi rahimov" userId="691968c839ab1598" providerId="LiveId" clId="{5371FB9C-D80E-4EDD-9184-5EFF16DEE0FB}" dt="2024-06-17T17:29:24.079" v="154" actId="1076"/>
          <ac:spMkLst>
            <pc:docMk/>
            <pc:sldMk cId="610174831" sldId="509"/>
            <ac:spMk id="69" creationId="{B1BB3A3C-4717-4897-A59A-0E524162A17E}"/>
          </ac:spMkLst>
        </pc:spChg>
        <pc:spChg chg="mod">
          <ac:chgData name="avi rahimov" userId="691968c839ab1598" providerId="LiveId" clId="{5371FB9C-D80E-4EDD-9184-5EFF16DEE0FB}" dt="2024-06-17T17:26:47.581" v="134" actId="1076"/>
          <ac:spMkLst>
            <pc:docMk/>
            <pc:sldMk cId="610174831" sldId="509"/>
            <ac:spMk id="70" creationId="{8F2CBE8C-54C5-461E-91B1-0B26BB46C62D}"/>
          </ac:spMkLst>
        </pc:spChg>
        <pc:spChg chg="mod">
          <ac:chgData name="avi rahimov" userId="691968c839ab1598" providerId="LiveId" clId="{5371FB9C-D80E-4EDD-9184-5EFF16DEE0FB}" dt="2024-06-17T17:26:47.581" v="134" actId="1076"/>
          <ac:spMkLst>
            <pc:docMk/>
            <pc:sldMk cId="610174831" sldId="509"/>
            <ac:spMk id="71" creationId="{01FC17C8-3525-4A79-8251-ACB1AD21BCB3}"/>
          </ac:spMkLst>
        </pc:spChg>
        <pc:spChg chg="mod">
          <ac:chgData name="avi rahimov" userId="691968c839ab1598" providerId="LiveId" clId="{5371FB9C-D80E-4EDD-9184-5EFF16DEE0FB}" dt="2024-06-17T17:26:42.084" v="133" actId="1076"/>
          <ac:spMkLst>
            <pc:docMk/>
            <pc:sldMk cId="610174831" sldId="509"/>
            <ac:spMk id="1160" creationId="{00000000-0000-0000-0000-000000000000}"/>
          </ac:spMkLst>
        </pc:spChg>
        <pc:spChg chg="mod">
          <ac:chgData name="avi rahimov" userId="691968c839ab1598" providerId="LiveId" clId="{5371FB9C-D80E-4EDD-9184-5EFF16DEE0FB}" dt="2024-06-17T17:29:13.880" v="151" actId="1076"/>
          <ac:spMkLst>
            <pc:docMk/>
            <pc:sldMk cId="610174831" sldId="509"/>
            <ac:spMk id="1162" creationId="{00000000-0000-0000-0000-000000000000}"/>
          </ac:spMkLst>
        </pc:spChg>
        <pc:spChg chg="mod">
          <ac:chgData name="avi rahimov" userId="691968c839ab1598" providerId="LiveId" clId="{5371FB9C-D80E-4EDD-9184-5EFF16DEE0FB}" dt="2024-06-17T17:29:13.880" v="151" actId="1076"/>
          <ac:spMkLst>
            <pc:docMk/>
            <pc:sldMk cId="610174831" sldId="509"/>
            <ac:spMk id="1163" creationId="{00000000-0000-0000-0000-000000000000}"/>
          </ac:spMkLst>
        </pc:spChg>
        <pc:spChg chg="mod">
          <ac:chgData name="avi rahimov" userId="691968c839ab1598" providerId="LiveId" clId="{5371FB9C-D80E-4EDD-9184-5EFF16DEE0FB}" dt="2024-06-17T17:29:13.880" v="151" actId="1076"/>
          <ac:spMkLst>
            <pc:docMk/>
            <pc:sldMk cId="610174831" sldId="509"/>
            <ac:spMk id="1164" creationId="{00000000-0000-0000-0000-000000000000}"/>
          </ac:spMkLst>
        </pc:spChg>
        <pc:spChg chg="mod">
          <ac:chgData name="avi rahimov" userId="691968c839ab1598" providerId="LiveId" clId="{5371FB9C-D80E-4EDD-9184-5EFF16DEE0FB}" dt="2024-06-17T17:29:13.880" v="151" actId="1076"/>
          <ac:spMkLst>
            <pc:docMk/>
            <pc:sldMk cId="610174831" sldId="509"/>
            <ac:spMk id="1165" creationId="{00000000-0000-0000-0000-000000000000}"/>
          </ac:spMkLst>
        </pc:spChg>
        <pc:spChg chg="mod">
          <ac:chgData name="avi rahimov" userId="691968c839ab1598" providerId="LiveId" clId="{5371FB9C-D80E-4EDD-9184-5EFF16DEE0FB}" dt="2024-06-17T17:29:13.880" v="151" actId="1076"/>
          <ac:spMkLst>
            <pc:docMk/>
            <pc:sldMk cId="610174831" sldId="509"/>
            <ac:spMk id="1166" creationId="{00000000-0000-0000-0000-000000000000}"/>
          </ac:spMkLst>
        </pc:spChg>
        <pc:spChg chg="mod">
          <ac:chgData name="avi rahimov" userId="691968c839ab1598" providerId="LiveId" clId="{5371FB9C-D80E-4EDD-9184-5EFF16DEE0FB}" dt="2024-06-17T17:29:13.880" v="151" actId="1076"/>
          <ac:spMkLst>
            <pc:docMk/>
            <pc:sldMk cId="610174831" sldId="509"/>
            <ac:spMk id="1167" creationId="{00000000-0000-0000-0000-000000000000}"/>
          </ac:spMkLst>
        </pc:spChg>
        <pc:spChg chg="mod">
          <ac:chgData name="avi rahimov" userId="691968c839ab1598" providerId="LiveId" clId="{5371FB9C-D80E-4EDD-9184-5EFF16DEE0FB}" dt="2024-06-17T17:29:13.880" v="151" actId="1076"/>
          <ac:spMkLst>
            <pc:docMk/>
            <pc:sldMk cId="610174831" sldId="509"/>
            <ac:spMk id="1168" creationId="{00000000-0000-0000-0000-000000000000}"/>
          </ac:spMkLst>
        </pc:spChg>
        <pc:spChg chg="mod">
          <ac:chgData name="avi rahimov" userId="691968c839ab1598" providerId="LiveId" clId="{5371FB9C-D80E-4EDD-9184-5EFF16DEE0FB}" dt="2024-06-17T17:29:13.880" v="151" actId="1076"/>
          <ac:spMkLst>
            <pc:docMk/>
            <pc:sldMk cId="610174831" sldId="509"/>
            <ac:spMk id="1169" creationId="{00000000-0000-0000-0000-000000000000}"/>
          </ac:spMkLst>
        </pc:spChg>
        <pc:spChg chg="mod">
          <ac:chgData name="avi rahimov" userId="691968c839ab1598" providerId="LiveId" clId="{5371FB9C-D80E-4EDD-9184-5EFF16DEE0FB}" dt="2024-06-17T17:29:13.880" v="151" actId="1076"/>
          <ac:spMkLst>
            <pc:docMk/>
            <pc:sldMk cId="610174831" sldId="509"/>
            <ac:spMk id="1170" creationId="{00000000-0000-0000-0000-000000000000}"/>
          </ac:spMkLst>
        </pc:spChg>
        <pc:spChg chg="mod">
          <ac:chgData name="avi rahimov" userId="691968c839ab1598" providerId="LiveId" clId="{5371FB9C-D80E-4EDD-9184-5EFF16DEE0FB}" dt="2024-06-17T17:29:13.880" v="151" actId="1076"/>
          <ac:spMkLst>
            <pc:docMk/>
            <pc:sldMk cId="610174831" sldId="509"/>
            <ac:spMk id="1171" creationId="{00000000-0000-0000-0000-000000000000}"/>
          </ac:spMkLst>
        </pc:spChg>
        <pc:spChg chg="mod">
          <ac:chgData name="avi rahimov" userId="691968c839ab1598" providerId="LiveId" clId="{5371FB9C-D80E-4EDD-9184-5EFF16DEE0FB}" dt="2024-06-17T17:29:13.880" v="151" actId="1076"/>
          <ac:spMkLst>
            <pc:docMk/>
            <pc:sldMk cId="610174831" sldId="509"/>
            <ac:spMk id="1172" creationId="{00000000-0000-0000-0000-000000000000}"/>
          </ac:spMkLst>
        </pc:spChg>
        <pc:spChg chg="mod">
          <ac:chgData name="avi rahimov" userId="691968c839ab1598" providerId="LiveId" clId="{5371FB9C-D80E-4EDD-9184-5EFF16DEE0FB}" dt="2024-06-17T17:29:13.880" v="151" actId="1076"/>
          <ac:spMkLst>
            <pc:docMk/>
            <pc:sldMk cId="610174831" sldId="509"/>
            <ac:spMk id="1173" creationId="{00000000-0000-0000-0000-000000000000}"/>
          </ac:spMkLst>
        </pc:spChg>
        <pc:spChg chg="mod">
          <ac:chgData name="avi rahimov" userId="691968c839ab1598" providerId="LiveId" clId="{5371FB9C-D80E-4EDD-9184-5EFF16DEE0FB}" dt="2024-06-17T17:29:13.880" v="151" actId="1076"/>
          <ac:spMkLst>
            <pc:docMk/>
            <pc:sldMk cId="610174831" sldId="509"/>
            <ac:spMk id="1174" creationId="{00000000-0000-0000-0000-000000000000}"/>
          </ac:spMkLst>
        </pc:spChg>
        <pc:spChg chg="mod">
          <ac:chgData name="avi rahimov" userId="691968c839ab1598" providerId="LiveId" clId="{5371FB9C-D80E-4EDD-9184-5EFF16DEE0FB}" dt="2024-06-17T17:29:13.880" v="151" actId="1076"/>
          <ac:spMkLst>
            <pc:docMk/>
            <pc:sldMk cId="610174831" sldId="509"/>
            <ac:spMk id="1175" creationId="{00000000-0000-0000-0000-000000000000}"/>
          </ac:spMkLst>
        </pc:spChg>
        <pc:spChg chg="mod">
          <ac:chgData name="avi rahimov" userId="691968c839ab1598" providerId="LiveId" clId="{5371FB9C-D80E-4EDD-9184-5EFF16DEE0FB}" dt="2024-06-17T17:29:13.880" v="151" actId="1076"/>
          <ac:spMkLst>
            <pc:docMk/>
            <pc:sldMk cId="610174831" sldId="509"/>
            <ac:spMk id="1176" creationId="{00000000-0000-0000-0000-000000000000}"/>
          </ac:spMkLst>
        </pc:spChg>
        <pc:spChg chg="mod">
          <ac:chgData name="avi rahimov" userId="691968c839ab1598" providerId="LiveId" clId="{5371FB9C-D80E-4EDD-9184-5EFF16DEE0FB}" dt="2024-06-17T17:29:13.880" v="151" actId="1076"/>
          <ac:spMkLst>
            <pc:docMk/>
            <pc:sldMk cId="610174831" sldId="509"/>
            <ac:spMk id="1207" creationId="{00000000-0000-0000-0000-000000000000}"/>
          </ac:spMkLst>
        </pc:spChg>
        <pc:spChg chg="mod">
          <ac:chgData name="avi rahimov" userId="691968c839ab1598" providerId="LiveId" clId="{5371FB9C-D80E-4EDD-9184-5EFF16DEE0FB}" dt="2024-06-17T17:29:13.880" v="151" actId="1076"/>
          <ac:spMkLst>
            <pc:docMk/>
            <pc:sldMk cId="610174831" sldId="509"/>
            <ac:spMk id="1208" creationId="{00000000-0000-0000-0000-000000000000}"/>
          </ac:spMkLst>
        </pc:spChg>
        <pc:spChg chg="mod">
          <ac:chgData name="avi rahimov" userId="691968c839ab1598" providerId="LiveId" clId="{5371FB9C-D80E-4EDD-9184-5EFF16DEE0FB}" dt="2024-06-17T17:29:13.880" v="151" actId="1076"/>
          <ac:spMkLst>
            <pc:docMk/>
            <pc:sldMk cId="610174831" sldId="509"/>
            <ac:spMk id="1209" creationId="{00000000-0000-0000-0000-000000000000}"/>
          </ac:spMkLst>
        </pc:spChg>
        <pc:spChg chg="mod">
          <ac:chgData name="avi rahimov" userId="691968c839ab1598" providerId="LiveId" clId="{5371FB9C-D80E-4EDD-9184-5EFF16DEE0FB}" dt="2024-06-17T17:29:13.880" v="151" actId="1076"/>
          <ac:spMkLst>
            <pc:docMk/>
            <pc:sldMk cId="610174831" sldId="509"/>
            <ac:spMk id="1210" creationId="{00000000-0000-0000-0000-000000000000}"/>
          </ac:spMkLst>
        </pc:spChg>
        <pc:spChg chg="mod">
          <ac:chgData name="avi rahimov" userId="691968c839ab1598" providerId="LiveId" clId="{5371FB9C-D80E-4EDD-9184-5EFF16DEE0FB}" dt="2024-06-17T17:29:13.880" v="151" actId="1076"/>
          <ac:spMkLst>
            <pc:docMk/>
            <pc:sldMk cId="610174831" sldId="509"/>
            <ac:spMk id="1211" creationId="{00000000-0000-0000-0000-000000000000}"/>
          </ac:spMkLst>
        </pc:spChg>
        <pc:spChg chg="mod">
          <ac:chgData name="avi rahimov" userId="691968c839ab1598" providerId="LiveId" clId="{5371FB9C-D80E-4EDD-9184-5EFF16DEE0FB}" dt="2024-06-17T17:29:13.880" v="151" actId="1076"/>
          <ac:spMkLst>
            <pc:docMk/>
            <pc:sldMk cId="610174831" sldId="509"/>
            <ac:spMk id="1212" creationId="{00000000-0000-0000-0000-000000000000}"/>
          </ac:spMkLst>
        </pc:spChg>
        <pc:spChg chg="mod">
          <ac:chgData name="avi rahimov" userId="691968c839ab1598" providerId="LiveId" clId="{5371FB9C-D80E-4EDD-9184-5EFF16DEE0FB}" dt="2024-06-17T17:29:13.880" v="151" actId="1076"/>
          <ac:spMkLst>
            <pc:docMk/>
            <pc:sldMk cId="610174831" sldId="509"/>
            <ac:spMk id="1213" creationId="{00000000-0000-0000-0000-000000000000}"/>
          </ac:spMkLst>
        </pc:spChg>
        <pc:spChg chg="mod">
          <ac:chgData name="avi rahimov" userId="691968c839ab1598" providerId="LiveId" clId="{5371FB9C-D80E-4EDD-9184-5EFF16DEE0FB}" dt="2024-06-17T17:29:13.880" v="151" actId="1076"/>
          <ac:spMkLst>
            <pc:docMk/>
            <pc:sldMk cId="610174831" sldId="509"/>
            <ac:spMk id="1214" creationId="{00000000-0000-0000-0000-000000000000}"/>
          </ac:spMkLst>
        </pc:spChg>
        <pc:spChg chg="mod">
          <ac:chgData name="avi rahimov" userId="691968c839ab1598" providerId="LiveId" clId="{5371FB9C-D80E-4EDD-9184-5EFF16DEE0FB}" dt="2024-06-17T17:29:13.880" v="151" actId="1076"/>
          <ac:spMkLst>
            <pc:docMk/>
            <pc:sldMk cId="610174831" sldId="509"/>
            <ac:spMk id="1215" creationId="{00000000-0000-0000-0000-000000000000}"/>
          </ac:spMkLst>
        </pc:spChg>
        <pc:spChg chg="mod">
          <ac:chgData name="avi rahimov" userId="691968c839ab1598" providerId="LiveId" clId="{5371FB9C-D80E-4EDD-9184-5EFF16DEE0FB}" dt="2024-06-17T17:29:13.880" v="151" actId="1076"/>
          <ac:spMkLst>
            <pc:docMk/>
            <pc:sldMk cId="610174831" sldId="509"/>
            <ac:spMk id="1216" creationId="{00000000-0000-0000-0000-000000000000}"/>
          </ac:spMkLst>
        </pc:spChg>
        <pc:spChg chg="mod">
          <ac:chgData name="avi rahimov" userId="691968c839ab1598" providerId="LiveId" clId="{5371FB9C-D80E-4EDD-9184-5EFF16DEE0FB}" dt="2024-06-17T17:29:13.880" v="151" actId="1076"/>
          <ac:spMkLst>
            <pc:docMk/>
            <pc:sldMk cId="610174831" sldId="509"/>
            <ac:spMk id="1217" creationId="{00000000-0000-0000-0000-000000000000}"/>
          </ac:spMkLst>
        </pc:spChg>
        <pc:spChg chg="mod">
          <ac:chgData name="avi rahimov" userId="691968c839ab1598" providerId="LiveId" clId="{5371FB9C-D80E-4EDD-9184-5EFF16DEE0FB}" dt="2024-06-17T17:29:13.880" v="151" actId="1076"/>
          <ac:spMkLst>
            <pc:docMk/>
            <pc:sldMk cId="610174831" sldId="509"/>
            <ac:spMk id="1218" creationId="{00000000-0000-0000-0000-000000000000}"/>
          </ac:spMkLst>
        </pc:spChg>
        <pc:spChg chg="mod">
          <ac:chgData name="avi rahimov" userId="691968c839ab1598" providerId="LiveId" clId="{5371FB9C-D80E-4EDD-9184-5EFF16DEE0FB}" dt="2024-06-17T17:29:13.880" v="151" actId="1076"/>
          <ac:spMkLst>
            <pc:docMk/>
            <pc:sldMk cId="610174831" sldId="509"/>
            <ac:spMk id="1219" creationId="{00000000-0000-0000-0000-000000000000}"/>
          </ac:spMkLst>
        </pc:spChg>
        <pc:spChg chg="mod">
          <ac:chgData name="avi rahimov" userId="691968c839ab1598" providerId="LiveId" clId="{5371FB9C-D80E-4EDD-9184-5EFF16DEE0FB}" dt="2024-06-17T17:29:13.880" v="151" actId="1076"/>
          <ac:spMkLst>
            <pc:docMk/>
            <pc:sldMk cId="610174831" sldId="509"/>
            <ac:spMk id="1220" creationId="{00000000-0000-0000-0000-000000000000}"/>
          </ac:spMkLst>
        </pc:spChg>
        <pc:graphicFrameChg chg="mod">
          <ac:chgData name="avi rahimov" userId="691968c839ab1598" providerId="LiveId" clId="{5371FB9C-D80E-4EDD-9184-5EFF16DEE0FB}" dt="2024-06-17T17:26:47.581" v="134" actId="1076"/>
          <ac:graphicFrameMkLst>
            <pc:docMk/>
            <pc:sldMk cId="610174831" sldId="509"/>
            <ac:graphicFrameMk id="74" creationId="{25882D0B-37BA-46B3-925D-F2DFA4EA288A}"/>
          </ac:graphicFrameMkLst>
        </pc:graphicFrameChg>
        <pc:graphicFrameChg chg="mod">
          <ac:chgData name="avi rahimov" userId="691968c839ab1598" providerId="LiveId" clId="{5371FB9C-D80E-4EDD-9184-5EFF16DEE0FB}" dt="2024-06-17T17:26:47.581" v="134" actId="1076"/>
          <ac:graphicFrameMkLst>
            <pc:docMk/>
            <pc:sldMk cId="610174831" sldId="509"/>
            <ac:graphicFrameMk id="75" creationId="{1DCD4EBF-A3D8-40A7-93C2-FD8C76591E46}"/>
          </ac:graphicFrameMkLst>
        </pc:graphicFrameChg>
      </pc:sldChg>
      <pc:sldChg chg="modSp mod">
        <pc:chgData name="avi rahimov" userId="691968c839ab1598" providerId="LiveId" clId="{5371FB9C-D80E-4EDD-9184-5EFF16DEE0FB}" dt="2024-06-17T17:32:03.743" v="172" actId="1076"/>
        <pc:sldMkLst>
          <pc:docMk/>
          <pc:sldMk cId="4091483167" sldId="510"/>
        </pc:sldMkLst>
        <pc:spChg chg="mod">
          <ac:chgData name="avi rahimov" userId="691968c839ab1598" providerId="LiveId" clId="{5371FB9C-D80E-4EDD-9184-5EFF16DEE0FB}" dt="2024-06-17T17:32:03.743" v="172" actId="1076"/>
          <ac:spMkLst>
            <pc:docMk/>
            <pc:sldMk cId="4091483167" sldId="510"/>
            <ac:spMk id="2" creationId="{D9721F4D-7D02-4754-825A-480749171731}"/>
          </ac:spMkLst>
        </pc:spChg>
        <pc:spChg chg="mod">
          <ac:chgData name="avi rahimov" userId="691968c839ab1598" providerId="LiveId" clId="{5371FB9C-D80E-4EDD-9184-5EFF16DEE0FB}" dt="2024-06-17T17:32:03.743" v="172" actId="1076"/>
          <ac:spMkLst>
            <pc:docMk/>
            <pc:sldMk cId="4091483167" sldId="510"/>
            <ac:spMk id="64" creationId="{55AA5617-F90F-474C-9D35-02D3E827C6FC}"/>
          </ac:spMkLst>
        </pc:spChg>
        <pc:spChg chg="mod">
          <ac:chgData name="avi rahimov" userId="691968c839ab1598" providerId="LiveId" clId="{5371FB9C-D80E-4EDD-9184-5EFF16DEE0FB}" dt="2024-06-17T17:31:59.364" v="171" actId="1076"/>
          <ac:spMkLst>
            <pc:docMk/>
            <pc:sldMk cId="4091483167" sldId="510"/>
            <ac:spMk id="1160" creationId="{00000000-0000-0000-0000-000000000000}"/>
          </ac:spMkLst>
        </pc:spChg>
        <pc:graphicFrameChg chg="mod">
          <ac:chgData name="avi rahimov" userId="691968c839ab1598" providerId="LiveId" clId="{5371FB9C-D80E-4EDD-9184-5EFF16DEE0FB}" dt="2024-06-17T17:32:03.743" v="172" actId="1076"/>
          <ac:graphicFrameMkLst>
            <pc:docMk/>
            <pc:sldMk cId="4091483167" sldId="510"/>
            <ac:graphicFrameMk id="1161" creationId="{00000000-0000-0000-0000-000000000000}"/>
          </ac:graphicFrameMkLst>
        </pc:graphicFrameChg>
        <pc:graphicFrameChg chg="mod">
          <ac:chgData name="avi rahimov" userId="691968c839ab1598" providerId="LiveId" clId="{5371FB9C-D80E-4EDD-9184-5EFF16DEE0FB}" dt="2024-06-17T17:32:03.743" v="172" actId="1076"/>
          <ac:graphicFrameMkLst>
            <pc:docMk/>
            <pc:sldMk cId="4091483167" sldId="510"/>
            <ac:graphicFrameMk id="1177" creationId="{00000000-0000-0000-0000-000000000000}"/>
          </ac:graphicFrameMkLst>
        </pc:graphicFrameChg>
      </pc:sldChg>
      <pc:sldChg chg="modSp mod">
        <pc:chgData name="avi rahimov" userId="691968c839ab1598" providerId="LiveId" clId="{5371FB9C-D80E-4EDD-9184-5EFF16DEE0FB}" dt="2024-06-17T17:33:29.519" v="201" actId="14100"/>
        <pc:sldMkLst>
          <pc:docMk/>
          <pc:sldMk cId="3918686084" sldId="513"/>
        </pc:sldMkLst>
        <pc:spChg chg="mod">
          <ac:chgData name="avi rahimov" userId="691968c839ab1598" providerId="LiveId" clId="{5371FB9C-D80E-4EDD-9184-5EFF16DEE0FB}" dt="2024-06-17T17:33:29.519" v="201" actId="14100"/>
          <ac:spMkLst>
            <pc:docMk/>
            <pc:sldMk cId="3918686084" sldId="513"/>
            <ac:spMk id="6" creationId="{7F39FCF8-426F-43A1-B35F-F9B7016DEB10}"/>
          </ac:spMkLst>
        </pc:spChg>
        <pc:spChg chg="mod">
          <ac:chgData name="avi rahimov" userId="691968c839ab1598" providerId="LiveId" clId="{5371FB9C-D80E-4EDD-9184-5EFF16DEE0FB}" dt="2024-06-17T17:33:07.390" v="200" actId="1076"/>
          <ac:spMkLst>
            <pc:docMk/>
            <pc:sldMk cId="3918686084" sldId="513"/>
            <ac:spMk id="1160" creationId="{00000000-0000-0000-0000-000000000000}"/>
          </ac:spMkLst>
        </pc:spChg>
      </pc:sldChg>
      <pc:sldChg chg="modSp mod">
        <pc:chgData name="avi rahimov" userId="691968c839ab1598" providerId="LiveId" clId="{5371FB9C-D80E-4EDD-9184-5EFF16DEE0FB}" dt="2024-06-17T17:36:05.114" v="226" actId="255"/>
        <pc:sldMkLst>
          <pc:docMk/>
          <pc:sldMk cId="4265694333" sldId="515"/>
        </pc:sldMkLst>
        <pc:spChg chg="mod">
          <ac:chgData name="avi rahimov" userId="691968c839ab1598" providerId="LiveId" clId="{5371FB9C-D80E-4EDD-9184-5EFF16DEE0FB}" dt="2024-06-17T17:36:05.114" v="226" actId="255"/>
          <ac:spMkLst>
            <pc:docMk/>
            <pc:sldMk cId="4265694333" sldId="515"/>
            <ac:spMk id="18433" creationId="{00000000-0000-0000-0000-000000000000}"/>
          </ac:spMkLst>
        </pc:spChg>
        <pc:spChg chg="mod">
          <ac:chgData name="avi rahimov" userId="691968c839ab1598" providerId="LiveId" clId="{5371FB9C-D80E-4EDD-9184-5EFF16DEE0FB}" dt="2024-06-17T17:35:53.812" v="222" actId="1076"/>
          <ac:spMkLst>
            <pc:docMk/>
            <pc:sldMk cId="4265694333" sldId="515"/>
            <ac:spMk id="18434" creationId="{00000000-0000-0000-0000-000000000000}"/>
          </ac:spMkLst>
        </pc:spChg>
        <pc:spChg chg="mod">
          <ac:chgData name="avi rahimov" userId="691968c839ab1598" providerId="LiveId" clId="{5371FB9C-D80E-4EDD-9184-5EFF16DEE0FB}" dt="2024-06-17T17:35:46.447" v="220" actId="1076"/>
          <ac:spMkLst>
            <pc:docMk/>
            <pc:sldMk cId="4265694333" sldId="515"/>
            <ac:spMk id="18436" creationId="{00000000-0000-0000-0000-000000000000}"/>
          </ac:spMkLst>
        </pc:spChg>
        <pc:spChg chg="mod">
          <ac:chgData name="avi rahimov" userId="691968c839ab1598" providerId="LiveId" clId="{5371FB9C-D80E-4EDD-9184-5EFF16DEE0FB}" dt="2024-06-17T17:35:46.447" v="220" actId="1076"/>
          <ac:spMkLst>
            <pc:docMk/>
            <pc:sldMk cId="4265694333" sldId="515"/>
            <ac:spMk id="18437" creationId="{00000000-0000-0000-0000-000000000000}"/>
          </ac:spMkLst>
        </pc:spChg>
        <pc:spChg chg="mod">
          <ac:chgData name="avi rahimov" userId="691968c839ab1598" providerId="LiveId" clId="{5371FB9C-D80E-4EDD-9184-5EFF16DEE0FB}" dt="2024-06-17T17:35:46.447" v="220" actId="1076"/>
          <ac:spMkLst>
            <pc:docMk/>
            <pc:sldMk cId="4265694333" sldId="515"/>
            <ac:spMk id="18438" creationId="{00000000-0000-0000-0000-000000000000}"/>
          </ac:spMkLst>
        </pc:spChg>
        <pc:spChg chg="mod">
          <ac:chgData name="avi rahimov" userId="691968c839ab1598" providerId="LiveId" clId="{5371FB9C-D80E-4EDD-9184-5EFF16DEE0FB}" dt="2024-06-17T17:35:46.447" v="220" actId="1076"/>
          <ac:spMkLst>
            <pc:docMk/>
            <pc:sldMk cId="4265694333" sldId="515"/>
            <ac:spMk id="18439" creationId="{00000000-0000-0000-0000-000000000000}"/>
          </ac:spMkLst>
        </pc:spChg>
        <pc:spChg chg="mod">
          <ac:chgData name="avi rahimov" userId="691968c839ab1598" providerId="LiveId" clId="{5371FB9C-D80E-4EDD-9184-5EFF16DEE0FB}" dt="2024-06-17T17:35:46.447" v="220" actId="1076"/>
          <ac:spMkLst>
            <pc:docMk/>
            <pc:sldMk cId="4265694333" sldId="515"/>
            <ac:spMk id="18440" creationId="{00000000-0000-0000-0000-000000000000}"/>
          </ac:spMkLst>
        </pc:spChg>
        <pc:spChg chg="mod">
          <ac:chgData name="avi rahimov" userId="691968c839ab1598" providerId="LiveId" clId="{5371FB9C-D80E-4EDD-9184-5EFF16DEE0FB}" dt="2024-06-17T17:35:46.447" v="220" actId="1076"/>
          <ac:spMkLst>
            <pc:docMk/>
            <pc:sldMk cId="4265694333" sldId="515"/>
            <ac:spMk id="18441" creationId="{00000000-0000-0000-0000-000000000000}"/>
          </ac:spMkLst>
        </pc:spChg>
        <pc:spChg chg="mod">
          <ac:chgData name="avi rahimov" userId="691968c839ab1598" providerId="LiveId" clId="{5371FB9C-D80E-4EDD-9184-5EFF16DEE0FB}" dt="2024-06-17T17:35:46.447" v="220" actId="1076"/>
          <ac:spMkLst>
            <pc:docMk/>
            <pc:sldMk cId="4265694333" sldId="515"/>
            <ac:spMk id="18442" creationId="{00000000-0000-0000-0000-000000000000}"/>
          </ac:spMkLst>
        </pc:spChg>
        <pc:spChg chg="mod">
          <ac:chgData name="avi rahimov" userId="691968c839ab1598" providerId="LiveId" clId="{5371FB9C-D80E-4EDD-9184-5EFF16DEE0FB}" dt="2024-06-17T17:35:46.447" v="220" actId="1076"/>
          <ac:spMkLst>
            <pc:docMk/>
            <pc:sldMk cId="4265694333" sldId="515"/>
            <ac:spMk id="18443" creationId="{00000000-0000-0000-0000-000000000000}"/>
          </ac:spMkLst>
        </pc:spChg>
        <pc:spChg chg="mod">
          <ac:chgData name="avi rahimov" userId="691968c839ab1598" providerId="LiveId" clId="{5371FB9C-D80E-4EDD-9184-5EFF16DEE0FB}" dt="2024-06-17T17:35:46.447" v="220" actId="1076"/>
          <ac:spMkLst>
            <pc:docMk/>
            <pc:sldMk cId="4265694333" sldId="515"/>
            <ac:spMk id="18444" creationId="{00000000-0000-0000-0000-000000000000}"/>
          </ac:spMkLst>
        </pc:spChg>
        <pc:picChg chg="mod">
          <ac:chgData name="avi rahimov" userId="691968c839ab1598" providerId="LiveId" clId="{5371FB9C-D80E-4EDD-9184-5EFF16DEE0FB}" dt="2024-06-17T17:35:46.447" v="220" actId="1076"/>
          <ac:picMkLst>
            <pc:docMk/>
            <pc:sldMk cId="4265694333" sldId="515"/>
            <ac:picMk id="18435" creationId="{00000000-0000-0000-0000-000000000000}"/>
          </ac:picMkLst>
        </pc:picChg>
      </pc:sldChg>
      <pc:sldChg chg="addSp delSp modSp mod">
        <pc:chgData name="avi rahimov" userId="691968c839ab1598" providerId="LiveId" clId="{5371FB9C-D80E-4EDD-9184-5EFF16DEE0FB}" dt="2024-06-17T18:13:19.005" v="539" actId="1076"/>
        <pc:sldMkLst>
          <pc:docMk/>
          <pc:sldMk cId="1429663469" sldId="516"/>
        </pc:sldMkLst>
        <pc:spChg chg="add del mod">
          <ac:chgData name="avi rahimov" userId="691968c839ab1598" providerId="LiveId" clId="{5371FB9C-D80E-4EDD-9184-5EFF16DEE0FB}" dt="2024-06-17T18:11:44.033" v="493" actId="478"/>
          <ac:spMkLst>
            <pc:docMk/>
            <pc:sldMk cId="1429663469" sldId="516"/>
            <ac:spMk id="7" creationId="{4CB4ABD0-BCD6-3AD1-59FE-74780FE70549}"/>
          </ac:spMkLst>
        </pc:spChg>
        <pc:spChg chg="add mod">
          <ac:chgData name="avi rahimov" userId="691968c839ab1598" providerId="LiveId" clId="{5371FB9C-D80E-4EDD-9184-5EFF16DEE0FB}" dt="2024-06-17T18:12:03.070" v="520" actId="1076"/>
          <ac:spMkLst>
            <pc:docMk/>
            <pc:sldMk cId="1429663469" sldId="516"/>
            <ac:spMk id="8" creationId="{4EC709CB-75C8-CC38-8596-52F4F804FED2}"/>
          </ac:spMkLst>
        </pc:spChg>
        <pc:spChg chg="add del">
          <ac:chgData name="avi rahimov" userId="691968c839ab1598" providerId="LiveId" clId="{5371FB9C-D80E-4EDD-9184-5EFF16DEE0FB}" dt="2024-06-17T18:12:21.732" v="529" actId="22"/>
          <ac:spMkLst>
            <pc:docMk/>
            <pc:sldMk cId="1429663469" sldId="516"/>
            <ac:spMk id="10" creationId="{01C889C4-A469-CDA4-A1B2-77D5B89E9A92}"/>
          </ac:spMkLst>
        </pc:spChg>
        <pc:spChg chg="add mod">
          <ac:chgData name="avi rahimov" userId="691968c839ab1598" providerId="LiveId" clId="{5371FB9C-D80E-4EDD-9184-5EFF16DEE0FB}" dt="2024-06-17T18:13:19.005" v="539" actId="1076"/>
          <ac:spMkLst>
            <pc:docMk/>
            <pc:sldMk cId="1429663469" sldId="516"/>
            <ac:spMk id="12" creationId="{3D1C8D7C-8230-CA14-8D4D-E0E40245BBDF}"/>
          </ac:spMkLst>
        </pc:spChg>
        <pc:picChg chg="add del mod">
          <ac:chgData name="avi rahimov" userId="691968c839ab1598" providerId="LiveId" clId="{5371FB9C-D80E-4EDD-9184-5EFF16DEE0FB}" dt="2024-06-17T18:11:02.222" v="442" actId="21"/>
          <ac:picMkLst>
            <pc:docMk/>
            <pc:sldMk cId="1429663469" sldId="516"/>
            <ac:picMk id="3" creationId="{94D94ECE-65F2-CFE7-D6BC-325D6926747A}"/>
          </ac:picMkLst>
        </pc:picChg>
        <pc:picChg chg="del mod">
          <ac:chgData name="avi rahimov" userId="691968c839ab1598" providerId="LiveId" clId="{5371FB9C-D80E-4EDD-9184-5EFF16DEE0FB}" dt="2024-06-17T18:11:31.527" v="487" actId="21"/>
          <ac:picMkLst>
            <pc:docMk/>
            <pc:sldMk cId="1429663469" sldId="516"/>
            <ac:picMk id="4" creationId="{BC832FB9-0FFE-4EE1-AB14-A1F5759E2DA8}"/>
          </ac:picMkLst>
        </pc:picChg>
        <pc:picChg chg="add mod">
          <ac:chgData name="avi rahimov" userId="691968c839ab1598" providerId="LiveId" clId="{5371FB9C-D80E-4EDD-9184-5EFF16DEE0FB}" dt="2024-06-17T18:12:20.937" v="528" actId="1076"/>
          <ac:picMkLst>
            <pc:docMk/>
            <pc:sldMk cId="1429663469" sldId="516"/>
            <ac:picMk id="5" creationId="{94D94ECE-65F2-CFE7-D6BC-325D6926747A}"/>
          </ac:picMkLst>
        </pc:picChg>
      </pc:sldChg>
      <pc:sldChg chg="modSp mod">
        <pc:chgData name="avi rahimov" userId="691968c839ab1598" providerId="LiveId" clId="{5371FB9C-D80E-4EDD-9184-5EFF16DEE0FB}" dt="2024-06-17T17:43:54.710" v="301" actId="20577"/>
        <pc:sldMkLst>
          <pc:docMk/>
          <pc:sldMk cId="4010918661" sldId="517"/>
        </pc:sldMkLst>
        <pc:spChg chg="mod">
          <ac:chgData name="avi rahimov" userId="691968c839ab1598" providerId="LiveId" clId="{5371FB9C-D80E-4EDD-9184-5EFF16DEE0FB}" dt="2024-06-17T17:43:54.710" v="301" actId="20577"/>
          <ac:spMkLst>
            <pc:docMk/>
            <pc:sldMk cId="4010918661" sldId="517"/>
            <ac:spMk id="5" creationId="{5E0D8D3C-B25D-4613-9ECC-C067E816ECB8}"/>
          </ac:spMkLst>
        </pc:spChg>
      </pc:sldChg>
      <pc:sldChg chg="addSp delSp modSp add mod">
        <pc:chgData name="avi rahimov" userId="691968c839ab1598" providerId="LiveId" clId="{5371FB9C-D80E-4EDD-9184-5EFF16DEE0FB}" dt="2024-06-17T17:37:10.036" v="234"/>
        <pc:sldMkLst>
          <pc:docMk/>
          <pc:sldMk cId="3175802434" sldId="518"/>
        </pc:sldMkLst>
        <pc:spChg chg="add mod">
          <ac:chgData name="avi rahimov" userId="691968c839ab1598" providerId="LiveId" clId="{5371FB9C-D80E-4EDD-9184-5EFF16DEE0FB}" dt="2024-06-17T17:36:40.820" v="228"/>
          <ac:spMkLst>
            <pc:docMk/>
            <pc:sldMk cId="3175802434" sldId="518"/>
            <ac:spMk id="3" creationId="{7A7CB66E-C471-48F4-6128-8C58532111E2}"/>
          </ac:spMkLst>
        </pc:spChg>
        <pc:spChg chg="add mod">
          <ac:chgData name="avi rahimov" userId="691968c839ab1598" providerId="LiveId" clId="{5371FB9C-D80E-4EDD-9184-5EFF16DEE0FB}" dt="2024-06-17T17:36:40.820" v="228"/>
          <ac:spMkLst>
            <pc:docMk/>
            <pc:sldMk cId="3175802434" sldId="518"/>
            <ac:spMk id="4" creationId="{9895162E-E74E-CCD3-2272-0B6F560B36DC}"/>
          </ac:spMkLst>
        </pc:spChg>
        <pc:spChg chg="add mod">
          <ac:chgData name="avi rahimov" userId="691968c839ab1598" providerId="LiveId" clId="{5371FB9C-D80E-4EDD-9184-5EFF16DEE0FB}" dt="2024-06-17T17:36:40.820" v="228"/>
          <ac:spMkLst>
            <pc:docMk/>
            <pc:sldMk cId="3175802434" sldId="518"/>
            <ac:spMk id="5" creationId="{F23068DC-135D-531D-684A-2D725836CE6E}"/>
          </ac:spMkLst>
        </pc:spChg>
        <pc:spChg chg="add mod">
          <ac:chgData name="avi rahimov" userId="691968c839ab1598" providerId="LiveId" clId="{5371FB9C-D80E-4EDD-9184-5EFF16DEE0FB}" dt="2024-06-17T17:36:40.820" v="228"/>
          <ac:spMkLst>
            <pc:docMk/>
            <pc:sldMk cId="3175802434" sldId="518"/>
            <ac:spMk id="6" creationId="{84E30180-06C3-AD41-DC28-DFA17EFF2339}"/>
          </ac:spMkLst>
        </pc:spChg>
        <pc:spChg chg="add mod">
          <ac:chgData name="avi rahimov" userId="691968c839ab1598" providerId="LiveId" clId="{5371FB9C-D80E-4EDD-9184-5EFF16DEE0FB}" dt="2024-06-17T17:36:40.820" v="228"/>
          <ac:spMkLst>
            <pc:docMk/>
            <pc:sldMk cId="3175802434" sldId="518"/>
            <ac:spMk id="7" creationId="{A9C8590B-DCA3-F589-66B0-B050F391C3BE}"/>
          </ac:spMkLst>
        </pc:spChg>
        <pc:spChg chg="add mod">
          <ac:chgData name="avi rahimov" userId="691968c839ab1598" providerId="LiveId" clId="{5371FB9C-D80E-4EDD-9184-5EFF16DEE0FB}" dt="2024-06-17T17:36:40.820" v="228"/>
          <ac:spMkLst>
            <pc:docMk/>
            <pc:sldMk cId="3175802434" sldId="518"/>
            <ac:spMk id="8" creationId="{9758146E-91FE-64B5-CABC-661857AA9ABF}"/>
          </ac:spMkLst>
        </pc:spChg>
        <pc:spChg chg="add mod">
          <ac:chgData name="avi rahimov" userId="691968c839ab1598" providerId="LiveId" clId="{5371FB9C-D80E-4EDD-9184-5EFF16DEE0FB}" dt="2024-06-17T17:36:40.820" v="228"/>
          <ac:spMkLst>
            <pc:docMk/>
            <pc:sldMk cId="3175802434" sldId="518"/>
            <ac:spMk id="9" creationId="{6897706A-5F72-3DF3-3B50-451B9E61A505}"/>
          </ac:spMkLst>
        </pc:spChg>
        <pc:spChg chg="add mod">
          <ac:chgData name="avi rahimov" userId="691968c839ab1598" providerId="LiveId" clId="{5371FB9C-D80E-4EDD-9184-5EFF16DEE0FB}" dt="2024-06-17T17:36:40.820" v="228"/>
          <ac:spMkLst>
            <pc:docMk/>
            <pc:sldMk cId="3175802434" sldId="518"/>
            <ac:spMk id="10" creationId="{5B4071AB-2C0B-A2BF-CBFA-8E4EE9252B79}"/>
          </ac:spMkLst>
        </pc:spChg>
        <pc:spChg chg="add mod">
          <ac:chgData name="avi rahimov" userId="691968c839ab1598" providerId="LiveId" clId="{5371FB9C-D80E-4EDD-9184-5EFF16DEE0FB}" dt="2024-06-17T17:36:40.820" v="228"/>
          <ac:spMkLst>
            <pc:docMk/>
            <pc:sldMk cId="3175802434" sldId="518"/>
            <ac:spMk id="11" creationId="{39293E5F-75E5-A40B-60C9-CF9C6347B07A}"/>
          </ac:spMkLst>
        </pc:spChg>
        <pc:spChg chg="add mod">
          <ac:chgData name="avi rahimov" userId="691968c839ab1598" providerId="LiveId" clId="{5371FB9C-D80E-4EDD-9184-5EFF16DEE0FB}" dt="2024-06-17T17:36:58.612" v="233" actId="1076"/>
          <ac:spMkLst>
            <pc:docMk/>
            <pc:sldMk cId="3175802434" sldId="518"/>
            <ac:spMk id="13" creationId="{0A4B4364-34D9-572E-7ABD-C3BD2455353D}"/>
          </ac:spMkLst>
        </pc:spChg>
        <pc:spChg chg="add mod">
          <ac:chgData name="avi rahimov" userId="691968c839ab1598" providerId="LiveId" clId="{5371FB9C-D80E-4EDD-9184-5EFF16DEE0FB}" dt="2024-06-17T17:36:58.612" v="233" actId="1076"/>
          <ac:spMkLst>
            <pc:docMk/>
            <pc:sldMk cId="3175802434" sldId="518"/>
            <ac:spMk id="14" creationId="{2D8FE365-1D5D-C59B-1A21-3594794250E8}"/>
          </ac:spMkLst>
        </pc:spChg>
        <pc:spChg chg="add mod">
          <ac:chgData name="avi rahimov" userId="691968c839ab1598" providerId="LiveId" clId="{5371FB9C-D80E-4EDD-9184-5EFF16DEE0FB}" dt="2024-06-17T17:36:58.612" v="233" actId="1076"/>
          <ac:spMkLst>
            <pc:docMk/>
            <pc:sldMk cId="3175802434" sldId="518"/>
            <ac:spMk id="15" creationId="{3CFF3C4A-86B4-96D8-BAD0-D749F732577F}"/>
          </ac:spMkLst>
        </pc:spChg>
        <pc:spChg chg="add mod">
          <ac:chgData name="avi rahimov" userId="691968c839ab1598" providerId="LiveId" clId="{5371FB9C-D80E-4EDD-9184-5EFF16DEE0FB}" dt="2024-06-17T17:36:58.612" v="233" actId="1076"/>
          <ac:spMkLst>
            <pc:docMk/>
            <pc:sldMk cId="3175802434" sldId="518"/>
            <ac:spMk id="16" creationId="{45D5BDC5-57FA-3D26-AABD-117FE756E49E}"/>
          </ac:spMkLst>
        </pc:spChg>
        <pc:spChg chg="add mod">
          <ac:chgData name="avi rahimov" userId="691968c839ab1598" providerId="LiveId" clId="{5371FB9C-D80E-4EDD-9184-5EFF16DEE0FB}" dt="2024-06-17T17:36:58.612" v="233" actId="1076"/>
          <ac:spMkLst>
            <pc:docMk/>
            <pc:sldMk cId="3175802434" sldId="518"/>
            <ac:spMk id="17" creationId="{F7655B10-3388-2424-A024-959545F90BEE}"/>
          </ac:spMkLst>
        </pc:spChg>
        <pc:spChg chg="add mod">
          <ac:chgData name="avi rahimov" userId="691968c839ab1598" providerId="LiveId" clId="{5371FB9C-D80E-4EDD-9184-5EFF16DEE0FB}" dt="2024-06-17T17:36:58.612" v="233" actId="1076"/>
          <ac:spMkLst>
            <pc:docMk/>
            <pc:sldMk cId="3175802434" sldId="518"/>
            <ac:spMk id="18" creationId="{9145F1EE-BB21-2740-3D82-D82B851B2891}"/>
          </ac:spMkLst>
        </pc:spChg>
        <pc:spChg chg="add mod">
          <ac:chgData name="avi rahimov" userId="691968c839ab1598" providerId="LiveId" clId="{5371FB9C-D80E-4EDD-9184-5EFF16DEE0FB}" dt="2024-06-17T17:36:58.612" v="233" actId="1076"/>
          <ac:spMkLst>
            <pc:docMk/>
            <pc:sldMk cId="3175802434" sldId="518"/>
            <ac:spMk id="19" creationId="{1B481D5B-0C82-85BA-3A4D-CD10243775CB}"/>
          </ac:spMkLst>
        </pc:spChg>
        <pc:spChg chg="add mod">
          <ac:chgData name="avi rahimov" userId="691968c839ab1598" providerId="LiveId" clId="{5371FB9C-D80E-4EDD-9184-5EFF16DEE0FB}" dt="2024-06-17T17:36:58.612" v="233" actId="1076"/>
          <ac:spMkLst>
            <pc:docMk/>
            <pc:sldMk cId="3175802434" sldId="518"/>
            <ac:spMk id="20" creationId="{78D38BBE-2BC0-CFDD-A715-BF3FF0F7DF55}"/>
          </ac:spMkLst>
        </pc:spChg>
        <pc:spChg chg="add mod">
          <ac:chgData name="avi rahimov" userId="691968c839ab1598" providerId="LiveId" clId="{5371FB9C-D80E-4EDD-9184-5EFF16DEE0FB}" dt="2024-06-17T17:36:58.612" v="233" actId="1076"/>
          <ac:spMkLst>
            <pc:docMk/>
            <pc:sldMk cId="3175802434" sldId="518"/>
            <ac:spMk id="21" creationId="{F28FC796-9125-24FB-E6A2-0AF2E08AD8DD}"/>
          </ac:spMkLst>
        </pc:spChg>
        <pc:spChg chg="add mod">
          <ac:chgData name="avi rahimov" userId="691968c839ab1598" providerId="LiveId" clId="{5371FB9C-D80E-4EDD-9184-5EFF16DEE0FB}" dt="2024-06-17T17:37:10.036" v="234"/>
          <ac:spMkLst>
            <pc:docMk/>
            <pc:sldMk cId="3175802434" sldId="518"/>
            <ac:spMk id="23" creationId="{AEB6BF44-D9AE-DEAE-BF87-8C929F742038}"/>
          </ac:spMkLst>
        </pc:spChg>
        <pc:spChg chg="add mod">
          <ac:chgData name="avi rahimov" userId="691968c839ab1598" providerId="LiveId" clId="{5371FB9C-D80E-4EDD-9184-5EFF16DEE0FB}" dt="2024-06-17T17:37:10.036" v="234"/>
          <ac:spMkLst>
            <pc:docMk/>
            <pc:sldMk cId="3175802434" sldId="518"/>
            <ac:spMk id="24" creationId="{D02AAD45-296E-8433-789E-F5D3BC2B6508}"/>
          </ac:spMkLst>
        </pc:spChg>
        <pc:spChg chg="add mod">
          <ac:chgData name="avi rahimov" userId="691968c839ab1598" providerId="LiveId" clId="{5371FB9C-D80E-4EDD-9184-5EFF16DEE0FB}" dt="2024-06-17T17:37:10.036" v="234"/>
          <ac:spMkLst>
            <pc:docMk/>
            <pc:sldMk cId="3175802434" sldId="518"/>
            <ac:spMk id="25" creationId="{734B519D-40B2-D967-94F7-E06981BAEFDE}"/>
          </ac:spMkLst>
        </pc:spChg>
        <pc:spChg chg="add mod">
          <ac:chgData name="avi rahimov" userId="691968c839ab1598" providerId="LiveId" clId="{5371FB9C-D80E-4EDD-9184-5EFF16DEE0FB}" dt="2024-06-17T17:37:10.036" v="234"/>
          <ac:spMkLst>
            <pc:docMk/>
            <pc:sldMk cId="3175802434" sldId="518"/>
            <ac:spMk id="26" creationId="{4D52EF49-4DAD-3F9A-B69E-AAEEC1FEF2BA}"/>
          </ac:spMkLst>
        </pc:spChg>
        <pc:spChg chg="add mod">
          <ac:chgData name="avi rahimov" userId="691968c839ab1598" providerId="LiveId" clId="{5371FB9C-D80E-4EDD-9184-5EFF16DEE0FB}" dt="2024-06-17T17:37:10.036" v="234"/>
          <ac:spMkLst>
            <pc:docMk/>
            <pc:sldMk cId="3175802434" sldId="518"/>
            <ac:spMk id="27" creationId="{FF8D59D0-9B34-BAA1-D428-5E24255264E0}"/>
          </ac:spMkLst>
        </pc:spChg>
        <pc:spChg chg="add mod">
          <ac:chgData name="avi rahimov" userId="691968c839ab1598" providerId="LiveId" clId="{5371FB9C-D80E-4EDD-9184-5EFF16DEE0FB}" dt="2024-06-17T17:37:10.036" v="234"/>
          <ac:spMkLst>
            <pc:docMk/>
            <pc:sldMk cId="3175802434" sldId="518"/>
            <ac:spMk id="28" creationId="{949204C1-0105-4B97-1664-2BB3A3269C93}"/>
          </ac:spMkLst>
        </pc:spChg>
        <pc:spChg chg="add mod">
          <ac:chgData name="avi rahimov" userId="691968c839ab1598" providerId="LiveId" clId="{5371FB9C-D80E-4EDD-9184-5EFF16DEE0FB}" dt="2024-06-17T17:37:10.036" v="234"/>
          <ac:spMkLst>
            <pc:docMk/>
            <pc:sldMk cId="3175802434" sldId="518"/>
            <ac:spMk id="29" creationId="{EF7C3A9A-AEC1-607A-28C5-3CD00B4AB7BE}"/>
          </ac:spMkLst>
        </pc:spChg>
        <pc:spChg chg="add mod">
          <ac:chgData name="avi rahimov" userId="691968c839ab1598" providerId="LiveId" clId="{5371FB9C-D80E-4EDD-9184-5EFF16DEE0FB}" dt="2024-06-17T17:37:10.036" v="234"/>
          <ac:spMkLst>
            <pc:docMk/>
            <pc:sldMk cId="3175802434" sldId="518"/>
            <ac:spMk id="30" creationId="{F06F65CC-8C40-B42B-C76A-16FBDA3EB390}"/>
          </ac:spMkLst>
        </pc:spChg>
        <pc:spChg chg="add mod">
          <ac:chgData name="avi rahimov" userId="691968c839ab1598" providerId="LiveId" clId="{5371FB9C-D80E-4EDD-9184-5EFF16DEE0FB}" dt="2024-06-17T17:37:10.036" v="234"/>
          <ac:spMkLst>
            <pc:docMk/>
            <pc:sldMk cId="3175802434" sldId="518"/>
            <ac:spMk id="31" creationId="{512AA103-74F5-A1CE-0686-762572B4C7C4}"/>
          </ac:spMkLst>
        </pc:spChg>
        <pc:spChg chg="del">
          <ac:chgData name="avi rahimov" userId="691968c839ab1598" providerId="LiveId" clId="{5371FB9C-D80E-4EDD-9184-5EFF16DEE0FB}" dt="2024-06-17T17:36:48.463" v="230" actId="478"/>
          <ac:spMkLst>
            <pc:docMk/>
            <pc:sldMk cId="3175802434" sldId="518"/>
            <ac:spMk id="18436" creationId="{00000000-0000-0000-0000-000000000000}"/>
          </ac:spMkLst>
        </pc:spChg>
        <pc:spChg chg="del">
          <ac:chgData name="avi rahimov" userId="691968c839ab1598" providerId="LiveId" clId="{5371FB9C-D80E-4EDD-9184-5EFF16DEE0FB}" dt="2024-06-17T17:36:48.463" v="230" actId="478"/>
          <ac:spMkLst>
            <pc:docMk/>
            <pc:sldMk cId="3175802434" sldId="518"/>
            <ac:spMk id="18437" creationId="{00000000-0000-0000-0000-000000000000}"/>
          </ac:spMkLst>
        </pc:spChg>
        <pc:spChg chg="del">
          <ac:chgData name="avi rahimov" userId="691968c839ab1598" providerId="LiveId" clId="{5371FB9C-D80E-4EDD-9184-5EFF16DEE0FB}" dt="2024-06-17T17:36:48.463" v="230" actId="478"/>
          <ac:spMkLst>
            <pc:docMk/>
            <pc:sldMk cId="3175802434" sldId="518"/>
            <ac:spMk id="18438" creationId="{00000000-0000-0000-0000-000000000000}"/>
          </ac:spMkLst>
        </pc:spChg>
        <pc:spChg chg="mod">
          <ac:chgData name="avi rahimov" userId="691968c839ab1598" providerId="LiveId" clId="{5371FB9C-D80E-4EDD-9184-5EFF16DEE0FB}" dt="2024-06-17T17:36:58.612" v="233" actId="1076"/>
          <ac:spMkLst>
            <pc:docMk/>
            <pc:sldMk cId="3175802434" sldId="518"/>
            <ac:spMk id="18439" creationId="{00000000-0000-0000-0000-000000000000}"/>
          </ac:spMkLst>
        </pc:spChg>
        <pc:spChg chg="del">
          <ac:chgData name="avi rahimov" userId="691968c839ab1598" providerId="LiveId" clId="{5371FB9C-D80E-4EDD-9184-5EFF16DEE0FB}" dt="2024-06-17T17:36:48.463" v="230" actId="478"/>
          <ac:spMkLst>
            <pc:docMk/>
            <pc:sldMk cId="3175802434" sldId="518"/>
            <ac:spMk id="18440" creationId="{00000000-0000-0000-0000-000000000000}"/>
          </ac:spMkLst>
        </pc:spChg>
        <pc:spChg chg="del">
          <ac:chgData name="avi rahimov" userId="691968c839ab1598" providerId="LiveId" clId="{5371FB9C-D80E-4EDD-9184-5EFF16DEE0FB}" dt="2024-06-17T17:36:48.463" v="230" actId="478"/>
          <ac:spMkLst>
            <pc:docMk/>
            <pc:sldMk cId="3175802434" sldId="518"/>
            <ac:spMk id="18441" creationId="{00000000-0000-0000-0000-000000000000}"/>
          </ac:spMkLst>
        </pc:spChg>
        <pc:spChg chg="del">
          <ac:chgData name="avi rahimov" userId="691968c839ab1598" providerId="LiveId" clId="{5371FB9C-D80E-4EDD-9184-5EFF16DEE0FB}" dt="2024-06-17T17:36:48.463" v="230" actId="478"/>
          <ac:spMkLst>
            <pc:docMk/>
            <pc:sldMk cId="3175802434" sldId="518"/>
            <ac:spMk id="18442" creationId="{00000000-0000-0000-0000-000000000000}"/>
          </ac:spMkLst>
        </pc:spChg>
        <pc:spChg chg="del">
          <ac:chgData name="avi rahimov" userId="691968c839ab1598" providerId="LiveId" clId="{5371FB9C-D80E-4EDD-9184-5EFF16DEE0FB}" dt="2024-06-17T17:36:48.463" v="230" actId="478"/>
          <ac:spMkLst>
            <pc:docMk/>
            <pc:sldMk cId="3175802434" sldId="518"/>
            <ac:spMk id="18443" creationId="{00000000-0000-0000-0000-000000000000}"/>
          </ac:spMkLst>
        </pc:spChg>
        <pc:spChg chg="del">
          <ac:chgData name="avi rahimov" userId="691968c839ab1598" providerId="LiveId" clId="{5371FB9C-D80E-4EDD-9184-5EFF16DEE0FB}" dt="2024-06-17T17:36:48.463" v="230" actId="478"/>
          <ac:spMkLst>
            <pc:docMk/>
            <pc:sldMk cId="3175802434" sldId="518"/>
            <ac:spMk id="18444" creationId="{00000000-0000-0000-0000-000000000000}"/>
          </ac:spMkLst>
        </pc:spChg>
        <pc:picChg chg="add mod">
          <ac:chgData name="avi rahimov" userId="691968c839ab1598" providerId="LiveId" clId="{5371FB9C-D80E-4EDD-9184-5EFF16DEE0FB}" dt="2024-06-17T17:36:40.820" v="228"/>
          <ac:picMkLst>
            <pc:docMk/>
            <pc:sldMk cId="3175802434" sldId="518"/>
            <ac:picMk id="2" creationId="{7CB6AD9D-A17B-3ABE-AEA0-BC3CD9547E23}"/>
          </ac:picMkLst>
        </pc:picChg>
        <pc:picChg chg="add mod">
          <ac:chgData name="avi rahimov" userId="691968c839ab1598" providerId="LiveId" clId="{5371FB9C-D80E-4EDD-9184-5EFF16DEE0FB}" dt="2024-06-17T17:36:58.612" v="233" actId="1076"/>
          <ac:picMkLst>
            <pc:docMk/>
            <pc:sldMk cId="3175802434" sldId="518"/>
            <ac:picMk id="12" creationId="{F915A828-54AB-545E-1837-26736D4DC8E9}"/>
          </ac:picMkLst>
        </pc:picChg>
        <pc:picChg chg="add mod">
          <ac:chgData name="avi rahimov" userId="691968c839ab1598" providerId="LiveId" clId="{5371FB9C-D80E-4EDD-9184-5EFF16DEE0FB}" dt="2024-06-17T17:37:10.036" v="234"/>
          <ac:picMkLst>
            <pc:docMk/>
            <pc:sldMk cId="3175802434" sldId="518"/>
            <ac:picMk id="22" creationId="{87FBCD9C-D5D0-18EF-05F7-8BECC909B46E}"/>
          </ac:picMkLst>
        </pc:picChg>
        <pc:picChg chg="del">
          <ac:chgData name="avi rahimov" userId="691968c839ab1598" providerId="LiveId" clId="{5371FB9C-D80E-4EDD-9184-5EFF16DEE0FB}" dt="2024-06-17T17:36:43.513" v="229" actId="478"/>
          <ac:picMkLst>
            <pc:docMk/>
            <pc:sldMk cId="3175802434" sldId="518"/>
            <ac:picMk id="18435" creationId="{00000000-0000-0000-0000-000000000000}"/>
          </ac:picMkLst>
        </pc:picChg>
      </pc:sldChg>
      <pc:sldChg chg="del">
        <pc:chgData name="avi rahimov" userId="691968c839ab1598" providerId="LiveId" clId="{5371FB9C-D80E-4EDD-9184-5EFF16DEE0FB}" dt="2024-06-17T14:01:35.073" v="8" actId="47"/>
        <pc:sldMkLst>
          <pc:docMk/>
          <pc:sldMk cId="3420797339" sldId="518"/>
        </pc:sldMkLst>
      </pc:sldChg>
      <pc:sldChg chg="del">
        <pc:chgData name="avi rahimov" userId="691968c839ab1598" providerId="LiveId" clId="{5371FB9C-D80E-4EDD-9184-5EFF16DEE0FB}" dt="2024-06-17T14:01:35.277" v="9" actId="47"/>
        <pc:sldMkLst>
          <pc:docMk/>
          <pc:sldMk cId="1469575248" sldId="519"/>
        </pc:sldMkLst>
      </pc:sldChg>
      <pc:sldChg chg="addSp delSp modSp add mod">
        <pc:chgData name="avi rahimov" userId="691968c839ab1598" providerId="LiveId" clId="{5371FB9C-D80E-4EDD-9184-5EFF16DEE0FB}" dt="2024-06-17T17:37:28.879" v="238" actId="1076"/>
        <pc:sldMkLst>
          <pc:docMk/>
          <pc:sldMk cId="1631928099" sldId="519"/>
        </pc:sldMkLst>
        <pc:spChg chg="add mod">
          <ac:chgData name="avi rahimov" userId="691968c839ab1598" providerId="LiveId" clId="{5371FB9C-D80E-4EDD-9184-5EFF16DEE0FB}" dt="2024-06-17T17:37:28.879" v="238" actId="1076"/>
          <ac:spMkLst>
            <pc:docMk/>
            <pc:sldMk cId="1631928099" sldId="519"/>
            <ac:spMk id="3" creationId="{B807A5E2-C4A4-90C2-1BF7-859B1D2289FA}"/>
          </ac:spMkLst>
        </pc:spChg>
        <pc:spChg chg="add mod">
          <ac:chgData name="avi rahimov" userId="691968c839ab1598" providerId="LiveId" clId="{5371FB9C-D80E-4EDD-9184-5EFF16DEE0FB}" dt="2024-06-17T17:37:28.879" v="238" actId="1076"/>
          <ac:spMkLst>
            <pc:docMk/>
            <pc:sldMk cId="1631928099" sldId="519"/>
            <ac:spMk id="4" creationId="{98D9CDD5-6988-9900-6CFD-52B2AC3F1390}"/>
          </ac:spMkLst>
        </pc:spChg>
        <pc:spChg chg="add mod">
          <ac:chgData name="avi rahimov" userId="691968c839ab1598" providerId="LiveId" clId="{5371FB9C-D80E-4EDD-9184-5EFF16DEE0FB}" dt="2024-06-17T17:37:28.879" v="238" actId="1076"/>
          <ac:spMkLst>
            <pc:docMk/>
            <pc:sldMk cId="1631928099" sldId="519"/>
            <ac:spMk id="5" creationId="{65252CA7-9E07-588A-F6AA-581712B9FE15}"/>
          </ac:spMkLst>
        </pc:spChg>
        <pc:spChg chg="add mod">
          <ac:chgData name="avi rahimov" userId="691968c839ab1598" providerId="LiveId" clId="{5371FB9C-D80E-4EDD-9184-5EFF16DEE0FB}" dt="2024-06-17T17:37:28.879" v="238" actId="1076"/>
          <ac:spMkLst>
            <pc:docMk/>
            <pc:sldMk cId="1631928099" sldId="519"/>
            <ac:spMk id="6" creationId="{2F3D1E97-1CA9-0286-4DA8-46692332F7E7}"/>
          </ac:spMkLst>
        </pc:spChg>
        <pc:spChg chg="add mod">
          <ac:chgData name="avi rahimov" userId="691968c839ab1598" providerId="LiveId" clId="{5371FB9C-D80E-4EDD-9184-5EFF16DEE0FB}" dt="2024-06-17T17:37:28.879" v="238" actId="1076"/>
          <ac:spMkLst>
            <pc:docMk/>
            <pc:sldMk cId="1631928099" sldId="519"/>
            <ac:spMk id="7" creationId="{C1AB4FE4-8BA0-5526-D1D1-90FAD577EAFF}"/>
          </ac:spMkLst>
        </pc:spChg>
        <pc:spChg chg="add mod">
          <ac:chgData name="avi rahimov" userId="691968c839ab1598" providerId="LiveId" clId="{5371FB9C-D80E-4EDD-9184-5EFF16DEE0FB}" dt="2024-06-17T17:37:28.879" v="238" actId="1076"/>
          <ac:spMkLst>
            <pc:docMk/>
            <pc:sldMk cId="1631928099" sldId="519"/>
            <ac:spMk id="8" creationId="{F31F1A9D-F393-A0A5-B5D9-C70BDC6B3721}"/>
          </ac:spMkLst>
        </pc:spChg>
        <pc:spChg chg="add mod">
          <ac:chgData name="avi rahimov" userId="691968c839ab1598" providerId="LiveId" clId="{5371FB9C-D80E-4EDD-9184-5EFF16DEE0FB}" dt="2024-06-17T17:37:28.879" v="238" actId="1076"/>
          <ac:spMkLst>
            <pc:docMk/>
            <pc:sldMk cId="1631928099" sldId="519"/>
            <ac:spMk id="9" creationId="{30784440-A9C7-26A9-F878-C17FA1D62451}"/>
          </ac:spMkLst>
        </pc:spChg>
        <pc:spChg chg="add mod">
          <ac:chgData name="avi rahimov" userId="691968c839ab1598" providerId="LiveId" clId="{5371FB9C-D80E-4EDD-9184-5EFF16DEE0FB}" dt="2024-06-17T17:37:28.879" v="238" actId="1076"/>
          <ac:spMkLst>
            <pc:docMk/>
            <pc:sldMk cId="1631928099" sldId="519"/>
            <ac:spMk id="10" creationId="{403CDE43-8B4F-CFBF-F081-F90A3EFB61A4}"/>
          </ac:spMkLst>
        </pc:spChg>
        <pc:spChg chg="add mod">
          <ac:chgData name="avi rahimov" userId="691968c839ab1598" providerId="LiveId" clId="{5371FB9C-D80E-4EDD-9184-5EFF16DEE0FB}" dt="2024-06-17T17:37:28.879" v="238" actId="1076"/>
          <ac:spMkLst>
            <pc:docMk/>
            <pc:sldMk cId="1631928099" sldId="519"/>
            <ac:spMk id="11" creationId="{FF6621B6-A8EE-1259-011A-82F8F8D83C0E}"/>
          </ac:spMkLst>
        </pc:spChg>
        <pc:spChg chg="del">
          <ac:chgData name="avi rahimov" userId="691968c839ab1598" providerId="LiveId" clId="{5371FB9C-D80E-4EDD-9184-5EFF16DEE0FB}" dt="2024-06-17T17:37:25.082" v="236" actId="478"/>
          <ac:spMkLst>
            <pc:docMk/>
            <pc:sldMk cId="1631928099" sldId="519"/>
            <ac:spMk id="13" creationId="{0A4B4364-34D9-572E-7ABD-C3BD2455353D}"/>
          </ac:spMkLst>
        </pc:spChg>
        <pc:spChg chg="del">
          <ac:chgData name="avi rahimov" userId="691968c839ab1598" providerId="LiveId" clId="{5371FB9C-D80E-4EDD-9184-5EFF16DEE0FB}" dt="2024-06-17T17:37:25.082" v="236" actId="478"/>
          <ac:spMkLst>
            <pc:docMk/>
            <pc:sldMk cId="1631928099" sldId="519"/>
            <ac:spMk id="14" creationId="{2D8FE365-1D5D-C59B-1A21-3594794250E8}"/>
          </ac:spMkLst>
        </pc:spChg>
        <pc:spChg chg="del">
          <ac:chgData name="avi rahimov" userId="691968c839ab1598" providerId="LiveId" clId="{5371FB9C-D80E-4EDD-9184-5EFF16DEE0FB}" dt="2024-06-17T17:37:25.082" v="236" actId="478"/>
          <ac:spMkLst>
            <pc:docMk/>
            <pc:sldMk cId="1631928099" sldId="519"/>
            <ac:spMk id="15" creationId="{3CFF3C4A-86B4-96D8-BAD0-D749F732577F}"/>
          </ac:spMkLst>
        </pc:spChg>
        <pc:spChg chg="del">
          <ac:chgData name="avi rahimov" userId="691968c839ab1598" providerId="LiveId" clId="{5371FB9C-D80E-4EDD-9184-5EFF16DEE0FB}" dt="2024-06-17T17:37:25.082" v="236" actId="478"/>
          <ac:spMkLst>
            <pc:docMk/>
            <pc:sldMk cId="1631928099" sldId="519"/>
            <ac:spMk id="16" creationId="{45D5BDC5-57FA-3D26-AABD-117FE756E49E}"/>
          </ac:spMkLst>
        </pc:spChg>
        <pc:spChg chg="del">
          <ac:chgData name="avi rahimov" userId="691968c839ab1598" providerId="LiveId" clId="{5371FB9C-D80E-4EDD-9184-5EFF16DEE0FB}" dt="2024-06-17T17:37:25.082" v="236" actId="478"/>
          <ac:spMkLst>
            <pc:docMk/>
            <pc:sldMk cId="1631928099" sldId="519"/>
            <ac:spMk id="17" creationId="{F7655B10-3388-2424-A024-959545F90BEE}"/>
          </ac:spMkLst>
        </pc:spChg>
        <pc:spChg chg="del">
          <ac:chgData name="avi rahimov" userId="691968c839ab1598" providerId="LiveId" clId="{5371FB9C-D80E-4EDD-9184-5EFF16DEE0FB}" dt="2024-06-17T17:37:25.082" v="236" actId="478"/>
          <ac:spMkLst>
            <pc:docMk/>
            <pc:sldMk cId="1631928099" sldId="519"/>
            <ac:spMk id="18" creationId="{9145F1EE-BB21-2740-3D82-D82B851B2891}"/>
          </ac:spMkLst>
        </pc:spChg>
        <pc:spChg chg="del">
          <ac:chgData name="avi rahimov" userId="691968c839ab1598" providerId="LiveId" clId="{5371FB9C-D80E-4EDD-9184-5EFF16DEE0FB}" dt="2024-06-17T17:37:25.082" v="236" actId="478"/>
          <ac:spMkLst>
            <pc:docMk/>
            <pc:sldMk cId="1631928099" sldId="519"/>
            <ac:spMk id="19" creationId="{1B481D5B-0C82-85BA-3A4D-CD10243775CB}"/>
          </ac:spMkLst>
        </pc:spChg>
        <pc:spChg chg="del">
          <ac:chgData name="avi rahimov" userId="691968c839ab1598" providerId="LiveId" clId="{5371FB9C-D80E-4EDD-9184-5EFF16DEE0FB}" dt="2024-06-17T17:37:25.082" v="236" actId="478"/>
          <ac:spMkLst>
            <pc:docMk/>
            <pc:sldMk cId="1631928099" sldId="519"/>
            <ac:spMk id="20" creationId="{78D38BBE-2BC0-CFDD-A715-BF3FF0F7DF55}"/>
          </ac:spMkLst>
        </pc:spChg>
        <pc:spChg chg="del">
          <ac:chgData name="avi rahimov" userId="691968c839ab1598" providerId="LiveId" clId="{5371FB9C-D80E-4EDD-9184-5EFF16DEE0FB}" dt="2024-06-17T17:37:25.082" v="236" actId="478"/>
          <ac:spMkLst>
            <pc:docMk/>
            <pc:sldMk cId="1631928099" sldId="519"/>
            <ac:spMk id="21" creationId="{F28FC796-9125-24FB-E6A2-0AF2E08AD8DD}"/>
          </ac:spMkLst>
        </pc:spChg>
        <pc:spChg chg="del">
          <ac:chgData name="avi rahimov" userId="691968c839ab1598" providerId="LiveId" clId="{5371FB9C-D80E-4EDD-9184-5EFF16DEE0FB}" dt="2024-06-17T17:37:25.082" v="236" actId="478"/>
          <ac:spMkLst>
            <pc:docMk/>
            <pc:sldMk cId="1631928099" sldId="519"/>
            <ac:spMk id="18439" creationId="{00000000-0000-0000-0000-000000000000}"/>
          </ac:spMkLst>
        </pc:spChg>
        <pc:picChg chg="add mod">
          <ac:chgData name="avi rahimov" userId="691968c839ab1598" providerId="LiveId" clId="{5371FB9C-D80E-4EDD-9184-5EFF16DEE0FB}" dt="2024-06-17T17:37:28.879" v="238" actId="1076"/>
          <ac:picMkLst>
            <pc:docMk/>
            <pc:sldMk cId="1631928099" sldId="519"/>
            <ac:picMk id="2" creationId="{16611784-4B89-7C06-E682-0CFFEE646B89}"/>
          </ac:picMkLst>
        </pc:picChg>
        <pc:picChg chg="del">
          <ac:chgData name="avi rahimov" userId="691968c839ab1598" providerId="LiveId" clId="{5371FB9C-D80E-4EDD-9184-5EFF16DEE0FB}" dt="2024-06-17T17:37:25.082" v="236" actId="478"/>
          <ac:picMkLst>
            <pc:docMk/>
            <pc:sldMk cId="1631928099" sldId="519"/>
            <ac:picMk id="12" creationId="{F915A828-54AB-545E-1837-26736D4DC8E9}"/>
          </ac:picMkLst>
        </pc:picChg>
      </pc:sldChg>
      <pc:sldChg chg="modSp add mod">
        <pc:chgData name="avi rahimov" userId="691968c839ab1598" providerId="LiveId" clId="{5371FB9C-D80E-4EDD-9184-5EFF16DEE0FB}" dt="2024-06-17T17:42:58.764" v="287" actId="20577"/>
        <pc:sldMkLst>
          <pc:docMk/>
          <pc:sldMk cId="1341284101" sldId="520"/>
        </pc:sldMkLst>
        <pc:spChg chg="mod">
          <ac:chgData name="avi rahimov" userId="691968c839ab1598" providerId="LiveId" clId="{5371FB9C-D80E-4EDD-9184-5EFF16DEE0FB}" dt="2024-06-17T17:42:58.764" v="287" actId="20577"/>
          <ac:spMkLst>
            <pc:docMk/>
            <pc:sldMk cId="1341284101" sldId="520"/>
            <ac:spMk id="15370" creationId="{00000000-0000-0000-0000-000000000000}"/>
          </ac:spMkLst>
        </pc:spChg>
      </pc:sldChg>
      <pc:sldChg chg="new del">
        <pc:chgData name="avi rahimov" userId="691968c839ab1598" providerId="LiveId" clId="{5371FB9C-D80E-4EDD-9184-5EFF16DEE0FB}" dt="2024-06-17T18:13:28.180" v="540" actId="47"/>
        <pc:sldMkLst>
          <pc:docMk/>
          <pc:sldMk cId="2688059488" sldId="521"/>
        </pc:sldMkLst>
      </pc:sldChg>
      <pc:sldChg chg="new del">
        <pc:chgData name="avi rahimov" userId="691968c839ab1598" providerId="LiveId" clId="{5371FB9C-D80E-4EDD-9184-5EFF16DEE0FB}" dt="2024-06-17T18:11:09.928" v="445" actId="680"/>
        <pc:sldMkLst>
          <pc:docMk/>
          <pc:sldMk cId="2378789451" sldId="522"/>
        </pc:sldMkLst>
      </pc:sldChg>
      <pc:sldChg chg="addSp delSp modSp new mod">
        <pc:chgData name="avi rahimov" userId="691968c839ab1598" providerId="LiveId" clId="{5371FB9C-D80E-4EDD-9184-5EFF16DEE0FB}" dt="2024-06-17T18:11:40.992" v="492" actId="1076"/>
        <pc:sldMkLst>
          <pc:docMk/>
          <pc:sldMk cId="4168313922" sldId="522"/>
        </pc:sldMkLst>
        <pc:spChg chg="mod">
          <ac:chgData name="avi rahimov" userId="691968c839ab1598" providerId="LiveId" clId="{5371FB9C-D80E-4EDD-9184-5EFF16DEE0FB}" dt="2024-06-17T18:11:26.464" v="485" actId="122"/>
          <ac:spMkLst>
            <pc:docMk/>
            <pc:sldMk cId="4168313922" sldId="522"/>
            <ac:spMk id="2" creationId="{9C11B5BC-47EE-8149-D51F-E103EE6227F9}"/>
          </ac:spMkLst>
        </pc:spChg>
        <pc:spChg chg="del">
          <ac:chgData name="avi rahimov" userId="691968c839ab1598" providerId="LiveId" clId="{5371FB9C-D80E-4EDD-9184-5EFF16DEE0FB}" dt="2024-06-17T18:11:34.173" v="488" actId="478"/>
          <ac:spMkLst>
            <pc:docMk/>
            <pc:sldMk cId="4168313922" sldId="522"/>
            <ac:spMk id="3" creationId="{7DEB9504-EFB6-4987-42DE-BA101851511F}"/>
          </ac:spMkLst>
        </pc:spChg>
        <pc:picChg chg="add mod">
          <ac:chgData name="avi rahimov" userId="691968c839ab1598" providerId="LiveId" clId="{5371FB9C-D80E-4EDD-9184-5EFF16DEE0FB}" dt="2024-06-17T18:11:40.992" v="492" actId="1076"/>
          <ac:picMkLst>
            <pc:docMk/>
            <pc:sldMk cId="4168313922" sldId="522"/>
            <ac:picMk id="4" creationId="{BC832FB9-0FFE-4EE1-AB14-A1F5759E2DA8}"/>
          </ac:picMkLst>
        </pc:picChg>
      </pc:sldChg>
      <pc:sldChg chg="addSp modSp new mod">
        <pc:chgData name="avi rahimov" userId="691968c839ab1598" providerId="LiveId" clId="{5371FB9C-D80E-4EDD-9184-5EFF16DEE0FB}" dt="2024-06-17T18:34:11.252" v="652" actId="1076"/>
        <pc:sldMkLst>
          <pc:docMk/>
          <pc:sldMk cId="976873124" sldId="523"/>
        </pc:sldMkLst>
        <pc:spChg chg="mod">
          <ac:chgData name="avi rahimov" userId="691968c839ab1598" providerId="LiveId" clId="{5371FB9C-D80E-4EDD-9184-5EFF16DEE0FB}" dt="2024-06-17T18:33:42.053" v="644" actId="1076"/>
          <ac:spMkLst>
            <pc:docMk/>
            <pc:sldMk cId="976873124" sldId="523"/>
            <ac:spMk id="2" creationId="{20FAC11A-B7CB-8013-6737-503E590989BB}"/>
          </ac:spMkLst>
        </pc:spChg>
        <pc:spChg chg="mod">
          <ac:chgData name="avi rahimov" userId="691968c839ab1598" providerId="LiveId" clId="{5371FB9C-D80E-4EDD-9184-5EFF16DEE0FB}" dt="2024-06-17T18:34:02.938" v="647" actId="1076"/>
          <ac:spMkLst>
            <pc:docMk/>
            <pc:sldMk cId="976873124" sldId="523"/>
            <ac:spMk id="3" creationId="{DD65A02F-EE71-6ABE-90E7-386F87EE8F88}"/>
          </ac:spMkLst>
        </pc:spChg>
        <pc:picChg chg="add mod">
          <ac:chgData name="avi rahimov" userId="691968c839ab1598" providerId="LiveId" clId="{5371FB9C-D80E-4EDD-9184-5EFF16DEE0FB}" dt="2024-06-17T18:34:11.252" v="652" actId="1076"/>
          <ac:picMkLst>
            <pc:docMk/>
            <pc:sldMk cId="976873124" sldId="523"/>
            <ac:picMk id="5" creationId="{315D0D94-5675-F19F-938F-33917A1EFE27}"/>
          </ac:picMkLst>
        </pc:picChg>
      </pc:sldChg>
      <pc:sldChg chg="modSp new mod">
        <pc:chgData name="avi rahimov" userId="691968c839ab1598" providerId="LiveId" clId="{5371FB9C-D80E-4EDD-9184-5EFF16DEE0FB}" dt="2024-06-17T18:41:12.601" v="967" actId="1076"/>
        <pc:sldMkLst>
          <pc:docMk/>
          <pc:sldMk cId="2468047471" sldId="524"/>
        </pc:sldMkLst>
        <pc:spChg chg="mod">
          <ac:chgData name="avi rahimov" userId="691968c839ab1598" providerId="LiveId" clId="{5371FB9C-D80E-4EDD-9184-5EFF16DEE0FB}" dt="2024-06-17T18:41:12.601" v="967" actId="1076"/>
          <ac:spMkLst>
            <pc:docMk/>
            <pc:sldMk cId="2468047471" sldId="524"/>
            <ac:spMk id="2" creationId="{7B11060A-EFBA-E781-F318-04968C2B027C}"/>
          </ac:spMkLst>
        </pc:spChg>
        <pc:spChg chg="mod">
          <ac:chgData name="avi rahimov" userId="691968c839ab1598" providerId="LiveId" clId="{5371FB9C-D80E-4EDD-9184-5EFF16DEE0FB}" dt="2024-06-17T18:41:05.322" v="966" actId="1076"/>
          <ac:spMkLst>
            <pc:docMk/>
            <pc:sldMk cId="2468047471" sldId="524"/>
            <ac:spMk id="3" creationId="{83575935-6F0C-E1DD-7F91-004D75809C3D}"/>
          </ac:spMkLst>
        </pc:spChg>
      </pc:sldChg>
      <pc:sldChg chg="addSp modSp new mod">
        <pc:chgData name="avi rahimov" userId="691968c839ab1598" providerId="LiveId" clId="{5371FB9C-D80E-4EDD-9184-5EFF16DEE0FB}" dt="2024-06-17T18:44:52.081" v="1054" actId="1076"/>
        <pc:sldMkLst>
          <pc:docMk/>
          <pc:sldMk cId="2514051743" sldId="525"/>
        </pc:sldMkLst>
        <pc:spChg chg="mod">
          <ac:chgData name="avi rahimov" userId="691968c839ab1598" providerId="LiveId" clId="{5371FB9C-D80E-4EDD-9184-5EFF16DEE0FB}" dt="2024-06-17T18:42:01.073" v="999" actId="1076"/>
          <ac:spMkLst>
            <pc:docMk/>
            <pc:sldMk cId="2514051743" sldId="525"/>
            <ac:spMk id="2" creationId="{A7AB6B2F-5BD5-A957-C7DD-E7FCD5955591}"/>
          </ac:spMkLst>
        </pc:spChg>
        <pc:spChg chg="mod">
          <ac:chgData name="avi rahimov" userId="691968c839ab1598" providerId="LiveId" clId="{5371FB9C-D80E-4EDD-9184-5EFF16DEE0FB}" dt="2024-06-17T18:44:49.258" v="1052" actId="1076"/>
          <ac:spMkLst>
            <pc:docMk/>
            <pc:sldMk cId="2514051743" sldId="525"/>
            <ac:spMk id="3" creationId="{88A9000F-74A6-078E-B3AF-48D24FEF9BCE}"/>
          </ac:spMkLst>
        </pc:spChg>
        <pc:picChg chg="add mod">
          <ac:chgData name="avi rahimov" userId="691968c839ab1598" providerId="LiveId" clId="{5371FB9C-D80E-4EDD-9184-5EFF16DEE0FB}" dt="2024-06-17T18:44:52.081" v="1054" actId="1076"/>
          <ac:picMkLst>
            <pc:docMk/>
            <pc:sldMk cId="2514051743" sldId="525"/>
            <ac:picMk id="5" creationId="{6653B2ED-EBAE-5A98-6CC0-A26ED62EC7AF}"/>
          </ac:picMkLst>
        </pc:picChg>
      </pc:sldChg>
      <pc:sldChg chg="addSp delSp modSp new mod">
        <pc:chgData name="avi rahimov" userId="691968c839ab1598" providerId="LiveId" clId="{5371FB9C-D80E-4EDD-9184-5EFF16DEE0FB}" dt="2024-06-17T18:46:17.715" v="1085" actId="1076"/>
        <pc:sldMkLst>
          <pc:docMk/>
          <pc:sldMk cId="1513938661" sldId="526"/>
        </pc:sldMkLst>
        <pc:spChg chg="mod">
          <ac:chgData name="avi rahimov" userId="691968c839ab1598" providerId="LiveId" clId="{5371FB9C-D80E-4EDD-9184-5EFF16DEE0FB}" dt="2024-06-17T18:45:07.511" v="1079" actId="122"/>
          <ac:spMkLst>
            <pc:docMk/>
            <pc:sldMk cId="1513938661" sldId="526"/>
            <ac:spMk id="2" creationId="{DE5589E6-3085-9A90-E817-910955AC6D37}"/>
          </ac:spMkLst>
        </pc:spChg>
        <pc:spChg chg="del">
          <ac:chgData name="avi rahimov" userId="691968c839ab1598" providerId="LiveId" clId="{5371FB9C-D80E-4EDD-9184-5EFF16DEE0FB}" dt="2024-06-17T18:46:09.763" v="1080" actId="478"/>
          <ac:spMkLst>
            <pc:docMk/>
            <pc:sldMk cId="1513938661" sldId="526"/>
            <ac:spMk id="3" creationId="{4CE6B2B5-0C50-D8A0-F4D7-BD65485BD3B4}"/>
          </ac:spMkLst>
        </pc:spChg>
        <pc:picChg chg="add mod">
          <ac:chgData name="avi rahimov" userId="691968c839ab1598" providerId="LiveId" clId="{5371FB9C-D80E-4EDD-9184-5EFF16DEE0FB}" dt="2024-06-17T18:46:17.715" v="1085" actId="1076"/>
          <ac:picMkLst>
            <pc:docMk/>
            <pc:sldMk cId="1513938661" sldId="526"/>
            <ac:picMk id="5" creationId="{37FA16AC-8840-BCDD-D502-69B755CCAF61}"/>
          </ac:picMkLst>
        </pc:picChg>
      </pc:sldChg>
      <pc:sldChg chg="addSp delSp modSp new mod setBg">
        <pc:chgData name="avi rahimov" userId="691968c839ab1598" providerId="LiveId" clId="{5371FB9C-D80E-4EDD-9184-5EFF16DEE0FB}" dt="2024-06-17T18:51:47.079" v="1145" actId="1076"/>
        <pc:sldMkLst>
          <pc:docMk/>
          <pc:sldMk cId="3656986964" sldId="527"/>
        </pc:sldMkLst>
        <pc:spChg chg="mod">
          <ac:chgData name="avi rahimov" userId="691968c839ab1598" providerId="LiveId" clId="{5371FB9C-D80E-4EDD-9184-5EFF16DEE0FB}" dt="2024-06-17T18:51:33.949" v="1139" actId="26606"/>
          <ac:spMkLst>
            <pc:docMk/>
            <pc:sldMk cId="3656986964" sldId="527"/>
            <ac:spMk id="2" creationId="{4C6D8F89-DF17-DD29-781E-D975124B6984}"/>
          </ac:spMkLst>
        </pc:spChg>
        <pc:spChg chg="del">
          <ac:chgData name="avi rahimov" userId="691968c839ab1598" providerId="LiveId" clId="{5371FB9C-D80E-4EDD-9184-5EFF16DEE0FB}" dt="2024-06-17T18:51:27.447" v="1136" actId="478"/>
          <ac:spMkLst>
            <pc:docMk/>
            <pc:sldMk cId="3656986964" sldId="527"/>
            <ac:spMk id="3" creationId="{AFE84978-E7C4-D157-8BED-F786124B195E}"/>
          </ac:spMkLst>
        </pc:spChg>
        <pc:spChg chg="add">
          <ac:chgData name="avi rahimov" userId="691968c839ab1598" providerId="LiveId" clId="{5371FB9C-D80E-4EDD-9184-5EFF16DEE0FB}" dt="2024-06-17T18:51:33.949" v="1139" actId="26606"/>
          <ac:spMkLst>
            <pc:docMk/>
            <pc:sldMk cId="3656986964" sldId="527"/>
            <ac:spMk id="14" creationId="{4AC0CD9D-7610-4620-93B4-798CCD9AB581}"/>
          </ac:spMkLst>
        </pc:spChg>
        <pc:spChg chg="add">
          <ac:chgData name="avi rahimov" userId="691968c839ab1598" providerId="LiveId" clId="{5371FB9C-D80E-4EDD-9184-5EFF16DEE0FB}" dt="2024-06-17T18:51:33.949" v="1139" actId="26606"/>
          <ac:spMkLst>
            <pc:docMk/>
            <pc:sldMk cId="3656986964" sldId="527"/>
            <ac:spMk id="20" creationId="{DE4D62F9-188E-4530-84C2-24BDEE4BEB82}"/>
          </ac:spMkLst>
        </pc:spChg>
        <pc:picChg chg="add mod">
          <ac:chgData name="avi rahimov" userId="691968c839ab1598" providerId="LiveId" clId="{5371FB9C-D80E-4EDD-9184-5EFF16DEE0FB}" dt="2024-06-17T18:51:47.079" v="1145" actId="1076"/>
          <ac:picMkLst>
            <pc:docMk/>
            <pc:sldMk cId="3656986964" sldId="527"/>
            <ac:picMk id="5" creationId="{8ED98E5F-66B4-9906-BFDC-6FCB36B62BF7}"/>
          </ac:picMkLst>
        </pc:picChg>
        <pc:picChg chg="add">
          <ac:chgData name="avi rahimov" userId="691968c839ab1598" providerId="LiveId" clId="{5371FB9C-D80E-4EDD-9184-5EFF16DEE0FB}" dt="2024-06-17T18:51:33.949" v="1139" actId="26606"/>
          <ac:picMkLst>
            <pc:docMk/>
            <pc:sldMk cId="3656986964" sldId="527"/>
            <ac:picMk id="10" creationId="{41B68C77-138E-4BF7-A276-BD0C78A4219F}"/>
          </ac:picMkLst>
        </pc:picChg>
        <pc:picChg chg="add">
          <ac:chgData name="avi rahimov" userId="691968c839ab1598" providerId="LiveId" clId="{5371FB9C-D80E-4EDD-9184-5EFF16DEE0FB}" dt="2024-06-17T18:51:33.949" v="1139" actId="26606"/>
          <ac:picMkLst>
            <pc:docMk/>
            <pc:sldMk cId="3656986964" sldId="527"/>
            <ac:picMk id="12" creationId="{7C268552-D473-46ED-B1B8-422042C4DEF1}"/>
          </ac:picMkLst>
        </pc:picChg>
        <pc:picChg chg="add">
          <ac:chgData name="avi rahimov" userId="691968c839ab1598" providerId="LiveId" clId="{5371FB9C-D80E-4EDD-9184-5EFF16DEE0FB}" dt="2024-06-17T18:51:33.949" v="1139" actId="26606"/>
          <ac:picMkLst>
            <pc:docMk/>
            <pc:sldMk cId="3656986964" sldId="527"/>
            <ac:picMk id="16" creationId="{B9238B3E-24AA-439A-B527-6C5DF6D72145}"/>
          </ac:picMkLst>
        </pc:picChg>
        <pc:picChg chg="add">
          <ac:chgData name="avi rahimov" userId="691968c839ab1598" providerId="LiveId" clId="{5371FB9C-D80E-4EDD-9184-5EFF16DEE0FB}" dt="2024-06-17T18:51:33.949" v="1139" actId="26606"/>
          <ac:picMkLst>
            <pc:docMk/>
            <pc:sldMk cId="3656986964" sldId="527"/>
            <ac:picMk id="18" creationId="{69F01145-BEA3-4CBF-AA21-10077B948CA8}"/>
          </ac:picMkLst>
        </pc:picChg>
      </pc:sldChg>
      <pc:sldChg chg="addSp delSp modSp new mod">
        <pc:chgData name="avi rahimov" userId="691968c839ab1598" providerId="LiveId" clId="{5371FB9C-D80E-4EDD-9184-5EFF16DEE0FB}" dt="2024-06-17T19:00:06.680" v="1314" actId="1076"/>
        <pc:sldMkLst>
          <pc:docMk/>
          <pc:sldMk cId="3292339441" sldId="528"/>
        </pc:sldMkLst>
        <pc:spChg chg="mod">
          <ac:chgData name="avi rahimov" userId="691968c839ab1598" providerId="LiveId" clId="{5371FB9C-D80E-4EDD-9184-5EFF16DEE0FB}" dt="2024-06-17T18:58:55.811" v="1197" actId="1076"/>
          <ac:spMkLst>
            <pc:docMk/>
            <pc:sldMk cId="3292339441" sldId="528"/>
            <ac:spMk id="2" creationId="{9F5058AD-82B0-D9F5-25E3-EF6387C6DEB3}"/>
          </ac:spMkLst>
        </pc:spChg>
        <pc:spChg chg="del">
          <ac:chgData name="avi rahimov" userId="691968c839ab1598" providerId="LiveId" clId="{5371FB9C-D80E-4EDD-9184-5EFF16DEE0FB}" dt="2024-06-17T18:58:41.266" v="1192" actId="478"/>
          <ac:spMkLst>
            <pc:docMk/>
            <pc:sldMk cId="3292339441" sldId="528"/>
            <ac:spMk id="3" creationId="{57CDC249-98FC-F416-B012-C92F78CC6AB3}"/>
          </ac:spMkLst>
        </pc:spChg>
        <pc:spChg chg="add mod">
          <ac:chgData name="avi rahimov" userId="691968c839ab1598" providerId="LiveId" clId="{5371FB9C-D80E-4EDD-9184-5EFF16DEE0FB}" dt="2024-06-17T19:00:06.680" v="1314" actId="1076"/>
          <ac:spMkLst>
            <pc:docMk/>
            <pc:sldMk cId="3292339441" sldId="528"/>
            <ac:spMk id="6" creationId="{F2FE5F3C-3A08-A21F-EAC6-45A4F3CF4589}"/>
          </ac:spMkLst>
        </pc:spChg>
        <pc:picChg chg="add mod">
          <ac:chgData name="avi rahimov" userId="691968c839ab1598" providerId="LiveId" clId="{5371FB9C-D80E-4EDD-9184-5EFF16DEE0FB}" dt="2024-06-17T18:59:34.679" v="1230" actId="1076"/>
          <ac:picMkLst>
            <pc:docMk/>
            <pc:sldMk cId="3292339441" sldId="528"/>
            <ac:picMk id="5" creationId="{0CBD119F-25E3-51DD-5116-D74E562E1E6A}"/>
          </ac:picMkLst>
        </pc:picChg>
      </pc:sldChg>
      <pc:sldChg chg="addSp delSp modSp new mod">
        <pc:chgData name="avi rahimov" userId="691968c839ab1598" providerId="LiveId" clId="{5371FB9C-D80E-4EDD-9184-5EFF16DEE0FB}" dt="2024-06-17T18:59:25.891" v="1228" actId="1076"/>
        <pc:sldMkLst>
          <pc:docMk/>
          <pc:sldMk cId="2819790701" sldId="529"/>
        </pc:sldMkLst>
        <pc:spChg chg="mod">
          <ac:chgData name="avi rahimov" userId="691968c839ab1598" providerId="LiveId" clId="{5371FB9C-D80E-4EDD-9184-5EFF16DEE0FB}" dt="2024-06-17T18:59:25.891" v="1228" actId="1076"/>
          <ac:spMkLst>
            <pc:docMk/>
            <pc:sldMk cId="2819790701" sldId="529"/>
            <ac:spMk id="2" creationId="{AF85B141-6C16-DE91-60AF-9055825F7999}"/>
          </ac:spMkLst>
        </pc:spChg>
        <pc:spChg chg="del">
          <ac:chgData name="avi rahimov" userId="691968c839ab1598" providerId="LiveId" clId="{5371FB9C-D80E-4EDD-9184-5EFF16DEE0FB}" dt="2024-06-17T18:59:16.827" v="1224" actId="478"/>
          <ac:spMkLst>
            <pc:docMk/>
            <pc:sldMk cId="2819790701" sldId="529"/>
            <ac:spMk id="3" creationId="{84777F25-13B5-8DC7-A490-204382B86F76}"/>
          </ac:spMkLst>
        </pc:spChg>
        <pc:picChg chg="add mod">
          <ac:chgData name="avi rahimov" userId="691968c839ab1598" providerId="LiveId" clId="{5371FB9C-D80E-4EDD-9184-5EFF16DEE0FB}" dt="2024-06-17T18:59:22.346" v="1227" actId="14100"/>
          <ac:picMkLst>
            <pc:docMk/>
            <pc:sldMk cId="2819790701" sldId="529"/>
            <ac:picMk id="5" creationId="{C0B4C745-E554-C7F1-7181-712DD43A90D1}"/>
          </ac:picMkLst>
        </pc:picChg>
      </pc:sldChg>
      <pc:sldChg chg="addSp delSp modSp new mod">
        <pc:chgData name="avi rahimov" userId="691968c839ab1598" providerId="LiveId" clId="{5371FB9C-D80E-4EDD-9184-5EFF16DEE0FB}" dt="2024-06-17T19:06:51.588" v="1432" actId="1076"/>
        <pc:sldMkLst>
          <pc:docMk/>
          <pc:sldMk cId="509713019" sldId="530"/>
        </pc:sldMkLst>
        <pc:spChg chg="mod">
          <ac:chgData name="avi rahimov" userId="691968c839ab1598" providerId="LiveId" clId="{5371FB9C-D80E-4EDD-9184-5EFF16DEE0FB}" dt="2024-06-17T19:06:51.588" v="1432" actId="1076"/>
          <ac:spMkLst>
            <pc:docMk/>
            <pc:sldMk cId="509713019" sldId="530"/>
            <ac:spMk id="2" creationId="{BD89745F-A4EA-2420-C87B-CF844F44D394}"/>
          </ac:spMkLst>
        </pc:spChg>
        <pc:spChg chg="del">
          <ac:chgData name="avi rahimov" userId="691968c839ab1598" providerId="LiveId" clId="{5371FB9C-D80E-4EDD-9184-5EFF16DEE0FB}" dt="2024-06-17T19:05:32.708" v="1385" actId="478"/>
          <ac:spMkLst>
            <pc:docMk/>
            <pc:sldMk cId="509713019" sldId="530"/>
            <ac:spMk id="3" creationId="{6D54D0F6-90EF-F181-A9CA-C3C218717BE0}"/>
          </ac:spMkLst>
        </pc:spChg>
        <pc:picChg chg="add mod">
          <ac:chgData name="avi rahimov" userId="691968c839ab1598" providerId="LiveId" clId="{5371FB9C-D80E-4EDD-9184-5EFF16DEE0FB}" dt="2024-06-17T19:05:47.001" v="1386" actId="1076"/>
          <ac:picMkLst>
            <pc:docMk/>
            <pc:sldMk cId="509713019" sldId="530"/>
            <ac:picMk id="5" creationId="{5E3EF966-056F-23D9-FA45-9EDEA13F3628}"/>
          </ac:picMkLst>
        </pc:picChg>
        <pc:picChg chg="add mod">
          <ac:chgData name="avi rahimov" userId="691968c839ab1598" providerId="LiveId" clId="{5371FB9C-D80E-4EDD-9184-5EFF16DEE0FB}" dt="2024-06-17T19:05:51.823" v="1389" actId="14100"/>
          <ac:picMkLst>
            <pc:docMk/>
            <pc:sldMk cId="509713019" sldId="530"/>
            <ac:picMk id="7" creationId="{9BA63057-BD6E-F4F6-C986-2B7B58FDB031}"/>
          </ac:picMkLst>
        </pc:picChg>
        <pc:picChg chg="add del mod">
          <ac:chgData name="avi rahimov" userId="691968c839ab1598" providerId="LiveId" clId="{5371FB9C-D80E-4EDD-9184-5EFF16DEE0FB}" dt="2024-06-17T19:06:13.861" v="1393" actId="22"/>
          <ac:picMkLst>
            <pc:docMk/>
            <pc:sldMk cId="509713019" sldId="530"/>
            <ac:picMk id="9" creationId="{BFFD898E-9DAB-5F88-3DFC-7269F47EF23B}"/>
          </ac:picMkLst>
        </pc:picChg>
      </pc:sldChg>
      <pc:sldChg chg="addSp delSp modSp new mod setBg setClrOvrMap">
        <pc:chgData name="avi rahimov" userId="691968c839ab1598" providerId="LiveId" clId="{5371FB9C-D80E-4EDD-9184-5EFF16DEE0FB}" dt="2024-06-17T19:05:02.304" v="1383" actId="1076"/>
        <pc:sldMkLst>
          <pc:docMk/>
          <pc:sldMk cId="924255649" sldId="531"/>
        </pc:sldMkLst>
        <pc:spChg chg="mod">
          <ac:chgData name="avi rahimov" userId="691968c839ab1598" providerId="LiveId" clId="{5371FB9C-D80E-4EDD-9184-5EFF16DEE0FB}" dt="2024-06-17T19:05:02.304" v="1383" actId="1076"/>
          <ac:spMkLst>
            <pc:docMk/>
            <pc:sldMk cId="924255649" sldId="531"/>
            <ac:spMk id="2" creationId="{FA1FE6A3-D98A-DF39-E062-24902841E14D}"/>
          </ac:spMkLst>
        </pc:spChg>
        <pc:spChg chg="del">
          <ac:chgData name="avi rahimov" userId="691968c839ab1598" providerId="LiveId" clId="{5371FB9C-D80E-4EDD-9184-5EFF16DEE0FB}" dt="2024-06-17T19:04:34.273" v="1367" actId="478"/>
          <ac:spMkLst>
            <pc:docMk/>
            <pc:sldMk cId="924255649" sldId="531"/>
            <ac:spMk id="3" creationId="{C9176763-0C86-33BC-000D-AC480A4BCB31}"/>
          </ac:spMkLst>
        </pc:spChg>
        <pc:spChg chg="add del">
          <ac:chgData name="avi rahimov" userId="691968c839ab1598" providerId="LiveId" clId="{5371FB9C-D80E-4EDD-9184-5EFF16DEE0FB}" dt="2024-06-17T19:04:42.670" v="1370" actId="26606"/>
          <ac:spMkLst>
            <pc:docMk/>
            <pc:sldMk cId="924255649" sldId="531"/>
            <ac:spMk id="14" creationId="{4AC0CD9D-7610-4620-93B4-798CCD9AB581}"/>
          </ac:spMkLst>
        </pc:spChg>
        <pc:spChg chg="add del">
          <ac:chgData name="avi rahimov" userId="691968c839ab1598" providerId="LiveId" clId="{5371FB9C-D80E-4EDD-9184-5EFF16DEE0FB}" dt="2024-06-17T19:04:42.670" v="1370" actId="26606"/>
          <ac:spMkLst>
            <pc:docMk/>
            <pc:sldMk cId="924255649" sldId="531"/>
            <ac:spMk id="20" creationId="{DE4D62F9-188E-4530-84C2-24BDEE4BEB82}"/>
          </ac:spMkLst>
        </pc:spChg>
        <pc:spChg chg="add del">
          <ac:chgData name="avi rahimov" userId="691968c839ab1598" providerId="LiveId" clId="{5371FB9C-D80E-4EDD-9184-5EFF16DEE0FB}" dt="2024-06-17T19:04:47.684" v="1372" actId="26606"/>
          <ac:spMkLst>
            <pc:docMk/>
            <pc:sldMk cId="924255649" sldId="531"/>
            <ac:spMk id="22" creationId="{D67CA421-FA2B-47ED-A101-F8BBEBB2976B}"/>
          </ac:spMkLst>
        </pc:spChg>
        <pc:spChg chg="add del">
          <ac:chgData name="avi rahimov" userId="691968c839ab1598" providerId="LiveId" clId="{5371FB9C-D80E-4EDD-9184-5EFF16DEE0FB}" dt="2024-06-17T19:04:47.684" v="1372" actId="26606"/>
          <ac:spMkLst>
            <pc:docMk/>
            <pc:sldMk cId="924255649" sldId="531"/>
            <ac:spMk id="24" creationId="{12425D82-CD5E-45A4-9542-70951E59F2D1}"/>
          </ac:spMkLst>
        </pc:spChg>
        <pc:spChg chg="add del">
          <ac:chgData name="avi rahimov" userId="691968c839ab1598" providerId="LiveId" clId="{5371FB9C-D80E-4EDD-9184-5EFF16DEE0FB}" dt="2024-06-17T19:04:47.684" v="1372" actId="26606"/>
          <ac:spMkLst>
            <pc:docMk/>
            <pc:sldMk cId="924255649" sldId="531"/>
            <ac:spMk id="26" creationId="{221DB897-A621-4D5F-AC81-91199AC4370E}"/>
          </ac:spMkLst>
        </pc:spChg>
        <pc:spChg chg="add del">
          <ac:chgData name="avi rahimov" userId="691968c839ab1598" providerId="LiveId" clId="{5371FB9C-D80E-4EDD-9184-5EFF16DEE0FB}" dt="2024-06-17T19:04:47.684" v="1372" actId="26606"/>
          <ac:spMkLst>
            <pc:docMk/>
            <pc:sldMk cId="924255649" sldId="531"/>
            <ac:spMk id="27" creationId="{4AC0CD9D-7610-4620-93B4-798CCD9AB581}"/>
          </ac:spMkLst>
        </pc:spChg>
        <pc:spChg chg="add del">
          <ac:chgData name="avi rahimov" userId="691968c839ab1598" providerId="LiveId" clId="{5371FB9C-D80E-4EDD-9184-5EFF16DEE0FB}" dt="2024-06-17T19:04:47.684" v="1372" actId="26606"/>
          <ac:spMkLst>
            <pc:docMk/>
            <pc:sldMk cId="924255649" sldId="531"/>
            <ac:spMk id="30" creationId="{DE4D62F9-188E-4530-84C2-24BDEE4BEB82}"/>
          </ac:spMkLst>
        </pc:spChg>
        <pc:spChg chg="add">
          <ac:chgData name="avi rahimov" userId="691968c839ab1598" providerId="LiveId" clId="{5371FB9C-D80E-4EDD-9184-5EFF16DEE0FB}" dt="2024-06-17T19:04:47.758" v="1373" actId="26606"/>
          <ac:spMkLst>
            <pc:docMk/>
            <pc:sldMk cId="924255649" sldId="531"/>
            <ac:spMk id="34" creationId="{4AC0CD9D-7610-4620-93B4-798CCD9AB581}"/>
          </ac:spMkLst>
        </pc:spChg>
        <pc:spChg chg="add">
          <ac:chgData name="avi rahimov" userId="691968c839ab1598" providerId="LiveId" clId="{5371FB9C-D80E-4EDD-9184-5EFF16DEE0FB}" dt="2024-06-17T19:04:47.758" v="1373" actId="26606"/>
          <ac:spMkLst>
            <pc:docMk/>
            <pc:sldMk cId="924255649" sldId="531"/>
            <ac:spMk id="37" creationId="{DE4D62F9-188E-4530-84C2-24BDEE4BEB82}"/>
          </ac:spMkLst>
        </pc:spChg>
        <pc:picChg chg="add mod">
          <ac:chgData name="avi rahimov" userId="691968c839ab1598" providerId="LiveId" clId="{5371FB9C-D80E-4EDD-9184-5EFF16DEE0FB}" dt="2024-06-17T19:04:52.761" v="1377" actId="1076"/>
          <ac:picMkLst>
            <pc:docMk/>
            <pc:sldMk cId="924255649" sldId="531"/>
            <ac:picMk id="5" creationId="{599EE3CA-6650-2F8A-7191-08D80CBC4A6E}"/>
          </ac:picMkLst>
        </pc:picChg>
        <pc:picChg chg="add del">
          <ac:chgData name="avi rahimov" userId="691968c839ab1598" providerId="LiveId" clId="{5371FB9C-D80E-4EDD-9184-5EFF16DEE0FB}" dt="2024-06-17T19:04:42.670" v="1370" actId="26606"/>
          <ac:picMkLst>
            <pc:docMk/>
            <pc:sldMk cId="924255649" sldId="531"/>
            <ac:picMk id="10" creationId="{41B68C77-138E-4BF7-A276-BD0C78A4219F}"/>
          </ac:picMkLst>
        </pc:picChg>
        <pc:picChg chg="add del">
          <ac:chgData name="avi rahimov" userId="691968c839ab1598" providerId="LiveId" clId="{5371FB9C-D80E-4EDD-9184-5EFF16DEE0FB}" dt="2024-06-17T19:04:42.670" v="1370" actId="26606"/>
          <ac:picMkLst>
            <pc:docMk/>
            <pc:sldMk cId="924255649" sldId="531"/>
            <ac:picMk id="12" creationId="{7C268552-D473-46ED-B1B8-422042C4DEF1}"/>
          </ac:picMkLst>
        </pc:picChg>
        <pc:picChg chg="add del">
          <ac:chgData name="avi rahimov" userId="691968c839ab1598" providerId="LiveId" clId="{5371FB9C-D80E-4EDD-9184-5EFF16DEE0FB}" dt="2024-06-17T19:04:42.670" v="1370" actId="26606"/>
          <ac:picMkLst>
            <pc:docMk/>
            <pc:sldMk cId="924255649" sldId="531"/>
            <ac:picMk id="16" creationId="{B9238B3E-24AA-439A-B527-6C5DF6D72145}"/>
          </ac:picMkLst>
        </pc:picChg>
        <pc:picChg chg="add del">
          <ac:chgData name="avi rahimov" userId="691968c839ab1598" providerId="LiveId" clId="{5371FB9C-D80E-4EDD-9184-5EFF16DEE0FB}" dt="2024-06-17T19:04:42.670" v="1370" actId="26606"/>
          <ac:picMkLst>
            <pc:docMk/>
            <pc:sldMk cId="924255649" sldId="531"/>
            <ac:picMk id="18" creationId="{69F01145-BEA3-4CBF-AA21-10077B948CA8}"/>
          </ac:picMkLst>
        </pc:picChg>
        <pc:picChg chg="add del">
          <ac:chgData name="avi rahimov" userId="691968c839ab1598" providerId="LiveId" clId="{5371FB9C-D80E-4EDD-9184-5EFF16DEE0FB}" dt="2024-06-17T19:04:47.684" v="1372" actId="26606"/>
          <ac:picMkLst>
            <pc:docMk/>
            <pc:sldMk cId="924255649" sldId="531"/>
            <ac:picMk id="23" creationId="{41B68C77-138E-4BF7-A276-BD0C78A4219F}"/>
          </ac:picMkLst>
        </pc:picChg>
        <pc:picChg chg="add del">
          <ac:chgData name="avi rahimov" userId="691968c839ab1598" providerId="LiveId" clId="{5371FB9C-D80E-4EDD-9184-5EFF16DEE0FB}" dt="2024-06-17T19:04:47.684" v="1372" actId="26606"/>
          <ac:picMkLst>
            <pc:docMk/>
            <pc:sldMk cId="924255649" sldId="531"/>
            <ac:picMk id="25" creationId="{7C268552-D473-46ED-B1B8-422042C4DEF1}"/>
          </ac:picMkLst>
        </pc:picChg>
        <pc:picChg chg="add del">
          <ac:chgData name="avi rahimov" userId="691968c839ab1598" providerId="LiveId" clId="{5371FB9C-D80E-4EDD-9184-5EFF16DEE0FB}" dt="2024-06-17T19:04:47.684" v="1372" actId="26606"/>
          <ac:picMkLst>
            <pc:docMk/>
            <pc:sldMk cId="924255649" sldId="531"/>
            <ac:picMk id="28" creationId="{B9238B3E-24AA-439A-B527-6C5DF6D72145}"/>
          </ac:picMkLst>
        </pc:picChg>
        <pc:picChg chg="add del">
          <ac:chgData name="avi rahimov" userId="691968c839ab1598" providerId="LiveId" clId="{5371FB9C-D80E-4EDD-9184-5EFF16DEE0FB}" dt="2024-06-17T19:04:47.684" v="1372" actId="26606"/>
          <ac:picMkLst>
            <pc:docMk/>
            <pc:sldMk cId="924255649" sldId="531"/>
            <ac:picMk id="29" creationId="{69F01145-BEA3-4CBF-AA21-10077B948CA8}"/>
          </ac:picMkLst>
        </pc:picChg>
        <pc:picChg chg="add">
          <ac:chgData name="avi rahimov" userId="691968c839ab1598" providerId="LiveId" clId="{5371FB9C-D80E-4EDD-9184-5EFF16DEE0FB}" dt="2024-06-17T19:04:47.758" v="1373" actId="26606"/>
          <ac:picMkLst>
            <pc:docMk/>
            <pc:sldMk cId="924255649" sldId="531"/>
            <ac:picMk id="32" creationId="{41B68C77-138E-4BF7-A276-BD0C78A4219F}"/>
          </ac:picMkLst>
        </pc:picChg>
        <pc:picChg chg="add">
          <ac:chgData name="avi rahimov" userId="691968c839ab1598" providerId="LiveId" clId="{5371FB9C-D80E-4EDD-9184-5EFF16DEE0FB}" dt="2024-06-17T19:04:47.758" v="1373" actId="26606"/>
          <ac:picMkLst>
            <pc:docMk/>
            <pc:sldMk cId="924255649" sldId="531"/>
            <ac:picMk id="33" creationId="{7C268552-D473-46ED-B1B8-422042C4DEF1}"/>
          </ac:picMkLst>
        </pc:picChg>
        <pc:picChg chg="add">
          <ac:chgData name="avi rahimov" userId="691968c839ab1598" providerId="LiveId" clId="{5371FB9C-D80E-4EDD-9184-5EFF16DEE0FB}" dt="2024-06-17T19:04:47.758" v="1373" actId="26606"/>
          <ac:picMkLst>
            <pc:docMk/>
            <pc:sldMk cId="924255649" sldId="531"/>
            <ac:picMk id="35" creationId="{B9238B3E-24AA-439A-B527-6C5DF6D72145}"/>
          </ac:picMkLst>
        </pc:picChg>
        <pc:picChg chg="add">
          <ac:chgData name="avi rahimov" userId="691968c839ab1598" providerId="LiveId" clId="{5371FB9C-D80E-4EDD-9184-5EFF16DEE0FB}" dt="2024-06-17T19:04:47.758" v="1373" actId="26606"/>
          <ac:picMkLst>
            <pc:docMk/>
            <pc:sldMk cId="924255649" sldId="531"/>
            <ac:picMk id="36" creationId="{69F01145-BEA3-4CBF-AA21-10077B948CA8}"/>
          </ac:picMkLst>
        </pc:picChg>
      </pc:sldChg>
      <pc:sldChg chg="addSp delSp modSp new mod">
        <pc:chgData name="avi rahimov" userId="691968c839ab1598" providerId="LiveId" clId="{5371FB9C-D80E-4EDD-9184-5EFF16DEE0FB}" dt="2024-06-17T19:06:43.919" v="1431" actId="1076"/>
        <pc:sldMkLst>
          <pc:docMk/>
          <pc:sldMk cId="1330546532" sldId="532"/>
        </pc:sldMkLst>
        <pc:spChg chg="mod">
          <ac:chgData name="avi rahimov" userId="691968c839ab1598" providerId="LiveId" clId="{5371FB9C-D80E-4EDD-9184-5EFF16DEE0FB}" dt="2024-06-17T19:06:43.919" v="1431" actId="1076"/>
          <ac:spMkLst>
            <pc:docMk/>
            <pc:sldMk cId="1330546532" sldId="532"/>
            <ac:spMk id="2" creationId="{8E246FA9-1B23-073E-E683-86F38E6E4AE2}"/>
          </ac:spMkLst>
        </pc:spChg>
        <pc:spChg chg="del">
          <ac:chgData name="avi rahimov" userId="691968c839ab1598" providerId="LiveId" clId="{5371FB9C-D80E-4EDD-9184-5EFF16DEE0FB}" dt="2024-06-17T19:06:35.374" v="1428" actId="478"/>
          <ac:spMkLst>
            <pc:docMk/>
            <pc:sldMk cId="1330546532" sldId="532"/>
            <ac:spMk id="3" creationId="{03CF0AF0-66D3-4444-5CE9-3530991D9700}"/>
          </ac:spMkLst>
        </pc:spChg>
        <pc:picChg chg="add mod">
          <ac:chgData name="avi rahimov" userId="691968c839ab1598" providerId="LiveId" clId="{5371FB9C-D80E-4EDD-9184-5EFF16DEE0FB}" dt="2024-06-17T19:06:39.673" v="1429" actId="1076"/>
          <ac:picMkLst>
            <pc:docMk/>
            <pc:sldMk cId="1330546532" sldId="532"/>
            <ac:picMk id="5" creationId="{7D0E1C35-1775-CC21-95A4-D3774AD5F809}"/>
          </ac:picMkLst>
        </pc:picChg>
      </pc:sldChg>
      <pc:sldChg chg="addSp delSp modSp new mod">
        <pc:chgData name="avi rahimov" userId="691968c839ab1598" providerId="LiveId" clId="{5371FB9C-D80E-4EDD-9184-5EFF16DEE0FB}" dt="2024-06-17T19:09:55.498" v="1459" actId="20577"/>
        <pc:sldMkLst>
          <pc:docMk/>
          <pc:sldMk cId="2161693095" sldId="533"/>
        </pc:sldMkLst>
        <pc:spChg chg="mod">
          <ac:chgData name="avi rahimov" userId="691968c839ab1598" providerId="LiveId" clId="{5371FB9C-D80E-4EDD-9184-5EFF16DEE0FB}" dt="2024-06-17T19:09:37.039" v="1446" actId="1076"/>
          <ac:spMkLst>
            <pc:docMk/>
            <pc:sldMk cId="2161693095" sldId="533"/>
            <ac:spMk id="2" creationId="{F8CF2689-15ED-3FCE-FC56-F366E908EB9B}"/>
          </ac:spMkLst>
        </pc:spChg>
        <pc:spChg chg="del">
          <ac:chgData name="avi rahimov" userId="691968c839ab1598" providerId="LiveId" clId="{5371FB9C-D80E-4EDD-9184-5EFF16DEE0FB}" dt="2024-06-17T19:09:38.927" v="1447" actId="478"/>
          <ac:spMkLst>
            <pc:docMk/>
            <pc:sldMk cId="2161693095" sldId="533"/>
            <ac:spMk id="3" creationId="{45F69F32-54D6-BD75-C7DE-81CD496D7C9A}"/>
          </ac:spMkLst>
        </pc:spChg>
        <pc:spChg chg="add mod">
          <ac:chgData name="avi rahimov" userId="691968c839ab1598" providerId="LiveId" clId="{5371FB9C-D80E-4EDD-9184-5EFF16DEE0FB}" dt="2024-06-17T19:09:55.498" v="1459" actId="20577"/>
          <ac:spMkLst>
            <pc:docMk/>
            <pc:sldMk cId="2161693095" sldId="533"/>
            <ac:spMk id="6" creationId="{E91271F1-68DF-5164-FFDF-4AC28EA78F56}"/>
          </ac:spMkLst>
        </pc:spChg>
        <pc:picChg chg="add mod">
          <ac:chgData name="avi rahimov" userId="691968c839ab1598" providerId="LiveId" clId="{5371FB9C-D80E-4EDD-9184-5EFF16DEE0FB}" dt="2024-06-17T19:09:41.834" v="1449" actId="1076"/>
          <ac:picMkLst>
            <pc:docMk/>
            <pc:sldMk cId="2161693095" sldId="533"/>
            <ac:picMk id="5" creationId="{EC9FB644-6AD1-8F79-C769-2CF542D8D3E8}"/>
          </ac:picMkLst>
        </pc:picChg>
      </pc:sldChg>
      <pc:sldChg chg="addSp modSp new add del mod">
        <pc:chgData name="avi rahimov" userId="691968c839ab1598" providerId="LiveId" clId="{5371FB9C-D80E-4EDD-9184-5EFF16DEE0FB}" dt="2024-06-17T19:13:36.040" v="1494" actId="2696"/>
        <pc:sldMkLst>
          <pc:docMk/>
          <pc:sldMk cId="1183811150" sldId="534"/>
        </pc:sldMkLst>
        <pc:spChg chg="mod">
          <ac:chgData name="avi rahimov" userId="691968c839ab1598" providerId="LiveId" clId="{5371FB9C-D80E-4EDD-9184-5EFF16DEE0FB}" dt="2024-06-17T19:11:06.286" v="1477" actId="122"/>
          <ac:spMkLst>
            <pc:docMk/>
            <pc:sldMk cId="1183811150" sldId="534"/>
            <ac:spMk id="2" creationId="{2CC048DC-5D95-F1A1-A1EB-FB4CFF1741A2}"/>
          </ac:spMkLst>
        </pc:spChg>
        <pc:spChg chg="mod">
          <ac:chgData name="avi rahimov" userId="691968c839ab1598" providerId="LiveId" clId="{5371FB9C-D80E-4EDD-9184-5EFF16DEE0FB}" dt="2024-06-17T19:11:16.777" v="1489" actId="20577"/>
          <ac:spMkLst>
            <pc:docMk/>
            <pc:sldMk cId="1183811150" sldId="534"/>
            <ac:spMk id="3" creationId="{5242316A-65AE-84C5-585F-5639841A231D}"/>
          </ac:spMkLst>
        </pc:spChg>
        <pc:picChg chg="add mod">
          <ac:chgData name="avi rahimov" userId="691968c839ab1598" providerId="LiveId" clId="{5371FB9C-D80E-4EDD-9184-5EFF16DEE0FB}" dt="2024-06-17T19:11:21.560" v="1491" actId="1076"/>
          <ac:picMkLst>
            <pc:docMk/>
            <pc:sldMk cId="1183811150" sldId="534"/>
            <ac:picMk id="5" creationId="{CD4D0BF5-1A85-4066-4553-ED701CB908EB}"/>
          </ac:picMkLst>
        </pc:picChg>
      </pc:sldChg>
      <pc:sldChg chg="new del">
        <pc:chgData name="avi rahimov" userId="691968c839ab1598" providerId="LiveId" clId="{5371FB9C-D80E-4EDD-9184-5EFF16DEE0FB}" dt="2024-06-17T19:13:41.597" v="1496" actId="47"/>
        <pc:sldMkLst>
          <pc:docMk/>
          <pc:sldMk cId="792522279" sldId="535"/>
        </pc:sldMkLst>
      </pc:sldChg>
      <pc:sldChg chg="delSp modSp add mod">
        <pc:chgData name="avi rahimov" userId="691968c839ab1598" providerId="LiveId" clId="{5371FB9C-D80E-4EDD-9184-5EFF16DEE0FB}" dt="2024-06-17T19:17:41.385" v="1801" actId="20577"/>
        <pc:sldMkLst>
          <pc:docMk/>
          <pc:sldMk cId="1408052546" sldId="536"/>
        </pc:sldMkLst>
        <pc:spChg chg="mod">
          <ac:chgData name="avi rahimov" userId="691968c839ab1598" providerId="LiveId" clId="{5371FB9C-D80E-4EDD-9184-5EFF16DEE0FB}" dt="2024-06-17T19:17:41.385" v="1801" actId="20577"/>
          <ac:spMkLst>
            <pc:docMk/>
            <pc:sldMk cId="1408052546" sldId="536"/>
            <ac:spMk id="3" creationId="{5242316A-65AE-84C5-585F-5639841A231D}"/>
          </ac:spMkLst>
        </pc:spChg>
        <pc:picChg chg="del">
          <ac:chgData name="avi rahimov" userId="691968c839ab1598" providerId="LiveId" clId="{5371FB9C-D80E-4EDD-9184-5EFF16DEE0FB}" dt="2024-06-17T19:13:43.395" v="1497" actId="478"/>
          <ac:picMkLst>
            <pc:docMk/>
            <pc:sldMk cId="1408052546" sldId="536"/>
            <ac:picMk id="5" creationId="{CD4D0BF5-1A85-4066-4553-ED701CB908EB}"/>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he-I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DB871266-AB40-497F-B997-36610F9C911B}" type="datetimeFigureOut">
              <a:rPr lang="he-IL" smtClean="0"/>
              <a:t>י"א/סיון/תשפ"ד</a:t>
            </a:fld>
            <a:endParaRPr lang="he-I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e-I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e-I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he-I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BABD4E4C-746C-443A-88AF-8C066FDDBBBD}" type="slidenum">
              <a:rPr lang="he-IL" smtClean="0"/>
              <a:t>‹#›</a:t>
            </a:fld>
            <a:endParaRPr lang="he-IL"/>
          </a:p>
        </p:txBody>
      </p:sp>
    </p:spTree>
    <p:extLst>
      <p:ext uri="{BB962C8B-B14F-4D97-AF65-F5344CB8AC3E}">
        <p14:creationId xmlns:p14="http://schemas.microsoft.com/office/powerpoint/2010/main" val="10387401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So your next question probably is ‘what is a heap’?</a:t>
            </a:r>
          </a:p>
          <a:p>
            <a:endParaRPr/>
          </a:p>
          <a:p>
            <a:r>
              <a:t>I usually make up my own definitions, but I really like this one from Wiki.</a:t>
            </a:r>
          </a:p>
          <a:p>
            <a:endParaRPr/>
          </a:p>
          <a:p>
            <a:r>
              <a:t>Read slide.</a:t>
            </a:r>
          </a:p>
          <a:p>
            <a:endParaRPr/>
          </a:p>
          <a:p>
            <a:r>
              <a:t>What this means is that the value of parent node is always greater than or equal to the</a:t>
            </a:r>
          </a:p>
          <a:p>
            <a:r>
              <a:t>value of the child node for all nodes </a:t>
            </a:r>
            <a:r>
              <a:rPr b="1"/>
              <a:t>or</a:t>
            </a:r>
            <a:r>
              <a:t> that the value of parent node is always less than</a:t>
            </a:r>
          </a:p>
          <a:p>
            <a:r>
              <a:t>or equal to the value of the child node for all nodes. This means there are two types</a:t>
            </a:r>
          </a:p>
          <a:p>
            <a:r>
              <a:t>of heaps max heaps and min heaps.</a:t>
            </a:r>
          </a:p>
          <a:p>
            <a:endParaRPr/>
          </a:p>
          <a:p>
            <a:r>
              <a:t>The following are binary heaps. Binary because every node has exactly two children, and</a:t>
            </a:r>
          </a:p>
          <a:p>
            <a:r>
              <a:t>the children you cannot see are null values I haven’t drawn. On the left is a max heap</a:t>
            </a:r>
          </a:p>
          <a:p>
            <a:r>
              <a:t>because for all nodes except the root the parent node has a value greater than or equal to its children.</a:t>
            </a:r>
          </a:p>
          <a:p>
            <a:r>
              <a:t>Similarly on the right is min heap.</a:t>
            </a:r>
          </a:p>
          <a:p>
            <a:endParaRPr/>
          </a:p>
          <a:p>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30046505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264682079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36285990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30972049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2" name="Shape 1222"/>
          <p:cNvSpPr>
            <a:spLocks noGrp="1" noRot="1" noChangeAspect="1"/>
          </p:cNvSpPr>
          <p:nvPr>
            <p:ph type="sldImg"/>
          </p:nvPr>
        </p:nvSpPr>
        <p:spPr>
          <a:prstGeom prst="rect">
            <a:avLst/>
          </a:prstGeom>
        </p:spPr>
        <p:txBody>
          <a:bodyPr/>
          <a:lstStyle/>
          <a:p>
            <a:endParaRPr/>
          </a:p>
        </p:txBody>
      </p:sp>
      <p:sp>
        <p:nvSpPr>
          <p:cNvPr id="1223" name="Shape 1223"/>
          <p:cNvSpPr>
            <a:spLocks noGrp="1"/>
          </p:cNvSpPr>
          <p:nvPr>
            <p:ph type="body" sz="quarter" idx="1"/>
          </p:nvPr>
        </p:nvSpPr>
        <p:spPr>
          <a:prstGeom prst="rect">
            <a:avLst/>
          </a:prstGeom>
        </p:spPr>
        <p:txBody>
          <a:bodyPr/>
          <a:lstStyle/>
          <a:p>
            <a:r>
              <a:t>One last thing before we get into how to add values to our binary heap, I promise.</a:t>
            </a:r>
          </a:p>
          <a:p>
            <a:r>
              <a:t>We need to understand how do we represent and construct one of these binary heaps.</a:t>
            </a:r>
          </a:p>
          <a:p>
            <a:endParaRPr/>
          </a:p>
          <a:p>
            <a:r>
              <a:t>Well, one of the most popular ways to represent a heap is by using an array because</a:t>
            </a:r>
          </a:p>
          <a:p>
            <a:r>
              <a:t>of the complete tree property we talked about. This is however not the only way to</a:t>
            </a:r>
          </a:p>
          <a:p>
            <a:r>
              <a:t>represent a heap we could also use objects and pointers and recursively add and</a:t>
            </a:r>
          </a:p>
          <a:p>
            <a:r>
              <a:t>remove nodes as needed, but right now we’re going to look at the array based construction.</a:t>
            </a:r>
          </a:p>
          <a:p>
            <a:endParaRPr/>
          </a:p>
          <a:p>
            <a:r>
              <a:t>On the left is the index tree to help you visualize the position of each node in the array, and</a:t>
            </a:r>
          </a:p>
          <a:p>
            <a:r>
              <a:t>on the right is the actual tree. Remark that as you read elements in the array from left to right</a:t>
            </a:r>
          </a:p>
          <a:p>
            <a:r>
              <a:t>it’s as though you’re pacing through the heap one layer at a time from left to right.</a:t>
            </a:r>
          </a:p>
        </p:txBody>
      </p:sp>
    </p:spTree>
    <p:extLst>
      <p:ext uri="{BB962C8B-B14F-4D97-AF65-F5344CB8AC3E}">
        <p14:creationId xmlns:p14="http://schemas.microsoft.com/office/powerpoint/2010/main" val="29727582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So your next question probably is ‘what is a heap’?</a:t>
            </a:r>
          </a:p>
          <a:p>
            <a:endParaRPr/>
          </a:p>
          <a:p>
            <a:r>
              <a:t>I usually make up my own definitions, but I really like this one from Wiki.</a:t>
            </a:r>
          </a:p>
          <a:p>
            <a:endParaRPr/>
          </a:p>
          <a:p>
            <a:r>
              <a:t>Read slide.</a:t>
            </a:r>
          </a:p>
          <a:p>
            <a:endParaRPr/>
          </a:p>
          <a:p>
            <a:r>
              <a:t>What this means is that the value of parent node is always greater than or equal to the</a:t>
            </a:r>
          </a:p>
          <a:p>
            <a:r>
              <a:t>value of the child node for all nodes </a:t>
            </a:r>
            <a:r>
              <a:rPr b="1"/>
              <a:t>or</a:t>
            </a:r>
            <a:r>
              <a:t> that the value of parent node is always less than</a:t>
            </a:r>
          </a:p>
          <a:p>
            <a:r>
              <a:t>or equal to the value of the child node for all nodes. This means there are two types</a:t>
            </a:r>
          </a:p>
          <a:p>
            <a:r>
              <a:t>of heaps max heaps and min heaps.</a:t>
            </a:r>
          </a:p>
          <a:p>
            <a:endParaRPr/>
          </a:p>
          <a:p>
            <a:r>
              <a:t>The following are binary heaps. Binary because every node has exactly two children, and</a:t>
            </a:r>
          </a:p>
          <a:p>
            <a:r>
              <a:t>the children you cannot see are null values I haven’t drawn. On the left is a max heap</a:t>
            </a:r>
          </a:p>
          <a:p>
            <a:r>
              <a:t>because for all nodes except the root the parent node has a value greater than or equal to its children.</a:t>
            </a:r>
          </a:p>
          <a:p>
            <a:r>
              <a:t>Similarly on the right is min heap.</a:t>
            </a:r>
          </a:p>
          <a:p>
            <a:endParaRPr/>
          </a:p>
          <a:p>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extLst>
      <p:ext uri="{BB962C8B-B14F-4D97-AF65-F5344CB8AC3E}">
        <p14:creationId xmlns:p14="http://schemas.microsoft.com/office/powerpoint/2010/main" val="1733549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6" name="Shape 406"/>
          <p:cNvSpPr>
            <a:spLocks noGrp="1" noRot="1" noChangeAspect="1"/>
          </p:cNvSpPr>
          <p:nvPr>
            <p:ph type="sldImg"/>
          </p:nvPr>
        </p:nvSpPr>
        <p:spPr>
          <a:prstGeom prst="rect">
            <a:avLst/>
          </a:prstGeom>
        </p:spPr>
        <p:txBody>
          <a:bodyPr/>
          <a:lstStyle/>
          <a:p>
            <a:endParaRPr/>
          </a:p>
        </p:txBody>
      </p:sp>
      <p:sp>
        <p:nvSpPr>
          <p:cNvPr id="407" name="Shape 407"/>
          <p:cNvSpPr>
            <a:spLocks noGrp="1"/>
          </p:cNvSpPr>
          <p:nvPr>
            <p:ph type="body" sz="quarter" idx="1"/>
          </p:nvPr>
        </p:nvSpPr>
        <p:spPr>
          <a:prstGeom prst="rect">
            <a:avLst/>
          </a:prstGeom>
        </p:spPr>
        <p:txBody>
          <a:bodyPr/>
          <a:lstStyle/>
          <a:p>
            <a:r>
              <a:t>So your next question probably is ‘what is a heap’?</a:t>
            </a:r>
          </a:p>
          <a:p>
            <a:endParaRPr/>
          </a:p>
          <a:p>
            <a:r>
              <a:t>I usually make up my own definitions, but I really like this one from Wiki.</a:t>
            </a:r>
          </a:p>
          <a:p>
            <a:endParaRPr/>
          </a:p>
          <a:p>
            <a:r>
              <a:t>Read slide.</a:t>
            </a:r>
          </a:p>
          <a:p>
            <a:endParaRPr/>
          </a:p>
          <a:p>
            <a:r>
              <a:t>What this means is that the value of parent node is always greater than or equal to the</a:t>
            </a:r>
          </a:p>
          <a:p>
            <a:r>
              <a:t>value of the child node for all nodes </a:t>
            </a:r>
            <a:r>
              <a:rPr b="1"/>
              <a:t>or</a:t>
            </a:r>
            <a:r>
              <a:t> that the value of parent node is always less than</a:t>
            </a:r>
          </a:p>
          <a:p>
            <a:r>
              <a:t>or equal to the value of the child node for all nodes. This means there are two types</a:t>
            </a:r>
          </a:p>
          <a:p>
            <a:r>
              <a:t>of heaps max heaps and min heaps.</a:t>
            </a:r>
          </a:p>
          <a:p>
            <a:endParaRPr/>
          </a:p>
          <a:p>
            <a:r>
              <a:t>The following are binary heaps. Binary because every node has exactly two children, and</a:t>
            </a:r>
          </a:p>
          <a:p>
            <a:r>
              <a:t>the children you cannot see are null values I haven’t drawn. On the left is a max heap</a:t>
            </a:r>
          </a:p>
          <a:p>
            <a:r>
              <a:t>because for all nodes except the root the parent node has a value greater than or equal to its children.</a:t>
            </a:r>
          </a:p>
          <a:p>
            <a:r>
              <a:t>Similarly on the right is min heap.</a:t>
            </a:r>
          </a:p>
          <a:p>
            <a:endParaRPr/>
          </a:p>
          <a:p>
            <a:r>
              <a:t>So why are we interested in heaps? Well heaps form the canonical underlying data structure for priority queues, so much so that priority queues are sometimes called heaps although this isn’t technically correct since a priority queue is an ADT meaning it can be implemented with other data structures also. </a:t>
            </a:r>
          </a:p>
        </p:txBody>
      </p:sp>
    </p:spTree>
    <p:extLst>
      <p:ext uri="{BB962C8B-B14F-4D97-AF65-F5344CB8AC3E}">
        <p14:creationId xmlns:p14="http://schemas.microsoft.com/office/powerpoint/2010/main" val="574553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312311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42500675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735915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14802582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65680917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0377350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4"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82456443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88806267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42038381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56" name="Title Text"/>
          <p:cNvSpPr>
            <a:spLocks noGrp="1"/>
          </p:cNvSpPr>
          <p:nvPr>
            <p:ph type="title"/>
          </p:nvPr>
        </p:nvSpPr>
        <p:spPr>
          <a:prstGeom prst="rect">
            <a:avLst/>
          </a:prstGeom>
        </p:spPr>
        <p:txBody>
          <a:bodyPr/>
          <a:lstStyle/>
          <a:p>
            <a:r>
              <a:t>Title Text</a:t>
            </a:r>
          </a:p>
        </p:txBody>
      </p:sp>
      <p:sp>
        <p:nvSpPr>
          <p:cNvPr id="57" name="Body Level One…"/>
          <p:cNvSpPr>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8" name="Slide Number"/>
          <p:cNvSpPr>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60591774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2956383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11"/>
          </p:nvPr>
        </p:nvSpPr>
        <p:spPr/>
        <p:txBody>
          <a:bodyPr/>
          <a:lstStyle/>
          <a:p>
            <a:endParaRPr lang="he-IL"/>
          </a:p>
        </p:txBody>
      </p:sp>
      <p:sp>
        <p:nvSpPr>
          <p:cNvPr id="6" name="Slide Number Placeholder 5"/>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608600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9597897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8" name="Footer Placeholder 7"/>
          <p:cNvSpPr>
            <a:spLocks noGrp="1"/>
          </p:cNvSpPr>
          <p:nvPr>
            <p:ph type="ftr" sz="quarter" idx="11"/>
          </p:nvPr>
        </p:nvSpPr>
        <p:spPr/>
        <p:txBody>
          <a:bodyPr/>
          <a:lstStyle/>
          <a:p>
            <a:endParaRPr lang="he-IL"/>
          </a:p>
        </p:txBody>
      </p:sp>
      <p:sp>
        <p:nvSpPr>
          <p:cNvPr id="9" name="Slide Number Placeholder 8"/>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7014606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3"/>
          <p:cNvSpPr>
            <a:spLocks noGrp="1"/>
          </p:cNvSpPr>
          <p:nvPr>
            <p:ph type="ftr" sz="quarter" idx="11"/>
          </p:nvPr>
        </p:nvSpPr>
        <p:spPr/>
        <p:txBody>
          <a:bodyPr/>
          <a:lstStyle/>
          <a:p>
            <a:endParaRPr lang="he-IL"/>
          </a:p>
        </p:txBody>
      </p:sp>
      <p:sp>
        <p:nvSpPr>
          <p:cNvPr id="6" name="Slide Number Placeholder 4"/>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959167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2"/>
          <p:cNvSpPr>
            <a:spLocks noGrp="1"/>
          </p:cNvSpPr>
          <p:nvPr>
            <p:ph type="ftr" sz="quarter" idx="11"/>
          </p:nvPr>
        </p:nvSpPr>
        <p:spPr/>
        <p:txBody>
          <a:bodyPr/>
          <a:lstStyle/>
          <a:p>
            <a:endParaRPr lang="he-IL"/>
          </a:p>
        </p:txBody>
      </p:sp>
      <p:sp>
        <p:nvSpPr>
          <p:cNvPr id="6" name="Slide Number Placeholder 3"/>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15205666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5" name="Footer Placeholder 5"/>
          <p:cNvSpPr>
            <a:spLocks noGrp="1"/>
          </p:cNvSpPr>
          <p:nvPr>
            <p:ph type="ftr" sz="quarter" idx="11"/>
          </p:nvPr>
        </p:nvSpPr>
        <p:spPr/>
        <p:txBody>
          <a:bodyPr/>
          <a:lstStyle/>
          <a:p>
            <a:endParaRPr lang="he-IL"/>
          </a:p>
        </p:txBody>
      </p:sp>
      <p:sp>
        <p:nvSpPr>
          <p:cNvPr id="6"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6070401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617B9B4-3BA2-45B1-9D0D-13E20A14ED1B}" type="datetimeFigureOut">
              <a:rPr lang="he-IL" smtClean="0"/>
              <a:t>י"א/סיון/תשפ"ד</a:t>
            </a:fld>
            <a:endParaRPr lang="he-IL"/>
          </a:p>
        </p:txBody>
      </p:sp>
      <p:sp>
        <p:nvSpPr>
          <p:cNvPr id="6" name="Footer Placeholder 5"/>
          <p:cNvSpPr>
            <a:spLocks noGrp="1"/>
          </p:cNvSpPr>
          <p:nvPr>
            <p:ph type="ftr" sz="quarter" idx="11"/>
          </p:nvPr>
        </p:nvSpPr>
        <p:spPr/>
        <p:txBody>
          <a:bodyPr/>
          <a:lstStyle/>
          <a:p>
            <a:endParaRPr lang="he-IL"/>
          </a:p>
        </p:txBody>
      </p:sp>
      <p:sp>
        <p:nvSpPr>
          <p:cNvPr id="7" name="Slide Number Placeholder 6"/>
          <p:cNvSpPr>
            <a:spLocks noGrp="1"/>
          </p:cNvSpPr>
          <p:nvPr>
            <p:ph type="sldNum" sz="quarter" idx="12"/>
          </p:nvPr>
        </p:nvSpPr>
        <p:spPr/>
        <p:txBody>
          <a:bodyPr/>
          <a:lstStyle/>
          <a:p>
            <a:fld id="{A1CE8863-B124-41A6-BB0D-63B87F026423}" type="slidenum">
              <a:rPr lang="he-IL" smtClean="0"/>
              <a:t>‹#›</a:t>
            </a:fld>
            <a:endParaRPr lang="he-IL"/>
          </a:p>
        </p:txBody>
      </p:sp>
    </p:spTree>
    <p:extLst>
      <p:ext uri="{BB962C8B-B14F-4D97-AF65-F5344CB8AC3E}">
        <p14:creationId xmlns:p14="http://schemas.microsoft.com/office/powerpoint/2010/main" val="31025368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3.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5.png"/><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0">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1">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2">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3">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8617B9B4-3BA2-45B1-9D0D-13E20A14ED1B}" type="datetimeFigureOut">
              <a:rPr lang="he-IL" smtClean="0"/>
              <a:t>י"א/סיון/תשפ"ד</a:t>
            </a:fld>
            <a:endParaRPr lang="he-IL"/>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he-IL"/>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CE8863-B124-41A6-BB0D-63B87F026423}" type="slidenum">
              <a:rPr lang="he-IL" smtClean="0"/>
              <a:t>‹#›</a:t>
            </a:fld>
            <a:endParaRPr lang="he-IL"/>
          </a:p>
        </p:txBody>
      </p:sp>
    </p:spTree>
    <p:extLst>
      <p:ext uri="{BB962C8B-B14F-4D97-AF65-F5344CB8AC3E}">
        <p14:creationId xmlns:p14="http://schemas.microsoft.com/office/powerpoint/2010/main" val="1220296815"/>
      </p:ext>
    </p:extLst>
  </p:cSld>
  <p:clrMap bg1="dk1" tx1="lt1" bg2="dk2" tx2="lt2" accent1="accent1" accent2="accent2" accent3="accent3" accent4="accent4" accent5="accent5" accent6="accent6" hlink="hlink" folHlink="folHlink"/>
  <p:sldLayoutIdLst>
    <p:sldLayoutId id="2147483710" r:id="rId1"/>
    <p:sldLayoutId id="2147483711" r:id="rId2"/>
    <p:sldLayoutId id="2147483712" r:id="rId3"/>
    <p:sldLayoutId id="2147483713" r:id="rId4"/>
    <p:sldLayoutId id="2147483714" r:id="rId5"/>
    <p:sldLayoutId id="2147483715" r:id="rId6"/>
    <p:sldLayoutId id="2147483716" r:id="rId7"/>
    <p:sldLayoutId id="2147483717" r:id="rId8"/>
    <p:sldLayoutId id="2147483718" r:id="rId9"/>
    <p:sldLayoutId id="2147483719" r:id="rId10"/>
    <p:sldLayoutId id="2147483720" r:id="rId11"/>
    <p:sldLayoutId id="2147483721" r:id="rId12"/>
    <p:sldLayoutId id="2147483722" r:id="rId13"/>
    <p:sldLayoutId id="2147483723" r:id="rId14"/>
    <p:sldLayoutId id="2147483724" r:id="rId15"/>
    <p:sldLayoutId id="2147483725" r:id="rId16"/>
    <p:sldLayoutId id="2147483726" r:id="rId17"/>
    <p:sldLayoutId id="2147483727" r:id="rId18"/>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8.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usfca.edu/~galles/visualization/Heap.html" TargetMode="External"/><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6.png"/><Relationship Id="rId1" Type="http://schemas.openxmlformats.org/officeDocument/2006/relationships/slideLayout" Target="../slideLayouts/slideLayout1.xml"/><Relationship Id="rId4" Type="http://schemas.openxmlformats.org/officeDocument/2006/relationships/hyperlink" Target="https://leetcode.com/discuss/interview-question/363945/google-treap" TargetMode="External"/></Relationships>
</file>

<file path=ppt/slides/_rels/slide32.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3.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4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xml"/><Relationship Id="rId1" Type="http://schemas.openxmlformats.org/officeDocument/2006/relationships/slideLayout" Target="../slideLayouts/slideLayout18.xml"/><Relationship Id="rId5" Type="http://schemas.openxmlformats.org/officeDocument/2006/relationships/image" Target="../media/image11.png"/><Relationship Id="rId4" Type="http://schemas.openxmlformats.org/officeDocument/2006/relationships/image" Target="../media/image10.png"/></Relationships>
</file>

<file path=ppt/slides/_rels/slide4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8.xml"/><Relationship Id="rId5" Type="http://schemas.openxmlformats.org/officeDocument/2006/relationships/image" Target="../media/image13.png"/><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18.xml"/><Relationship Id="rId4"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4CFF-D052-4AEF-9A33-823169399771}"/>
              </a:ext>
            </a:extLst>
          </p:cNvPr>
          <p:cNvSpPr>
            <a:spLocks noGrp="1"/>
          </p:cNvSpPr>
          <p:nvPr>
            <p:ph type="ctrTitle"/>
          </p:nvPr>
        </p:nvSpPr>
        <p:spPr>
          <a:xfrm>
            <a:off x="1524000" y="1124267"/>
            <a:ext cx="9144000" cy="754955"/>
          </a:xfrm>
        </p:spPr>
        <p:txBody>
          <a:bodyPr>
            <a:normAutofit fontScale="90000"/>
          </a:bodyPr>
          <a:lstStyle/>
          <a:p>
            <a:pPr algn="ctr"/>
            <a:r>
              <a:rPr lang="he-IL" sz="6600" b="1" dirty="0">
                <a:latin typeface="Abadi" panose="020B0604020202020204" pitchFamily="34" charset="0"/>
                <a:cs typeface="+mn-cs"/>
              </a:rPr>
              <a:t>מבני נתונים</a:t>
            </a:r>
          </a:p>
        </p:txBody>
      </p:sp>
      <p:sp>
        <p:nvSpPr>
          <p:cNvPr id="3" name="Subtitle 2">
            <a:extLst>
              <a:ext uri="{FF2B5EF4-FFF2-40B4-BE49-F238E27FC236}">
                <a16:creationId xmlns:a16="http://schemas.microsoft.com/office/drawing/2014/main" id="{3E789843-89A5-4582-BB2D-0E0710A020CB}"/>
              </a:ext>
            </a:extLst>
          </p:cNvPr>
          <p:cNvSpPr>
            <a:spLocks noGrp="1"/>
          </p:cNvSpPr>
          <p:nvPr>
            <p:ph type="subTitle" idx="1"/>
          </p:nvPr>
        </p:nvSpPr>
        <p:spPr>
          <a:xfrm>
            <a:off x="1524000" y="2630556"/>
            <a:ext cx="9144000" cy="440593"/>
          </a:xfrm>
        </p:spPr>
        <p:txBody>
          <a:bodyPr>
            <a:noAutofit/>
          </a:bodyPr>
          <a:lstStyle/>
          <a:p>
            <a:pPr algn="r"/>
            <a:r>
              <a:rPr lang="he-IL" sz="3200" b="1" dirty="0"/>
              <a:t>תרגול 8 – עץ ערימה, עץ בינומי וערימה בינומית</a:t>
            </a:r>
          </a:p>
          <a:p>
            <a:pPr algn="r" rtl="0"/>
            <a:endParaRPr lang="he-IL" sz="2400" b="1" dirty="0"/>
          </a:p>
          <a:p>
            <a:pPr algn="r" rtl="0"/>
            <a:endParaRPr lang="he-IL" sz="2400" b="1" dirty="0"/>
          </a:p>
        </p:txBody>
      </p:sp>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53437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362700" y="160924"/>
            <a:ext cx="7733800" cy="1518047"/>
          </a:xfrm>
          <a:prstGeom prst="rect">
            <a:avLst/>
          </a:prstGeom>
        </p:spPr>
        <p:txBody>
          <a:bodyPr/>
          <a:lstStyle>
            <a:lvl1pPr>
              <a:defRPr b="1"/>
            </a:lvl1pPr>
          </a:lstStyle>
          <a:p>
            <a:pPr algn="ctr"/>
            <a:r>
              <a:rPr lang="en-US" dirty="0">
                <a:solidFill>
                  <a:srgbClr val="9999FF"/>
                </a:solidFill>
              </a:rPr>
              <a:t>Finding the Maximum</a:t>
            </a:r>
            <a:endParaRPr b="0" dirty="0"/>
          </a:p>
        </p:txBody>
      </p:sp>
      <p:grpSp>
        <p:nvGrpSpPr>
          <p:cNvPr id="30" name="Group 2">
            <a:extLst>
              <a:ext uri="{FF2B5EF4-FFF2-40B4-BE49-F238E27FC236}">
                <a16:creationId xmlns:a16="http://schemas.microsoft.com/office/drawing/2014/main" id="{C732CA24-F4C3-4515-9AB6-78F6E0F2EB23}"/>
              </a:ext>
            </a:extLst>
          </p:cNvPr>
          <p:cNvGrpSpPr>
            <a:grpSpLocks/>
          </p:cNvGrpSpPr>
          <p:nvPr/>
        </p:nvGrpSpPr>
        <p:grpSpPr bwMode="auto">
          <a:xfrm>
            <a:off x="3929062" y="1951137"/>
            <a:ext cx="4086449" cy="2399854"/>
            <a:chOff x="3080" y="1529"/>
            <a:chExt cx="3661" cy="2150"/>
          </a:xfrm>
        </p:grpSpPr>
        <p:pic>
          <p:nvPicPr>
            <p:cNvPr id="31" name="Picture 3">
              <a:extLst>
                <a:ext uri="{FF2B5EF4-FFF2-40B4-BE49-F238E27FC236}">
                  <a16:creationId xmlns:a16="http://schemas.microsoft.com/office/drawing/2014/main" id="{C7FCEB8B-3AA2-45E3-8587-4462373535A2}"/>
                </a:ext>
              </a:extLst>
            </p:cNvPr>
            <p:cNvPicPr>
              <a:picLocks noChangeAspect="1" noChangeArrowheads="1"/>
            </p:cNvPicPr>
            <p:nvPr/>
          </p:nvPicPr>
          <p:blipFill>
            <a:blip r:embed="rId3" cstate="print"/>
            <a:srcRect/>
            <a:stretch>
              <a:fillRect/>
            </a:stretch>
          </p:blipFill>
          <p:spPr bwMode="auto">
            <a:xfrm>
              <a:off x="3080" y="1529"/>
              <a:ext cx="3661" cy="2150"/>
            </a:xfrm>
            <a:prstGeom prst="rect">
              <a:avLst/>
            </a:prstGeom>
            <a:noFill/>
            <a:ln w="25400">
              <a:noFill/>
              <a:miter lim="800000"/>
              <a:headEnd/>
              <a:tailEnd/>
            </a:ln>
            <a:effectLst/>
          </p:spPr>
        </p:pic>
        <p:sp>
          <p:nvSpPr>
            <p:cNvPr id="32" name="Text Box 4">
              <a:extLst>
                <a:ext uri="{FF2B5EF4-FFF2-40B4-BE49-F238E27FC236}">
                  <a16:creationId xmlns:a16="http://schemas.microsoft.com/office/drawing/2014/main" id="{96B22D13-E6BF-4CC3-AB00-358EBA8BDD29}"/>
                </a:ext>
              </a:extLst>
            </p:cNvPr>
            <p:cNvSpPr txBox="1">
              <a:spLocks noChangeArrowheads="1"/>
            </p:cNvSpPr>
            <p:nvPr/>
          </p:nvSpPr>
          <p:spPr bwMode="auto">
            <a:xfrm>
              <a:off x="5427" y="2737"/>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33" name="Text Box 5">
              <a:extLst>
                <a:ext uri="{FF2B5EF4-FFF2-40B4-BE49-F238E27FC236}">
                  <a16:creationId xmlns:a16="http://schemas.microsoft.com/office/drawing/2014/main" id="{96D6B35A-6867-41B7-9FC3-20CDC8EEA428}"/>
                </a:ext>
              </a:extLst>
            </p:cNvPr>
            <p:cNvSpPr txBox="1">
              <a:spLocks noChangeArrowheads="1"/>
            </p:cNvSpPr>
            <p:nvPr/>
          </p:nvSpPr>
          <p:spPr bwMode="auto">
            <a:xfrm>
              <a:off x="3651" y="3329"/>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34" name="Text Box 6">
              <a:extLst>
                <a:ext uri="{FF2B5EF4-FFF2-40B4-BE49-F238E27FC236}">
                  <a16:creationId xmlns:a16="http://schemas.microsoft.com/office/drawing/2014/main" id="{81006766-3BB1-4359-B651-F120CE8AF049}"/>
                </a:ext>
              </a:extLst>
            </p:cNvPr>
            <p:cNvSpPr txBox="1">
              <a:spLocks noChangeArrowheads="1"/>
            </p:cNvSpPr>
            <p:nvPr/>
          </p:nvSpPr>
          <p:spPr bwMode="auto">
            <a:xfrm>
              <a:off x="3403" y="2745"/>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35" name="Text Box 7">
              <a:extLst>
                <a:ext uri="{FF2B5EF4-FFF2-40B4-BE49-F238E27FC236}">
                  <a16:creationId xmlns:a16="http://schemas.microsoft.com/office/drawing/2014/main" id="{F0A78B19-3808-4B21-92FF-84F1FD89C438}"/>
                </a:ext>
              </a:extLst>
            </p:cNvPr>
            <p:cNvSpPr txBox="1">
              <a:spLocks noChangeArrowheads="1"/>
            </p:cNvSpPr>
            <p:nvPr/>
          </p:nvSpPr>
          <p:spPr bwMode="auto">
            <a:xfrm>
              <a:off x="6411" y="2737"/>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36" name="Text Box 8">
              <a:extLst>
                <a:ext uri="{FF2B5EF4-FFF2-40B4-BE49-F238E27FC236}">
                  <a16:creationId xmlns:a16="http://schemas.microsoft.com/office/drawing/2014/main" id="{644DF6C2-9F78-4807-97C4-845B34B90E3E}"/>
                </a:ext>
              </a:extLst>
            </p:cNvPr>
            <p:cNvSpPr txBox="1">
              <a:spLocks noChangeArrowheads="1"/>
            </p:cNvSpPr>
            <p:nvPr/>
          </p:nvSpPr>
          <p:spPr bwMode="auto">
            <a:xfrm>
              <a:off x="3915" y="2153"/>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54</a:t>
              </a:r>
            </a:p>
          </p:txBody>
        </p:sp>
        <p:sp>
          <p:nvSpPr>
            <p:cNvPr id="37" name="Text Box 9">
              <a:extLst>
                <a:ext uri="{FF2B5EF4-FFF2-40B4-BE49-F238E27FC236}">
                  <a16:creationId xmlns:a16="http://schemas.microsoft.com/office/drawing/2014/main" id="{DBE9C7F0-F07A-4BF4-8A01-0D3F46CE0E2B}"/>
                </a:ext>
              </a:extLst>
            </p:cNvPr>
            <p:cNvSpPr txBox="1">
              <a:spLocks noChangeArrowheads="1"/>
            </p:cNvSpPr>
            <p:nvPr/>
          </p:nvSpPr>
          <p:spPr bwMode="auto">
            <a:xfrm>
              <a:off x="3217" y="3329"/>
              <a:ext cx="126"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38" name="Text Box 10">
              <a:extLst>
                <a:ext uri="{FF2B5EF4-FFF2-40B4-BE49-F238E27FC236}">
                  <a16:creationId xmlns:a16="http://schemas.microsoft.com/office/drawing/2014/main" id="{B35E2C55-F91A-4D64-8828-CEB5E8EA22BF}"/>
                </a:ext>
              </a:extLst>
            </p:cNvPr>
            <p:cNvSpPr txBox="1">
              <a:spLocks noChangeArrowheads="1"/>
            </p:cNvSpPr>
            <p:nvPr/>
          </p:nvSpPr>
          <p:spPr bwMode="auto">
            <a:xfrm>
              <a:off x="4923" y="1569"/>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75</a:t>
              </a:r>
            </a:p>
          </p:txBody>
        </p:sp>
        <p:sp>
          <p:nvSpPr>
            <p:cNvPr id="39" name="Text Box 11">
              <a:extLst>
                <a:ext uri="{FF2B5EF4-FFF2-40B4-BE49-F238E27FC236}">
                  <a16:creationId xmlns:a16="http://schemas.microsoft.com/office/drawing/2014/main" id="{054BE3D4-8C67-4B58-906D-6C9DACF32A7D}"/>
                </a:ext>
              </a:extLst>
            </p:cNvPr>
            <p:cNvSpPr txBox="1">
              <a:spLocks noChangeArrowheads="1"/>
            </p:cNvSpPr>
            <p:nvPr/>
          </p:nvSpPr>
          <p:spPr bwMode="auto">
            <a:xfrm>
              <a:off x="4217" y="3329"/>
              <a:ext cx="126"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40" name="Text Box 12">
              <a:extLst>
                <a:ext uri="{FF2B5EF4-FFF2-40B4-BE49-F238E27FC236}">
                  <a16:creationId xmlns:a16="http://schemas.microsoft.com/office/drawing/2014/main" id="{A6985E1A-4565-43BB-9629-DDA91746B818}"/>
                </a:ext>
              </a:extLst>
            </p:cNvPr>
            <p:cNvSpPr txBox="1">
              <a:spLocks noChangeArrowheads="1"/>
            </p:cNvSpPr>
            <p:nvPr/>
          </p:nvSpPr>
          <p:spPr bwMode="auto">
            <a:xfrm>
              <a:off x="5923" y="2153"/>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41" name="Text Box 13">
              <a:extLst>
                <a:ext uri="{FF2B5EF4-FFF2-40B4-BE49-F238E27FC236}">
                  <a16:creationId xmlns:a16="http://schemas.microsoft.com/office/drawing/2014/main" id="{3EFF19A8-5775-4FF8-96E3-1F5D9A003A44}"/>
                </a:ext>
              </a:extLst>
            </p:cNvPr>
            <p:cNvSpPr txBox="1">
              <a:spLocks noChangeArrowheads="1"/>
            </p:cNvSpPr>
            <p:nvPr/>
          </p:nvSpPr>
          <p:spPr bwMode="auto">
            <a:xfrm>
              <a:off x="4403" y="2745"/>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grpSp>
      <p:grpSp>
        <p:nvGrpSpPr>
          <p:cNvPr id="42" name="Group 14">
            <a:extLst>
              <a:ext uri="{FF2B5EF4-FFF2-40B4-BE49-F238E27FC236}">
                <a16:creationId xmlns:a16="http://schemas.microsoft.com/office/drawing/2014/main" id="{25A3A632-A0FD-4963-8A15-BF8C355417F8}"/>
              </a:ext>
            </a:extLst>
          </p:cNvPr>
          <p:cNvGrpSpPr>
            <a:grpSpLocks/>
          </p:cNvGrpSpPr>
          <p:nvPr/>
        </p:nvGrpSpPr>
        <p:grpSpPr bwMode="auto">
          <a:xfrm>
            <a:off x="1111746" y="5433715"/>
            <a:ext cx="5366742" cy="544711"/>
            <a:chOff x="871" y="4259"/>
            <a:chExt cx="4808" cy="488"/>
          </a:xfrm>
        </p:grpSpPr>
        <p:pic>
          <p:nvPicPr>
            <p:cNvPr id="43" name="Picture 15">
              <a:extLst>
                <a:ext uri="{FF2B5EF4-FFF2-40B4-BE49-F238E27FC236}">
                  <a16:creationId xmlns:a16="http://schemas.microsoft.com/office/drawing/2014/main" id="{368B0FEA-B262-48A6-8FD2-512BF90392D6}"/>
                </a:ext>
              </a:extLst>
            </p:cNvPr>
            <p:cNvPicPr>
              <a:picLocks noChangeAspect="1" noChangeArrowheads="1"/>
            </p:cNvPicPr>
            <p:nvPr/>
          </p:nvPicPr>
          <p:blipFill>
            <a:blip r:embed="rId4" cstate="print"/>
            <a:srcRect/>
            <a:stretch>
              <a:fillRect/>
            </a:stretch>
          </p:blipFill>
          <p:spPr bwMode="auto">
            <a:xfrm>
              <a:off x="871" y="4259"/>
              <a:ext cx="4808" cy="488"/>
            </a:xfrm>
            <a:prstGeom prst="rect">
              <a:avLst/>
            </a:prstGeom>
            <a:noFill/>
            <a:ln w="25400">
              <a:noFill/>
              <a:miter lim="800000"/>
              <a:headEnd/>
              <a:tailEnd/>
            </a:ln>
            <a:effectLst/>
          </p:spPr>
        </p:pic>
        <p:sp>
          <p:nvSpPr>
            <p:cNvPr id="44" name="Text Box 16">
              <a:extLst>
                <a:ext uri="{FF2B5EF4-FFF2-40B4-BE49-F238E27FC236}">
                  <a16:creationId xmlns:a16="http://schemas.microsoft.com/office/drawing/2014/main" id="{7CF33717-F57C-4841-9779-0D133B01F52B}"/>
                </a:ext>
              </a:extLst>
            </p:cNvPr>
            <p:cNvSpPr txBox="1">
              <a:spLocks noChangeArrowheads="1"/>
            </p:cNvSpPr>
            <p:nvPr/>
          </p:nvSpPr>
          <p:spPr bwMode="auto">
            <a:xfrm>
              <a:off x="1459"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45" name="Text Box 17">
              <a:extLst>
                <a:ext uri="{FF2B5EF4-FFF2-40B4-BE49-F238E27FC236}">
                  <a16:creationId xmlns:a16="http://schemas.microsoft.com/office/drawing/2014/main" id="{C92A51E4-BFCD-4BC8-B155-D406CFB80B3D}"/>
                </a:ext>
              </a:extLst>
            </p:cNvPr>
            <p:cNvSpPr txBox="1">
              <a:spLocks noChangeArrowheads="1"/>
            </p:cNvSpPr>
            <p:nvPr/>
          </p:nvSpPr>
          <p:spPr bwMode="auto">
            <a:xfrm>
              <a:off x="1940"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46" name="Text Box 18">
              <a:extLst>
                <a:ext uri="{FF2B5EF4-FFF2-40B4-BE49-F238E27FC236}">
                  <a16:creationId xmlns:a16="http://schemas.microsoft.com/office/drawing/2014/main" id="{3C878F1A-885E-4F56-B9EB-B26402450416}"/>
                </a:ext>
              </a:extLst>
            </p:cNvPr>
            <p:cNvSpPr txBox="1">
              <a:spLocks noChangeArrowheads="1"/>
            </p:cNvSpPr>
            <p:nvPr/>
          </p:nvSpPr>
          <p:spPr bwMode="auto">
            <a:xfrm>
              <a:off x="2421"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27</a:t>
              </a:r>
            </a:p>
          </p:txBody>
        </p:sp>
        <p:sp>
          <p:nvSpPr>
            <p:cNvPr id="47" name="Text Box 19">
              <a:extLst>
                <a:ext uri="{FF2B5EF4-FFF2-40B4-BE49-F238E27FC236}">
                  <a16:creationId xmlns:a16="http://schemas.microsoft.com/office/drawing/2014/main" id="{39995304-3BAF-4273-9D68-E0FE36ADD9D9}"/>
                </a:ext>
              </a:extLst>
            </p:cNvPr>
            <p:cNvSpPr txBox="1">
              <a:spLocks noChangeArrowheads="1"/>
            </p:cNvSpPr>
            <p:nvPr/>
          </p:nvSpPr>
          <p:spPr bwMode="auto">
            <a:xfrm>
              <a:off x="2894"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48" name="Text Box 20">
              <a:extLst>
                <a:ext uri="{FF2B5EF4-FFF2-40B4-BE49-F238E27FC236}">
                  <a16:creationId xmlns:a16="http://schemas.microsoft.com/office/drawing/2014/main" id="{A69CFF6A-DA3E-4E64-B672-385D353AC116}"/>
                </a:ext>
              </a:extLst>
            </p:cNvPr>
            <p:cNvSpPr txBox="1">
              <a:spLocks noChangeArrowheads="1"/>
            </p:cNvSpPr>
            <p:nvPr/>
          </p:nvSpPr>
          <p:spPr bwMode="auto">
            <a:xfrm>
              <a:off x="3367"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49" name="Text Box 21">
              <a:extLst>
                <a:ext uri="{FF2B5EF4-FFF2-40B4-BE49-F238E27FC236}">
                  <a16:creationId xmlns:a16="http://schemas.microsoft.com/office/drawing/2014/main" id="{77E66134-9CEA-4335-97BF-5288BF855949}"/>
                </a:ext>
              </a:extLst>
            </p:cNvPr>
            <p:cNvSpPr txBox="1">
              <a:spLocks noChangeArrowheads="1"/>
            </p:cNvSpPr>
            <p:nvPr/>
          </p:nvSpPr>
          <p:spPr bwMode="auto">
            <a:xfrm>
              <a:off x="3848"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50" name="Text Box 22">
              <a:extLst>
                <a:ext uri="{FF2B5EF4-FFF2-40B4-BE49-F238E27FC236}">
                  <a16:creationId xmlns:a16="http://schemas.microsoft.com/office/drawing/2014/main" id="{097A1900-801E-4EC2-96B7-720EB407252E}"/>
                </a:ext>
              </a:extLst>
            </p:cNvPr>
            <p:cNvSpPr txBox="1">
              <a:spLocks noChangeArrowheads="1"/>
            </p:cNvSpPr>
            <p:nvPr/>
          </p:nvSpPr>
          <p:spPr bwMode="auto">
            <a:xfrm>
              <a:off x="4401" y="4331"/>
              <a:ext cx="148"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51" name="Text Box 23">
              <a:extLst>
                <a:ext uri="{FF2B5EF4-FFF2-40B4-BE49-F238E27FC236}">
                  <a16:creationId xmlns:a16="http://schemas.microsoft.com/office/drawing/2014/main" id="{E15BFF30-F9A2-4C12-83DB-A191B77292B1}"/>
                </a:ext>
              </a:extLst>
            </p:cNvPr>
            <p:cNvSpPr txBox="1">
              <a:spLocks noChangeArrowheads="1"/>
            </p:cNvSpPr>
            <p:nvPr/>
          </p:nvSpPr>
          <p:spPr bwMode="auto">
            <a:xfrm>
              <a:off x="4818"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52" name="Text Box 24">
              <a:extLst>
                <a:ext uri="{FF2B5EF4-FFF2-40B4-BE49-F238E27FC236}">
                  <a16:creationId xmlns:a16="http://schemas.microsoft.com/office/drawing/2014/main" id="{4F2F6673-4911-48F9-9FB2-9C37DCF3C31D}"/>
                </a:ext>
              </a:extLst>
            </p:cNvPr>
            <p:cNvSpPr txBox="1">
              <a:spLocks noChangeArrowheads="1"/>
            </p:cNvSpPr>
            <p:nvPr/>
          </p:nvSpPr>
          <p:spPr bwMode="auto">
            <a:xfrm>
              <a:off x="5363" y="4331"/>
              <a:ext cx="148"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53" name="Text Box 25">
              <a:extLst>
                <a:ext uri="{FF2B5EF4-FFF2-40B4-BE49-F238E27FC236}">
                  <a16:creationId xmlns:a16="http://schemas.microsoft.com/office/drawing/2014/main" id="{88AB033B-575A-47DC-A0C0-412F4B79404A}"/>
                </a:ext>
              </a:extLst>
            </p:cNvPr>
            <p:cNvSpPr txBox="1">
              <a:spLocks noChangeArrowheads="1"/>
            </p:cNvSpPr>
            <p:nvPr/>
          </p:nvSpPr>
          <p:spPr bwMode="auto">
            <a:xfrm>
              <a:off x="979"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75</a:t>
              </a:r>
            </a:p>
          </p:txBody>
        </p:sp>
      </p:grpSp>
      <p:grpSp>
        <p:nvGrpSpPr>
          <p:cNvPr id="54" name="Group 26">
            <a:extLst>
              <a:ext uri="{FF2B5EF4-FFF2-40B4-BE49-F238E27FC236}">
                <a16:creationId xmlns:a16="http://schemas.microsoft.com/office/drawing/2014/main" id="{4C154CA8-A2EA-464C-8505-8E291BF392CA}"/>
              </a:ext>
            </a:extLst>
          </p:cNvPr>
          <p:cNvGrpSpPr>
            <a:grpSpLocks/>
          </p:cNvGrpSpPr>
          <p:nvPr/>
        </p:nvGrpSpPr>
        <p:grpSpPr bwMode="auto">
          <a:xfrm>
            <a:off x="3098602" y="1916535"/>
            <a:ext cx="2759273" cy="389538"/>
            <a:chOff x="2434" y="1501"/>
            <a:chExt cx="2472" cy="351"/>
          </a:xfrm>
        </p:grpSpPr>
        <p:pic>
          <p:nvPicPr>
            <p:cNvPr id="55" name="Picture 27">
              <a:extLst>
                <a:ext uri="{FF2B5EF4-FFF2-40B4-BE49-F238E27FC236}">
                  <a16:creationId xmlns:a16="http://schemas.microsoft.com/office/drawing/2014/main" id="{84ADF1A5-AEF8-4BD6-A1E1-4B5D337888EF}"/>
                </a:ext>
              </a:extLst>
            </p:cNvPr>
            <p:cNvPicPr>
              <a:picLocks noChangeAspect="1" noChangeArrowheads="1"/>
            </p:cNvPicPr>
            <p:nvPr/>
          </p:nvPicPr>
          <p:blipFill>
            <a:blip r:embed="rId5" cstate="print"/>
            <a:srcRect/>
            <a:stretch>
              <a:fillRect/>
            </a:stretch>
          </p:blipFill>
          <p:spPr bwMode="auto">
            <a:xfrm>
              <a:off x="3682" y="1629"/>
              <a:ext cx="1224" cy="161"/>
            </a:xfrm>
            <a:prstGeom prst="rect">
              <a:avLst/>
            </a:prstGeom>
            <a:noFill/>
            <a:ln w="25400">
              <a:noFill/>
              <a:miter lim="800000"/>
              <a:headEnd/>
              <a:tailEnd/>
            </a:ln>
            <a:effectLst/>
          </p:spPr>
        </p:pic>
        <p:sp>
          <p:nvSpPr>
            <p:cNvPr id="56" name="Text Box 28">
              <a:extLst>
                <a:ext uri="{FF2B5EF4-FFF2-40B4-BE49-F238E27FC236}">
                  <a16:creationId xmlns:a16="http://schemas.microsoft.com/office/drawing/2014/main" id="{9E0DBB78-BEBA-4893-B23F-E2250F9011DA}"/>
                </a:ext>
              </a:extLst>
            </p:cNvPr>
            <p:cNvSpPr txBox="1">
              <a:spLocks noChangeArrowheads="1"/>
            </p:cNvSpPr>
            <p:nvPr/>
          </p:nvSpPr>
          <p:spPr bwMode="auto">
            <a:xfrm>
              <a:off x="2434" y="1501"/>
              <a:ext cx="1195" cy="351"/>
            </a:xfrm>
            <a:prstGeom prst="rect">
              <a:avLst/>
            </a:prstGeom>
            <a:noFill/>
            <a:ln w="9525">
              <a:noFill/>
              <a:miter lim="800000"/>
              <a:headEnd/>
              <a:tailEnd/>
            </a:ln>
            <a:effectLst/>
          </p:spPr>
          <p:txBody>
            <a:bodyPr wrap="none" lIns="0" tIns="0" rIns="0" bIns="0">
              <a:spAutoFit/>
            </a:bodyPr>
            <a:lstStyle/>
            <a:p>
              <a:pPr>
                <a:tabLst>
                  <a:tab pos="748951" algn="l"/>
                </a:tabLst>
              </a:pPr>
              <a:r>
                <a:rPr lang="en-US" sz="2531" dirty="0">
                  <a:solidFill>
                    <a:srgbClr val="C00000"/>
                  </a:solidFill>
                </a:rPr>
                <a:t>Maximum</a:t>
              </a:r>
            </a:p>
          </p:txBody>
        </p:sp>
      </p:grpSp>
      <p:pic>
        <p:nvPicPr>
          <p:cNvPr id="57" name="Picture 29">
            <a:extLst>
              <a:ext uri="{FF2B5EF4-FFF2-40B4-BE49-F238E27FC236}">
                <a16:creationId xmlns:a16="http://schemas.microsoft.com/office/drawing/2014/main" id="{C9230B3B-D041-42F5-855A-91B26B3FF09D}"/>
              </a:ext>
            </a:extLst>
          </p:cNvPr>
          <p:cNvPicPr>
            <a:picLocks noChangeAspect="1" noChangeArrowheads="1"/>
          </p:cNvPicPr>
          <p:nvPr/>
        </p:nvPicPr>
        <p:blipFill>
          <a:blip r:embed="rId6" cstate="print"/>
          <a:srcRect/>
          <a:stretch>
            <a:fillRect/>
          </a:stretch>
        </p:blipFill>
        <p:spPr bwMode="auto">
          <a:xfrm>
            <a:off x="1298154" y="2108523"/>
            <a:ext cx="1751335" cy="3293938"/>
          </a:xfrm>
          <a:prstGeom prst="rect">
            <a:avLst/>
          </a:prstGeom>
          <a:noFill/>
          <a:ln w="25400">
            <a:noFill/>
            <a:miter lim="800000"/>
            <a:headEnd/>
            <a:tailEnd/>
          </a:ln>
          <a:effectLst/>
        </p:spPr>
      </p:pic>
    </p:spTree>
    <p:extLst>
      <p:ext uri="{BB962C8B-B14F-4D97-AF65-F5344CB8AC3E}">
        <p14:creationId xmlns:p14="http://schemas.microsoft.com/office/powerpoint/2010/main" val="17721574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animEffect transition="in" filter="dissolve">
                                      <p:cBhvr>
                                        <p:cTn id="7" dur="500"/>
                                        <p:tgtEl>
                                          <p:spTgt spid="5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dissolve">
                                      <p:cBhvr>
                                        <p:cTn id="12"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pPr>
              <a:tabLst>
                <a:tab pos="1081570" algn="l"/>
              </a:tabLst>
            </a:pPr>
            <a:r>
              <a:rPr lang="en-US" dirty="0">
                <a:solidFill>
                  <a:srgbClr val="9999FF"/>
                </a:solidFill>
              </a:rPr>
              <a:t>Deleting the Maximum</a:t>
            </a:r>
          </a:p>
        </p:txBody>
      </p:sp>
      <p:grpSp>
        <p:nvGrpSpPr>
          <p:cNvPr id="15362" name="Group 2"/>
          <p:cNvGrpSpPr>
            <a:grpSpLocks/>
          </p:cNvGrpSpPr>
          <p:nvPr/>
        </p:nvGrpSpPr>
        <p:grpSpPr bwMode="auto">
          <a:xfrm>
            <a:off x="5453063" y="1951137"/>
            <a:ext cx="4086449" cy="2399854"/>
            <a:chOff x="3080" y="1529"/>
            <a:chExt cx="3661" cy="2150"/>
          </a:xfrm>
        </p:grpSpPr>
        <p:pic>
          <p:nvPicPr>
            <p:cNvPr id="15363" name="Picture 3"/>
            <p:cNvPicPr>
              <a:picLocks noChangeAspect="1" noChangeArrowheads="1"/>
            </p:cNvPicPr>
            <p:nvPr/>
          </p:nvPicPr>
          <p:blipFill>
            <a:blip r:embed="rId2" cstate="print"/>
            <a:srcRect/>
            <a:stretch>
              <a:fillRect/>
            </a:stretch>
          </p:blipFill>
          <p:spPr bwMode="auto">
            <a:xfrm>
              <a:off x="3080" y="1529"/>
              <a:ext cx="3661" cy="2150"/>
            </a:xfrm>
            <a:prstGeom prst="rect">
              <a:avLst/>
            </a:prstGeom>
            <a:noFill/>
            <a:ln w="25400">
              <a:noFill/>
              <a:miter lim="800000"/>
              <a:headEnd/>
              <a:tailEnd/>
            </a:ln>
            <a:effectLst/>
          </p:spPr>
        </p:pic>
        <p:sp>
          <p:nvSpPr>
            <p:cNvPr id="15364" name="Text Box 4"/>
            <p:cNvSpPr txBox="1">
              <a:spLocks noChangeArrowheads="1"/>
            </p:cNvSpPr>
            <p:nvPr/>
          </p:nvSpPr>
          <p:spPr bwMode="auto">
            <a:xfrm>
              <a:off x="5427" y="2737"/>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15365" name="Text Box 5"/>
            <p:cNvSpPr txBox="1">
              <a:spLocks noChangeArrowheads="1"/>
            </p:cNvSpPr>
            <p:nvPr/>
          </p:nvSpPr>
          <p:spPr bwMode="auto">
            <a:xfrm>
              <a:off x="3651" y="3329"/>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15366" name="Text Box 6"/>
            <p:cNvSpPr txBox="1">
              <a:spLocks noChangeArrowheads="1"/>
            </p:cNvSpPr>
            <p:nvPr/>
          </p:nvSpPr>
          <p:spPr bwMode="auto">
            <a:xfrm>
              <a:off x="3403" y="2745"/>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15367" name="Text Box 7"/>
            <p:cNvSpPr txBox="1">
              <a:spLocks noChangeArrowheads="1"/>
            </p:cNvSpPr>
            <p:nvPr/>
          </p:nvSpPr>
          <p:spPr bwMode="auto">
            <a:xfrm>
              <a:off x="6411" y="2737"/>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15368" name="Text Box 8"/>
            <p:cNvSpPr txBox="1">
              <a:spLocks noChangeArrowheads="1"/>
            </p:cNvSpPr>
            <p:nvPr/>
          </p:nvSpPr>
          <p:spPr bwMode="auto">
            <a:xfrm>
              <a:off x="3915" y="2153"/>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15369" name="Text Box 9"/>
            <p:cNvSpPr txBox="1">
              <a:spLocks noChangeArrowheads="1"/>
            </p:cNvSpPr>
            <p:nvPr/>
          </p:nvSpPr>
          <p:spPr bwMode="auto">
            <a:xfrm>
              <a:off x="3217" y="3329"/>
              <a:ext cx="126"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15370" name="Text Box 10"/>
            <p:cNvSpPr txBox="1">
              <a:spLocks noChangeArrowheads="1"/>
            </p:cNvSpPr>
            <p:nvPr/>
          </p:nvSpPr>
          <p:spPr bwMode="auto">
            <a:xfrm>
              <a:off x="4923" y="1569"/>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75</a:t>
              </a:r>
            </a:p>
          </p:txBody>
        </p:sp>
        <p:sp>
          <p:nvSpPr>
            <p:cNvPr id="15371" name="Text Box 11"/>
            <p:cNvSpPr txBox="1">
              <a:spLocks noChangeArrowheads="1"/>
            </p:cNvSpPr>
            <p:nvPr/>
          </p:nvSpPr>
          <p:spPr bwMode="auto">
            <a:xfrm>
              <a:off x="4217" y="3329"/>
              <a:ext cx="126"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15372" name="Text Box 12"/>
            <p:cNvSpPr txBox="1">
              <a:spLocks noChangeArrowheads="1"/>
            </p:cNvSpPr>
            <p:nvPr/>
          </p:nvSpPr>
          <p:spPr bwMode="auto">
            <a:xfrm>
              <a:off x="5923" y="2153"/>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15373" name="Text Box 13"/>
            <p:cNvSpPr txBox="1">
              <a:spLocks noChangeArrowheads="1"/>
            </p:cNvSpPr>
            <p:nvPr/>
          </p:nvSpPr>
          <p:spPr bwMode="auto">
            <a:xfrm>
              <a:off x="4403" y="2745"/>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14</a:t>
              </a:r>
            </a:p>
          </p:txBody>
        </p:sp>
      </p:grpSp>
      <p:grpSp>
        <p:nvGrpSpPr>
          <p:cNvPr id="15374" name="Group 14"/>
          <p:cNvGrpSpPr>
            <a:grpSpLocks/>
          </p:cNvGrpSpPr>
          <p:nvPr/>
        </p:nvGrpSpPr>
        <p:grpSpPr bwMode="auto">
          <a:xfrm>
            <a:off x="2635746" y="5433716"/>
            <a:ext cx="5366742" cy="544711"/>
            <a:chOff x="871" y="4259"/>
            <a:chExt cx="4808" cy="488"/>
          </a:xfrm>
        </p:grpSpPr>
        <p:pic>
          <p:nvPicPr>
            <p:cNvPr id="15375" name="Picture 15"/>
            <p:cNvPicPr>
              <a:picLocks noChangeAspect="1" noChangeArrowheads="1"/>
            </p:cNvPicPr>
            <p:nvPr/>
          </p:nvPicPr>
          <p:blipFill>
            <a:blip r:embed="rId3" cstate="print"/>
            <a:srcRect/>
            <a:stretch>
              <a:fillRect/>
            </a:stretch>
          </p:blipFill>
          <p:spPr bwMode="auto">
            <a:xfrm>
              <a:off x="871" y="4259"/>
              <a:ext cx="4808" cy="488"/>
            </a:xfrm>
            <a:prstGeom prst="rect">
              <a:avLst/>
            </a:prstGeom>
            <a:noFill/>
            <a:ln w="25400">
              <a:noFill/>
              <a:miter lim="800000"/>
              <a:headEnd/>
              <a:tailEnd/>
            </a:ln>
            <a:effectLst/>
          </p:spPr>
        </p:pic>
        <p:sp>
          <p:nvSpPr>
            <p:cNvPr id="15376" name="Text Box 16"/>
            <p:cNvSpPr txBox="1">
              <a:spLocks noChangeArrowheads="1"/>
            </p:cNvSpPr>
            <p:nvPr/>
          </p:nvSpPr>
          <p:spPr bwMode="auto">
            <a:xfrm>
              <a:off x="1459"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15377" name="Text Box 17"/>
            <p:cNvSpPr txBox="1">
              <a:spLocks noChangeArrowheads="1"/>
            </p:cNvSpPr>
            <p:nvPr/>
          </p:nvSpPr>
          <p:spPr bwMode="auto">
            <a:xfrm>
              <a:off x="1940"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15378" name="Text Box 18"/>
            <p:cNvSpPr txBox="1">
              <a:spLocks noChangeArrowheads="1"/>
            </p:cNvSpPr>
            <p:nvPr/>
          </p:nvSpPr>
          <p:spPr bwMode="auto">
            <a:xfrm>
              <a:off x="2421"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27</a:t>
              </a:r>
            </a:p>
          </p:txBody>
        </p:sp>
        <p:sp>
          <p:nvSpPr>
            <p:cNvPr id="15379" name="Text Box 19"/>
            <p:cNvSpPr txBox="1">
              <a:spLocks noChangeArrowheads="1"/>
            </p:cNvSpPr>
            <p:nvPr/>
          </p:nvSpPr>
          <p:spPr bwMode="auto">
            <a:xfrm>
              <a:off x="2894"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15380" name="Text Box 20"/>
            <p:cNvSpPr txBox="1">
              <a:spLocks noChangeArrowheads="1"/>
            </p:cNvSpPr>
            <p:nvPr/>
          </p:nvSpPr>
          <p:spPr bwMode="auto">
            <a:xfrm>
              <a:off x="3367"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15381" name="Text Box 21"/>
            <p:cNvSpPr txBox="1">
              <a:spLocks noChangeArrowheads="1"/>
            </p:cNvSpPr>
            <p:nvPr/>
          </p:nvSpPr>
          <p:spPr bwMode="auto">
            <a:xfrm>
              <a:off x="3848"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15382" name="Text Box 22"/>
            <p:cNvSpPr txBox="1">
              <a:spLocks noChangeArrowheads="1"/>
            </p:cNvSpPr>
            <p:nvPr/>
          </p:nvSpPr>
          <p:spPr bwMode="auto">
            <a:xfrm>
              <a:off x="4401" y="4331"/>
              <a:ext cx="148"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15383" name="Text Box 23"/>
            <p:cNvSpPr txBox="1">
              <a:spLocks noChangeArrowheads="1"/>
            </p:cNvSpPr>
            <p:nvPr/>
          </p:nvSpPr>
          <p:spPr bwMode="auto">
            <a:xfrm>
              <a:off x="4818"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15384" name="Text Box 24"/>
            <p:cNvSpPr txBox="1">
              <a:spLocks noChangeArrowheads="1"/>
            </p:cNvSpPr>
            <p:nvPr/>
          </p:nvSpPr>
          <p:spPr bwMode="auto">
            <a:xfrm>
              <a:off x="5363" y="4331"/>
              <a:ext cx="148"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15385" name="Text Box 25"/>
            <p:cNvSpPr txBox="1">
              <a:spLocks noChangeArrowheads="1"/>
            </p:cNvSpPr>
            <p:nvPr/>
          </p:nvSpPr>
          <p:spPr bwMode="auto">
            <a:xfrm>
              <a:off x="979"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75</a:t>
              </a:r>
            </a:p>
          </p:txBody>
        </p:sp>
      </p:grpSp>
      <p:grpSp>
        <p:nvGrpSpPr>
          <p:cNvPr id="15386" name="Group 26"/>
          <p:cNvGrpSpPr>
            <a:grpSpLocks/>
          </p:cNvGrpSpPr>
          <p:nvPr/>
        </p:nvGrpSpPr>
        <p:grpSpPr bwMode="auto">
          <a:xfrm>
            <a:off x="4622603" y="1916535"/>
            <a:ext cx="2759273" cy="389538"/>
            <a:chOff x="2434" y="1501"/>
            <a:chExt cx="2472" cy="351"/>
          </a:xfrm>
        </p:grpSpPr>
        <p:pic>
          <p:nvPicPr>
            <p:cNvPr id="15387" name="Picture 27"/>
            <p:cNvPicPr>
              <a:picLocks noChangeAspect="1" noChangeArrowheads="1"/>
            </p:cNvPicPr>
            <p:nvPr/>
          </p:nvPicPr>
          <p:blipFill>
            <a:blip r:embed="rId4" cstate="print"/>
            <a:srcRect/>
            <a:stretch>
              <a:fillRect/>
            </a:stretch>
          </p:blipFill>
          <p:spPr bwMode="auto">
            <a:xfrm>
              <a:off x="3682" y="1629"/>
              <a:ext cx="1224" cy="161"/>
            </a:xfrm>
            <a:prstGeom prst="rect">
              <a:avLst/>
            </a:prstGeom>
            <a:noFill/>
            <a:ln w="25400">
              <a:noFill/>
              <a:miter lim="800000"/>
              <a:headEnd/>
              <a:tailEnd/>
            </a:ln>
            <a:effectLst/>
          </p:spPr>
        </p:pic>
        <p:sp>
          <p:nvSpPr>
            <p:cNvPr id="15388" name="Text Box 28"/>
            <p:cNvSpPr txBox="1">
              <a:spLocks noChangeArrowheads="1"/>
            </p:cNvSpPr>
            <p:nvPr/>
          </p:nvSpPr>
          <p:spPr bwMode="auto">
            <a:xfrm>
              <a:off x="2434" y="1501"/>
              <a:ext cx="1195" cy="351"/>
            </a:xfrm>
            <a:prstGeom prst="rect">
              <a:avLst/>
            </a:prstGeom>
            <a:noFill/>
            <a:ln w="9525">
              <a:noFill/>
              <a:miter lim="800000"/>
              <a:headEnd/>
              <a:tailEnd/>
            </a:ln>
            <a:effectLst/>
          </p:spPr>
          <p:txBody>
            <a:bodyPr wrap="none" lIns="0" tIns="0" rIns="0" bIns="0">
              <a:spAutoFit/>
            </a:bodyPr>
            <a:lstStyle/>
            <a:p>
              <a:pPr>
                <a:tabLst>
                  <a:tab pos="748951" algn="l"/>
                </a:tabLst>
              </a:pPr>
              <a:r>
                <a:rPr lang="en-US" sz="2531"/>
                <a:t>Maximum</a:t>
              </a:r>
            </a:p>
          </p:txBody>
        </p:sp>
      </p:grpSp>
      <p:pic>
        <p:nvPicPr>
          <p:cNvPr id="15389" name="Picture 29"/>
          <p:cNvPicPr>
            <a:picLocks noChangeAspect="1" noChangeArrowheads="1"/>
          </p:cNvPicPr>
          <p:nvPr/>
        </p:nvPicPr>
        <p:blipFill>
          <a:blip r:embed="rId5" cstate="print"/>
          <a:srcRect/>
          <a:stretch>
            <a:fillRect/>
          </a:stretch>
        </p:blipFill>
        <p:spPr bwMode="auto">
          <a:xfrm>
            <a:off x="2822155" y="2108523"/>
            <a:ext cx="1751335" cy="3293938"/>
          </a:xfrm>
          <a:prstGeom prst="rect">
            <a:avLst/>
          </a:prstGeom>
          <a:noFill/>
          <a:ln w="25400">
            <a:noFill/>
            <a:miter lim="800000"/>
            <a:headEnd/>
            <a:tailEnd/>
          </a:ln>
          <a:effectLst/>
        </p:spPr>
      </p:pic>
    </p:spTree>
    <p:extLst>
      <p:ext uri="{BB962C8B-B14F-4D97-AF65-F5344CB8AC3E}">
        <p14:creationId xmlns:p14="http://schemas.microsoft.com/office/powerpoint/2010/main" val="2192892428"/>
      </p:ext>
    </p:extLst>
  </p:cSld>
  <p:clrMapOvr>
    <a:masterClrMapping/>
  </p:clrMapOvr>
  <p:transition>
    <p:dissolv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1"/>
          <p:cNvSpPr>
            <a:spLocks noGrp="1" noChangeArrowheads="1"/>
          </p:cNvSpPr>
          <p:nvPr>
            <p:ph type="title"/>
          </p:nvPr>
        </p:nvSpPr>
        <p:spPr/>
        <p:txBody>
          <a:bodyPr/>
          <a:lstStyle/>
          <a:p>
            <a:pPr>
              <a:tabLst>
                <a:tab pos="1081570" algn="l"/>
              </a:tabLst>
            </a:pPr>
            <a:r>
              <a:rPr lang="en-US" dirty="0">
                <a:solidFill>
                  <a:srgbClr val="9999FF"/>
                </a:solidFill>
              </a:rPr>
              <a:t>Deleting the Maximum</a:t>
            </a:r>
          </a:p>
        </p:txBody>
      </p:sp>
      <p:grpSp>
        <p:nvGrpSpPr>
          <p:cNvPr id="15362" name="Group 2"/>
          <p:cNvGrpSpPr>
            <a:grpSpLocks/>
          </p:cNvGrpSpPr>
          <p:nvPr/>
        </p:nvGrpSpPr>
        <p:grpSpPr bwMode="auto">
          <a:xfrm>
            <a:off x="5453063" y="1951137"/>
            <a:ext cx="4086449" cy="2399854"/>
            <a:chOff x="3080" y="1529"/>
            <a:chExt cx="3661" cy="2150"/>
          </a:xfrm>
        </p:grpSpPr>
        <p:pic>
          <p:nvPicPr>
            <p:cNvPr id="15363" name="Picture 3"/>
            <p:cNvPicPr>
              <a:picLocks noChangeAspect="1" noChangeArrowheads="1"/>
            </p:cNvPicPr>
            <p:nvPr/>
          </p:nvPicPr>
          <p:blipFill>
            <a:blip r:embed="rId2" cstate="print"/>
            <a:srcRect/>
            <a:stretch>
              <a:fillRect/>
            </a:stretch>
          </p:blipFill>
          <p:spPr bwMode="auto">
            <a:xfrm>
              <a:off x="3080" y="1529"/>
              <a:ext cx="3661" cy="2150"/>
            </a:xfrm>
            <a:prstGeom prst="rect">
              <a:avLst/>
            </a:prstGeom>
            <a:noFill/>
            <a:ln w="25400">
              <a:noFill/>
              <a:miter lim="800000"/>
              <a:headEnd/>
              <a:tailEnd/>
            </a:ln>
            <a:effectLst/>
          </p:spPr>
        </p:pic>
        <p:sp>
          <p:nvSpPr>
            <p:cNvPr id="15364" name="Text Box 4"/>
            <p:cNvSpPr txBox="1">
              <a:spLocks noChangeArrowheads="1"/>
            </p:cNvSpPr>
            <p:nvPr/>
          </p:nvSpPr>
          <p:spPr bwMode="auto">
            <a:xfrm>
              <a:off x="5427" y="2737"/>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15365" name="Text Box 5"/>
            <p:cNvSpPr txBox="1">
              <a:spLocks noChangeArrowheads="1"/>
            </p:cNvSpPr>
            <p:nvPr/>
          </p:nvSpPr>
          <p:spPr bwMode="auto">
            <a:xfrm>
              <a:off x="3651" y="3329"/>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15366" name="Text Box 6"/>
            <p:cNvSpPr txBox="1">
              <a:spLocks noChangeArrowheads="1"/>
            </p:cNvSpPr>
            <p:nvPr/>
          </p:nvSpPr>
          <p:spPr bwMode="auto">
            <a:xfrm>
              <a:off x="3403" y="2745"/>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15367" name="Text Box 7"/>
            <p:cNvSpPr txBox="1">
              <a:spLocks noChangeArrowheads="1"/>
            </p:cNvSpPr>
            <p:nvPr/>
          </p:nvSpPr>
          <p:spPr bwMode="auto">
            <a:xfrm>
              <a:off x="6411" y="2737"/>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15368" name="Text Box 8"/>
            <p:cNvSpPr txBox="1">
              <a:spLocks noChangeArrowheads="1"/>
            </p:cNvSpPr>
            <p:nvPr/>
          </p:nvSpPr>
          <p:spPr bwMode="auto">
            <a:xfrm>
              <a:off x="3915" y="2153"/>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15369" name="Text Box 9"/>
            <p:cNvSpPr txBox="1">
              <a:spLocks noChangeArrowheads="1"/>
            </p:cNvSpPr>
            <p:nvPr/>
          </p:nvSpPr>
          <p:spPr bwMode="auto">
            <a:xfrm>
              <a:off x="3217" y="3329"/>
              <a:ext cx="126"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15370" name="Text Box 10"/>
            <p:cNvSpPr txBox="1">
              <a:spLocks noChangeArrowheads="1"/>
            </p:cNvSpPr>
            <p:nvPr/>
          </p:nvSpPr>
          <p:spPr bwMode="auto">
            <a:xfrm>
              <a:off x="4923" y="1569"/>
              <a:ext cx="0" cy="271"/>
            </a:xfrm>
            <a:prstGeom prst="rect">
              <a:avLst/>
            </a:prstGeom>
            <a:noFill/>
            <a:ln w="9525">
              <a:noFill/>
              <a:miter lim="800000"/>
              <a:headEnd/>
              <a:tailEnd/>
            </a:ln>
            <a:effectLst/>
          </p:spPr>
          <p:txBody>
            <a:bodyPr wrap="none" lIns="0" tIns="0" rIns="0" bIns="0">
              <a:spAutoFit/>
            </a:bodyPr>
            <a:lstStyle/>
            <a:p>
              <a:pPr>
                <a:tabLst>
                  <a:tab pos="748951" algn="l"/>
                </a:tabLst>
              </a:pPr>
              <a:endParaRPr lang="en-US" sz="1969" b="1" dirty="0">
                <a:solidFill>
                  <a:schemeClr val="bg1">
                    <a:lumMod val="95000"/>
                    <a:lumOff val="5000"/>
                  </a:schemeClr>
                </a:solidFill>
                <a:latin typeface="Helvetica" pitchFamily="34" charset="0"/>
              </a:endParaRPr>
            </a:p>
          </p:txBody>
        </p:sp>
        <p:sp>
          <p:nvSpPr>
            <p:cNvPr id="15371" name="Text Box 11"/>
            <p:cNvSpPr txBox="1">
              <a:spLocks noChangeArrowheads="1"/>
            </p:cNvSpPr>
            <p:nvPr/>
          </p:nvSpPr>
          <p:spPr bwMode="auto">
            <a:xfrm>
              <a:off x="4217" y="3329"/>
              <a:ext cx="126"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15372" name="Text Box 12"/>
            <p:cNvSpPr txBox="1">
              <a:spLocks noChangeArrowheads="1"/>
            </p:cNvSpPr>
            <p:nvPr/>
          </p:nvSpPr>
          <p:spPr bwMode="auto">
            <a:xfrm>
              <a:off x="5923" y="2153"/>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15373" name="Text Box 13"/>
            <p:cNvSpPr txBox="1">
              <a:spLocks noChangeArrowheads="1"/>
            </p:cNvSpPr>
            <p:nvPr/>
          </p:nvSpPr>
          <p:spPr bwMode="auto">
            <a:xfrm>
              <a:off x="4403" y="2745"/>
              <a:ext cx="253" cy="271"/>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14</a:t>
              </a:r>
            </a:p>
          </p:txBody>
        </p:sp>
      </p:grpSp>
      <p:grpSp>
        <p:nvGrpSpPr>
          <p:cNvPr id="15374" name="Group 14"/>
          <p:cNvGrpSpPr>
            <a:grpSpLocks/>
          </p:cNvGrpSpPr>
          <p:nvPr/>
        </p:nvGrpSpPr>
        <p:grpSpPr bwMode="auto">
          <a:xfrm>
            <a:off x="2635746" y="5433716"/>
            <a:ext cx="5366742" cy="544711"/>
            <a:chOff x="871" y="4259"/>
            <a:chExt cx="4808" cy="488"/>
          </a:xfrm>
        </p:grpSpPr>
        <p:pic>
          <p:nvPicPr>
            <p:cNvPr id="15375" name="Picture 15"/>
            <p:cNvPicPr>
              <a:picLocks noChangeAspect="1" noChangeArrowheads="1"/>
            </p:cNvPicPr>
            <p:nvPr/>
          </p:nvPicPr>
          <p:blipFill>
            <a:blip r:embed="rId3" cstate="print"/>
            <a:srcRect/>
            <a:stretch>
              <a:fillRect/>
            </a:stretch>
          </p:blipFill>
          <p:spPr bwMode="auto">
            <a:xfrm>
              <a:off x="871" y="4259"/>
              <a:ext cx="4808" cy="488"/>
            </a:xfrm>
            <a:prstGeom prst="rect">
              <a:avLst/>
            </a:prstGeom>
            <a:noFill/>
            <a:ln w="25400">
              <a:noFill/>
              <a:miter lim="800000"/>
              <a:headEnd/>
              <a:tailEnd/>
            </a:ln>
            <a:effectLst/>
          </p:spPr>
        </p:pic>
        <p:sp>
          <p:nvSpPr>
            <p:cNvPr id="15376" name="Text Box 16"/>
            <p:cNvSpPr txBox="1">
              <a:spLocks noChangeArrowheads="1"/>
            </p:cNvSpPr>
            <p:nvPr/>
          </p:nvSpPr>
          <p:spPr bwMode="auto">
            <a:xfrm>
              <a:off x="1459"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15377" name="Text Box 17"/>
            <p:cNvSpPr txBox="1">
              <a:spLocks noChangeArrowheads="1"/>
            </p:cNvSpPr>
            <p:nvPr/>
          </p:nvSpPr>
          <p:spPr bwMode="auto">
            <a:xfrm>
              <a:off x="1940"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15378" name="Text Box 18"/>
            <p:cNvSpPr txBox="1">
              <a:spLocks noChangeArrowheads="1"/>
            </p:cNvSpPr>
            <p:nvPr/>
          </p:nvSpPr>
          <p:spPr bwMode="auto">
            <a:xfrm>
              <a:off x="2421"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27</a:t>
              </a:r>
            </a:p>
          </p:txBody>
        </p:sp>
        <p:sp>
          <p:nvSpPr>
            <p:cNvPr id="15379" name="Text Box 19"/>
            <p:cNvSpPr txBox="1">
              <a:spLocks noChangeArrowheads="1"/>
            </p:cNvSpPr>
            <p:nvPr/>
          </p:nvSpPr>
          <p:spPr bwMode="auto">
            <a:xfrm>
              <a:off x="2894"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15380" name="Text Box 20"/>
            <p:cNvSpPr txBox="1">
              <a:spLocks noChangeArrowheads="1"/>
            </p:cNvSpPr>
            <p:nvPr/>
          </p:nvSpPr>
          <p:spPr bwMode="auto">
            <a:xfrm>
              <a:off x="3367"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15381" name="Text Box 21"/>
            <p:cNvSpPr txBox="1">
              <a:spLocks noChangeArrowheads="1"/>
            </p:cNvSpPr>
            <p:nvPr/>
          </p:nvSpPr>
          <p:spPr bwMode="auto">
            <a:xfrm>
              <a:off x="3848"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15382" name="Text Box 22"/>
            <p:cNvSpPr txBox="1">
              <a:spLocks noChangeArrowheads="1"/>
            </p:cNvSpPr>
            <p:nvPr/>
          </p:nvSpPr>
          <p:spPr bwMode="auto">
            <a:xfrm>
              <a:off x="4401" y="4331"/>
              <a:ext cx="148"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15383" name="Text Box 23"/>
            <p:cNvSpPr txBox="1">
              <a:spLocks noChangeArrowheads="1"/>
            </p:cNvSpPr>
            <p:nvPr/>
          </p:nvSpPr>
          <p:spPr bwMode="auto">
            <a:xfrm>
              <a:off x="4818"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15384" name="Text Box 24"/>
            <p:cNvSpPr txBox="1">
              <a:spLocks noChangeArrowheads="1"/>
            </p:cNvSpPr>
            <p:nvPr/>
          </p:nvSpPr>
          <p:spPr bwMode="auto">
            <a:xfrm>
              <a:off x="5363" y="4331"/>
              <a:ext cx="148"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15385" name="Text Box 25"/>
            <p:cNvSpPr txBox="1">
              <a:spLocks noChangeArrowheads="1"/>
            </p:cNvSpPr>
            <p:nvPr/>
          </p:nvSpPr>
          <p:spPr bwMode="auto">
            <a:xfrm>
              <a:off x="979" y="4331"/>
              <a:ext cx="296" cy="349"/>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75</a:t>
              </a:r>
            </a:p>
          </p:txBody>
        </p:sp>
      </p:grpSp>
      <p:grpSp>
        <p:nvGrpSpPr>
          <p:cNvPr id="15386" name="Group 26"/>
          <p:cNvGrpSpPr>
            <a:grpSpLocks/>
          </p:cNvGrpSpPr>
          <p:nvPr/>
        </p:nvGrpSpPr>
        <p:grpSpPr bwMode="auto">
          <a:xfrm>
            <a:off x="4622603" y="1916535"/>
            <a:ext cx="2759273" cy="389538"/>
            <a:chOff x="2434" y="1501"/>
            <a:chExt cx="2472" cy="351"/>
          </a:xfrm>
        </p:grpSpPr>
        <p:pic>
          <p:nvPicPr>
            <p:cNvPr id="15387" name="Picture 27"/>
            <p:cNvPicPr>
              <a:picLocks noChangeAspect="1" noChangeArrowheads="1"/>
            </p:cNvPicPr>
            <p:nvPr/>
          </p:nvPicPr>
          <p:blipFill>
            <a:blip r:embed="rId4" cstate="print"/>
            <a:srcRect/>
            <a:stretch>
              <a:fillRect/>
            </a:stretch>
          </p:blipFill>
          <p:spPr bwMode="auto">
            <a:xfrm>
              <a:off x="3682" y="1629"/>
              <a:ext cx="1224" cy="161"/>
            </a:xfrm>
            <a:prstGeom prst="rect">
              <a:avLst/>
            </a:prstGeom>
            <a:noFill/>
            <a:ln w="25400">
              <a:noFill/>
              <a:miter lim="800000"/>
              <a:headEnd/>
              <a:tailEnd/>
            </a:ln>
            <a:effectLst/>
          </p:spPr>
        </p:pic>
        <p:sp>
          <p:nvSpPr>
            <p:cNvPr id="15388" name="Text Box 28"/>
            <p:cNvSpPr txBox="1">
              <a:spLocks noChangeArrowheads="1"/>
            </p:cNvSpPr>
            <p:nvPr/>
          </p:nvSpPr>
          <p:spPr bwMode="auto">
            <a:xfrm>
              <a:off x="2434" y="1501"/>
              <a:ext cx="1195" cy="351"/>
            </a:xfrm>
            <a:prstGeom prst="rect">
              <a:avLst/>
            </a:prstGeom>
            <a:noFill/>
            <a:ln w="9525">
              <a:noFill/>
              <a:miter lim="800000"/>
              <a:headEnd/>
              <a:tailEnd/>
            </a:ln>
            <a:effectLst/>
          </p:spPr>
          <p:txBody>
            <a:bodyPr wrap="none" lIns="0" tIns="0" rIns="0" bIns="0">
              <a:spAutoFit/>
            </a:bodyPr>
            <a:lstStyle/>
            <a:p>
              <a:pPr>
                <a:tabLst>
                  <a:tab pos="748951" algn="l"/>
                </a:tabLst>
              </a:pPr>
              <a:r>
                <a:rPr lang="en-US" sz="2531"/>
                <a:t>Maximum</a:t>
              </a:r>
            </a:p>
          </p:txBody>
        </p:sp>
      </p:grpSp>
      <p:pic>
        <p:nvPicPr>
          <p:cNvPr id="15389" name="Picture 29"/>
          <p:cNvPicPr>
            <a:picLocks noChangeAspect="1" noChangeArrowheads="1"/>
          </p:cNvPicPr>
          <p:nvPr/>
        </p:nvPicPr>
        <p:blipFill>
          <a:blip r:embed="rId5" cstate="print"/>
          <a:srcRect/>
          <a:stretch>
            <a:fillRect/>
          </a:stretch>
        </p:blipFill>
        <p:spPr bwMode="auto">
          <a:xfrm>
            <a:off x="2822155" y="2108523"/>
            <a:ext cx="1751335" cy="3293938"/>
          </a:xfrm>
          <a:prstGeom prst="rect">
            <a:avLst/>
          </a:prstGeom>
          <a:noFill/>
          <a:ln w="25400">
            <a:noFill/>
            <a:miter lim="800000"/>
            <a:headEnd/>
            <a:tailEnd/>
          </a:ln>
          <a:effectLst/>
        </p:spPr>
      </p:pic>
    </p:spTree>
    <p:extLst>
      <p:ext uri="{BB962C8B-B14F-4D97-AF65-F5344CB8AC3E}">
        <p14:creationId xmlns:p14="http://schemas.microsoft.com/office/powerpoint/2010/main" val="1341284101"/>
      </p:ext>
    </p:extLst>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09" name="Picture 1"/>
          <p:cNvPicPr>
            <a:picLocks noChangeAspect="1" noChangeArrowheads="1"/>
          </p:cNvPicPr>
          <p:nvPr/>
        </p:nvPicPr>
        <p:blipFill>
          <a:blip r:embed="rId2" cstate="print"/>
          <a:srcRect/>
          <a:stretch>
            <a:fillRect/>
          </a:stretch>
        </p:blipFill>
        <p:spPr bwMode="auto">
          <a:xfrm>
            <a:off x="5453063" y="1951137"/>
            <a:ext cx="4086449" cy="2399854"/>
          </a:xfrm>
          <a:prstGeom prst="rect">
            <a:avLst/>
          </a:prstGeom>
          <a:noFill/>
          <a:ln w="25400">
            <a:noFill/>
            <a:miter lim="800000"/>
            <a:headEnd/>
            <a:tailEnd/>
          </a:ln>
          <a:effectLst/>
        </p:spPr>
      </p:pic>
      <p:pic>
        <p:nvPicPr>
          <p:cNvPr id="17410" name="Picture 2"/>
          <p:cNvPicPr>
            <a:picLocks noChangeAspect="1" noChangeArrowheads="1"/>
          </p:cNvPicPr>
          <p:nvPr/>
        </p:nvPicPr>
        <p:blipFill>
          <a:blip r:embed="rId3" cstate="print"/>
          <a:srcRect/>
          <a:stretch>
            <a:fillRect/>
          </a:stretch>
        </p:blipFill>
        <p:spPr bwMode="auto">
          <a:xfrm>
            <a:off x="2635747" y="5433716"/>
            <a:ext cx="4829845" cy="544711"/>
          </a:xfrm>
          <a:prstGeom prst="rect">
            <a:avLst/>
          </a:prstGeom>
          <a:noFill/>
          <a:ln w="25400">
            <a:noFill/>
            <a:miter lim="800000"/>
            <a:headEnd/>
            <a:tailEnd/>
          </a:ln>
          <a:effectLst/>
        </p:spPr>
      </p:pic>
      <p:sp>
        <p:nvSpPr>
          <p:cNvPr id="17411" name="Rectangle 3"/>
          <p:cNvSpPr>
            <a:spLocks noGrp="1" noChangeArrowheads="1"/>
          </p:cNvSpPr>
          <p:nvPr>
            <p:ph type="title"/>
          </p:nvPr>
        </p:nvSpPr>
        <p:spPr/>
        <p:txBody>
          <a:bodyPr/>
          <a:lstStyle/>
          <a:p>
            <a:pPr>
              <a:tabLst>
                <a:tab pos="1081570" algn="l"/>
              </a:tabLst>
            </a:pPr>
            <a:r>
              <a:rPr lang="en-US" dirty="0">
                <a:solidFill>
                  <a:srgbClr val="9999FF"/>
                </a:solidFill>
              </a:rPr>
              <a:t>Deleting the Maximum</a:t>
            </a:r>
          </a:p>
        </p:txBody>
      </p:sp>
      <p:sp>
        <p:nvSpPr>
          <p:cNvPr id="17412" name="Text Box 4"/>
          <p:cNvSpPr txBox="1">
            <a:spLocks noChangeArrowheads="1"/>
          </p:cNvSpPr>
          <p:nvPr/>
        </p:nvSpPr>
        <p:spPr bwMode="auto">
          <a:xfrm>
            <a:off x="8072811" y="3298404"/>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17413" name="Text Box 5"/>
          <p:cNvSpPr txBox="1">
            <a:spLocks noChangeArrowheads="1"/>
          </p:cNvSpPr>
          <p:nvPr/>
        </p:nvSpPr>
        <p:spPr bwMode="auto">
          <a:xfrm>
            <a:off x="6090421" y="396031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17414" name="Text Box 6"/>
          <p:cNvSpPr txBox="1">
            <a:spLocks noChangeArrowheads="1"/>
          </p:cNvSpPr>
          <p:nvPr/>
        </p:nvSpPr>
        <p:spPr bwMode="auto">
          <a:xfrm>
            <a:off x="5813600" y="330844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17415" name="Text Box 7"/>
          <p:cNvSpPr txBox="1">
            <a:spLocks noChangeArrowheads="1"/>
          </p:cNvSpPr>
          <p:nvPr/>
        </p:nvSpPr>
        <p:spPr bwMode="auto">
          <a:xfrm>
            <a:off x="9171163" y="3298404"/>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17416" name="Text Box 8"/>
          <p:cNvSpPr txBox="1">
            <a:spLocks noChangeArrowheads="1"/>
          </p:cNvSpPr>
          <p:nvPr/>
        </p:nvSpPr>
        <p:spPr bwMode="auto">
          <a:xfrm>
            <a:off x="6385100" y="264765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54</a:t>
            </a:r>
          </a:p>
        </p:txBody>
      </p:sp>
      <p:sp>
        <p:nvSpPr>
          <p:cNvPr id="17417" name="Text Box 9"/>
          <p:cNvSpPr txBox="1">
            <a:spLocks noChangeArrowheads="1"/>
          </p:cNvSpPr>
          <p:nvPr/>
        </p:nvSpPr>
        <p:spPr bwMode="auto">
          <a:xfrm>
            <a:off x="5607099" y="3960317"/>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17418" name="Text Box 10"/>
          <p:cNvSpPr txBox="1">
            <a:spLocks noChangeArrowheads="1"/>
          </p:cNvSpPr>
          <p:nvPr/>
        </p:nvSpPr>
        <p:spPr bwMode="auto">
          <a:xfrm>
            <a:off x="7580560" y="1995785"/>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17419" name="Text Box 11"/>
          <p:cNvSpPr txBox="1">
            <a:spLocks noChangeArrowheads="1"/>
          </p:cNvSpPr>
          <p:nvPr/>
        </p:nvSpPr>
        <p:spPr bwMode="auto">
          <a:xfrm>
            <a:off x="8626452" y="264765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17420" name="Text Box 12"/>
          <p:cNvSpPr txBox="1">
            <a:spLocks noChangeArrowheads="1"/>
          </p:cNvSpPr>
          <p:nvPr/>
        </p:nvSpPr>
        <p:spPr bwMode="auto">
          <a:xfrm>
            <a:off x="6929811" y="330844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
        <p:nvSpPr>
          <p:cNvPr id="17421" name="Text Box 13"/>
          <p:cNvSpPr txBox="1">
            <a:spLocks noChangeArrowheads="1"/>
          </p:cNvSpPr>
          <p:nvPr/>
        </p:nvSpPr>
        <p:spPr bwMode="auto">
          <a:xfrm>
            <a:off x="3292080"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17422" name="Text Box 14"/>
          <p:cNvSpPr txBox="1">
            <a:spLocks noChangeArrowheads="1"/>
          </p:cNvSpPr>
          <p:nvPr/>
        </p:nvSpPr>
        <p:spPr bwMode="auto">
          <a:xfrm>
            <a:off x="3827861"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17423" name="Text Box 15"/>
          <p:cNvSpPr txBox="1">
            <a:spLocks noChangeArrowheads="1"/>
          </p:cNvSpPr>
          <p:nvPr/>
        </p:nvSpPr>
        <p:spPr bwMode="auto">
          <a:xfrm>
            <a:off x="4365875"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27</a:t>
            </a:r>
          </a:p>
        </p:txBody>
      </p:sp>
      <p:sp>
        <p:nvSpPr>
          <p:cNvPr id="17424" name="Text Box 16"/>
          <p:cNvSpPr txBox="1">
            <a:spLocks noChangeArrowheads="1"/>
          </p:cNvSpPr>
          <p:nvPr/>
        </p:nvSpPr>
        <p:spPr bwMode="auto">
          <a:xfrm>
            <a:off x="4893843"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17425" name="Text Box 17"/>
          <p:cNvSpPr txBox="1">
            <a:spLocks noChangeArrowheads="1"/>
          </p:cNvSpPr>
          <p:nvPr/>
        </p:nvSpPr>
        <p:spPr bwMode="auto">
          <a:xfrm>
            <a:off x="5420694"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17426" name="Text Box 18"/>
          <p:cNvSpPr txBox="1">
            <a:spLocks noChangeArrowheads="1"/>
          </p:cNvSpPr>
          <p:nvPr/>
        </p:nvSpPr>
        <p:spPr bwMode="auto">
          <a:xfrm>
            <a:off x="5958708"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17427" name="Text Box 19"/>
          <p:cNvSpPr txBox="1">
            <a:spLocks noChangeArrowheads="1"/>
          </p:cNvSpPr>
          <p:nvPr/>
        </p:nvSpPr>
        <p:spPr bwMode="auto">
          <a:xfrm>
            <a:off x="6575971" y="5512966"/>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17428" name="Text Box 20"/>
          <p:cNvSpPr txBox="1">
            <a:spLocks noChangeArrowheads="1"/>
          </p:cNvSpPr>
          <p:nvPr/>
        </p:nvSpPr>
        <p:spPr bwMode="auto">
          <a:xfrm>
            <a:off x="7041433"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17429" name="Text Box 21"/>
          <p:cNvSpPr txBox="1">
            <a:spLocks noChangeArrowheads="1"/>
          </p:cNvSpPr>
          <p:nvPr/>
        </p:nvSpPr>
        <p:spPr bwMode="auto">
          <a:xfrm>
            <a:off x="2836664" y="5512966"/>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pic>
        <p:nvPicPr>
          <p:cNvPr id="17430" name="Picture 22"/>
          <p:cNvPicPr>
            <a:picLocks noChangeAspect="1" noChangeArrowheads="1"/>
          </p:cNvPicPr>
          <p:nvPr/>
        </p:nvPicPr>
        <p:blipFill>
          <a:blip r:embed="rId4" cstate="print"/>
          <a:srcRect/>
          <a:stretch>
            <a:fillRect/>
          </a:stretch>
        </p:blipFill>
        <p:spPr bwMode="auto">
          <a:xfrm>
            <a:off x="6014517" y="2059409"/>
            <a:ext cx="1367358" cy="178594"/>
          </a:xfrm>
          <a:prstGeom prst="rect">
            <a:avLst/>
          </a:prstGeom>
          <a:noFill/>
          <a:ln w="25400">
            <a:noFill/>
            <a:miter lim="800000"/>
            <a:headEnd/>
            <a:tailEnd/>
          </a:ln>
          <a:effectLst/>
        </p:spPr>
      </p:pic>
      <p:sp>
        <p:nvSpPr>
          <p:cNvPr id="17431" name="Text Box 23"/>
          <p:cNvSpPr txBox="1">
            <a:spLocks noChangeArrowheads="1"/>
          </p:cNvSpPr>
          <p:nvPr/>
        </p:nvSpPr>
        <p:spPr bwMode="auto">
          <a:xfrm>
            <a:off x="4403825" y="1916536"/>
            <a:ext cx="1978298" cy="778931"/>
          </a:xfrm>
          <a:prstGeom prst="rect">
            <a:avLst/>
          </a:prstGeom>
          <a:noFill/>
          <a:ln w="9525">
            <a:noFill/>
            <a:miter lim="800000"/>
            <a:headEnd/>
            <a:tailEnd/>
          </a:ln>
          <a:effectLst/>
        </p:spPr>
        <p:txBody>
          <a:bodyPr wrap="none" lIns="0" tIns="0" rIns="0" bIns="0">
            <a:spAutoFit/>
          </a:bodyPr>
          <a:lstStyle/>
          <a:p>
            <a:pPr>
              <a:tabLst>
                <a:tab pos="748951" algn="l"/>
              </a:tabLst>
            </a:pPr>
            <a:r>
              <a:rPr lang="en-US" sz="2531" dirty="0"/>
              <a:t>   No longer</a:t>
            </a:r>
          </a:p>
          <a:p>
            <a:pPr>
              <a:tabLst>
                <a:tab pos="748951" algn="l"/>
              </a:tabLst>
            </a:pPr>
            <a:r>
              <a:rPr lang="en-US" sz="2531" dirty="0"/>
              <a:t> the maximum</a:t>
            </a:r>
          </a:p>
        </p:txBody>
      </p:sp>
      <p:pic>
        <p:nvPicPr>
          <p:cNvPr id="17432" name="Picture 24"/>
          <p:cNvPicPr>
            <a:picLocks noChangeAspect="1" noChangeArrowheads="1"/>
          </p:cNvPicPr>
          <p:nvPr/>
        </p:nvPicPr>
        <p:blipFill>
          <a:blip r:embed="rId5" cstate="print"/>
          <a:srcRect/>
          <a:stretch>
            <a:fillRect/>
          </a:stretch>
        </p:blipFill>
        <p:spPr bwMode="auto">
          <a:xfrm>
            <a:off x="2822155" y="2108523"/>
            <a:ext cx="1751335" cy="3293938"/>
          </a:xfrm>
          <a:prstGeom prst="rect">
            <a:avLst/>
          </a:prstGeom>
          <a:noFill/>
          <a:ln w="25400">
            <a:noFill/>
            <a:miter lim="800000"/>
            <a:headEnd/>
            <a:tailEnd/>
          </a:ln>
          <a:effectLst/>
        </p:spPr>
      </p:pic>
    </p:spTree>
    <p:extLst>
      <p:ext uri="{BB962C8B-B14F-4D97-AF65-F5344CB8AC3E}">
        <p14:creationId xmlns:p14="http://schemas.microsoft.com/office/powerpoint/2010/main" val="3123265913"/>
      </p:ext>
    </p:extLst>
  </p:cSld>
  <p:clrMapOvr>
    <a:masterClrMapping/>
  </p:clrMapOvr>
  <p:transition>
    <p:dissolv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2174" y="246453"/>
            <a:ext cx="9404723" cy="1400530"/>
          </a:xfrm>
          <a:noFill/>
        </p:spPr>
        <p:txBody>
          <a:bodyPr/>
          <a:lstStyle/>
          <a:p>
            <a:pPr>
              <a:tabLst>
                <a:tab pos="1081570" algn="l"/>
              </a:tabLst>
            </a:pPr>
            <a:r>
              <a:rPr lang="en-US" dirty="0" err="1">
                <a:solidFill>
                  <a:srgbClr val="9999FF"/>
                </a:solidFill>
              </a:rPr>
              <a:t>Heapify</a:t>
            </a:r>
            <a:r>
              <a:rPr lang="en-US" dirty="0">
                <a:solidFill>
                  <a:srgbClr val="9999FF"/>
                </a:solidFill>
              </a:rPr>
              <a:t>-Down</a:t>
            </a:r>
          </a:p>
        </p:txBody>
      </p:sp>
      <p:sp>
        <p:nvSpPr>
          <p:cNvPr id="18433" name="Rectangle 1"/>
          <p:cNvSpPr>
            <a:spLocks noGrp="1" noChangeArrowheads="1"/>
          </p:cNvSpPr>
          <p:nvPr>
            <p:ph idx="1"/>
          </p:nvPr>
        </p:nvSpPr>
        <p:spPr>
          <a:xfrm>
            <a:off x="293976" y="1325950"/>
            <a:ext cx="8606184" cy="5410130"/>
          </a:xfrm>
          <a:noFill/>
        </p:spPr>
        <p:txBody>
          <a:bodyPr>
            <a:normAutofit/>
          </a:bodyPr>
          <a:lstStyle/>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b="1" dirty="0" err="1">
                <a:latin typeface="Courier New" panose="02070309020205020404" pitchFamily="49" charset="0"/>
                <a:cs typeface="Courier New" panose="02070309020205020404" pitchFamily="49" charset="0"/>
              </a:rPr>
              <a:t>Heapify</a:t>
            </a:r>
            <a:r>
              <a:rPr lang="en-US" sz="2200" b="1" dirty="0">
                <a:latin typeface="Courier New" panose="02070309020205020404" pitchFamily="49" charset="0"/>
                <a:cs typeface="Courier New" panose="02070309020205020404" pitchFamily="49" charset="0"/>
              </a:rPr>
              <a:t>-Down(</a:t>
            </a:r>
            <a:r>
              <a:rPr lang="en-US" sz="2200" b="1" i="1" dirty="0">
                <a:latin typeface="Courier New" panose="02070309020205020404" pitchFamily="49" charset="0"/>
                <a:cs typeface="Courier New" panose="02070309020205020404" pitchFamily="49" charset="0"/>
              </a:rPr>
              <a:t>A</a:t>
            </a:r>
            <a:r>
              <a:rPr lang="en-US" sz="2200" b="1" dirty="0">
                <a:latin typeface="Courier New" panose="02070309020205020404" pitchFamily="49" charset="0"/>
                <a:cs typeface="Courier New" panose="02070309020205020404" pitchFamily="49" charset="0"/>
              </a:rPr>
              <a:t>, </a:t>
            </a:r>
            <a:r>
              <a:rPr lang="en-US" sz="2200" b="1" i="1" dirty="0" err="1">
                <a:latin typeface="Courier New" panose="02070309020205020404" pitchFamily="49" charset="0"/>
                <a:cs typeface="Courier New" panose="02070309020205020404" pitchFamily="49" charset="0"/>
              </a:rPr>
              <a:t>i</a:t>
            </a:r>
            <a:r>
              <a:rPr lang="en-US" sz="2200" b="1"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1	</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 left(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2	</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 right(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3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err="1">
                <a:latin typeface="Courier New" panose="02070309020205020404" pitchFamily="49" charset="0"/>
                <a:cs typeface="Courier New" panose="02070309020205020404" pitchFamily="49" charset="0"/>
              </a:rPr>
              <a:t>i</a:t>
            </a:r>
            <a:endParaRPr lang="en-US" sz="2200" i="1" dirty="0">
              <a:latin typeface="Courier New" panose="02070309020205020404" pitchFamily="49" charset="0"/>
              <a:cs typeface="Courier New" panose="02070309020205020404" pitchFamily="49" charset="0"/>
            </a:endParaRP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4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 heap-size(</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and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&gt;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5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l</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6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 heap-size(</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and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&gt;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7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r</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8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&gt; </a:t>
            </a:r>
            <a:r>
              <a:rPr lang="en-US" sz="2200" i="1" dirty="0" err="1">
                <a:latin typeface="Courier New" panose="02070309020205020404" pitchFamily="49" charset="0"/>
                <a:cs typeface="Courier New" panose="02070309020205020404" pitchFamily="49" charset="0"/>
              </a:rPr>
              <a:t>i</a:t>
            </a:r>
            <a:endParaRPr lang="en-US" sz="2200" i="1" dirty="0">
              <a:latin typeface="Courier New" panose="02070309020205020404" pitchFamily="49" charset="0"/>
              <a:cs typeface="Courier New" panose="02070309020205020404" pitchFamily="49" charset="0"/>
            </a:endParaRP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9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swap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10		  </a:t>
            </a:r>
            <a:r>
              <a:rPr lang="en-US" sz="2200" dirty="0" err="1">
                <a:latin typeface="Courier New" panose="02070309020205020404" pitchFamily="49" charset="0"/>
                <a:cs typeface="Courier New" panose="02070309020205020404" pitchFamily="49" charset="0"/>
              </a:rPr>
              <a:t>Heapify</a:t>
            </a:r>
            <a:r>
              <a:rPr lang="en-US" sz="2200" dirty="0">
                <a:latin typeface="Courier New" panose="02070309020205020404" pitchFamily="49" charset="0"/>
                <a:cs typeface="Courier New" panose="02070309020205020404" pitchFamily="49" charset="0"/>
              </a:rPr>
              <a:t>-Down(</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p:txBody>
      </p:sp>
      <p:pic>
        <p:nvPicPr>
          <p:cNvPr id="18435" name="Picture 3"/>
          <p:cNvPicPr>
            <a:picLocks noChangeAspect="1" noChangeArrowheads="1"/>
          </p:cNvPicPr>
          <p:nvPr/>
        </p:nvPicPr>
        <p:blipFill>
          <a:blip r:embed="rId2" cstate="print"/>
          <a:srcRect/>
          <a:stretch>
            <a:fillRect/>
          </a:stretch>
        </p:blipFill>
        <p:spPr bwMode="auto">
          <a:xfrm>
            <a:off x="7813377" y="1313626"/>
            <a:ext cx="4086449" cy="2399854"/>
          </a:xfrm>
          <a:prstGeom prst="rect">
            <a:avLst/>
          </a:prstGeom>
          <a:noFill/>
          <a:ln w="25400">
            <a:noFill/>
            <a:miter lim="800000"/>
            <a:headEnd/>
            <a:tailEnd/>
          </a:ln>
          <a:effectLst/>
        </p:spPr>
      </p:pic>
      <p:sp>
        <p:nvSpPr>
          <p:cNvPr id="18436" name="Text Box 4"/>
          <p:cNvSpPr txBox="1">
            <a:spLocks noChangeArrowheads="1"/>
          </p:cNvSpPr>
          <p:nvPr/>
        </p:nvSpPr>
        <p:spPr bwMode="auto">
          <a:xfrm>
            <a:off x="10403136" y="2672335"/>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18437" name="Text Box 5"/>
          <p:cNvSpPr txBox="1">
            <a:spLocks noChangeArrowheads="1"/>
          </p:cNvSpPr>
          <p:nvPr/>
        </p:nvSpPr>
        <p:spPr bwMode="auto">
          <a:xfrm>
            <a:off x="8420746" y="333424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18438" name="Text Box 6"/>
          <p:cNvSpPr txBox="1">
            <a:spLocks noChangeArrowheads="1"/>
          </p:cNvSpPr>
          <p:nvPr/>
        </p:nvSpPr>
        <p:spPr bwMode="auto">
          <a:xfrm>
            <a:off x="8143925" y="268238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18439" name="Text Box 7"/>
          <p:cNvSpPr txBox="1">
            <a:spLocks noChangeArrowheads="1"/>
          </p:cNvSpPr>
          <p:nvPr/>
        </p:nvSpPr>
        <p:spPr bwMode="auto">
          <a:xfrm>
            <a:off x="11501488" y="2672335"/>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18440" name="Text Box 8"/>
          <p:cNvSpPr txBox="1">
            <a:spLocks noChangeArrowheads="1"/>
          </p:cNvSpPr>
          <p:nvPr/>
        </p:nvSpPr>
        <p:spPr bwMode="auto">
          <a:xfrm>
            <a:off x="8715425" y="2021584"/>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18441" name="Text Box 9"/>
          <p:cNvSpPr txBox="1">
            <a:spLocks noChangeArrowheads="1"/>
          </p:cNvSpPr>
          <p:nvPr/>
        </p:nvSpPr>
        <p:spPr bwMode="auto">
          <a:xfrm>
            <a:off x="7937425" y="3334248"/>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18442" name="Text Box 10"/>
          <p:cNvSpPr txBox="1">
            <a:spLocks noChangeArrowheads="1"/>
          </p:cNvSpPr>
          <p:nvPr/>
        </p:nvSpPr>
        <p:spPr bwMode="auto">
          <a:xfrm>
            <a:off x="9909770" y="1369717"/>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18443" name="Text Box 11"/>
          <p:cNvSpPr txBox="1">
            <a:spLocks noChangeArrowheads="1"/>
          </p:cNvSpPr>
          <p:nvPr/>
        </p:nvSpPr>
        <p:spPr bwMode="auto">
          <a:xfrm>
            <a:off x="10956777" y="2021584"/>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18444" name="Text Box 12"/>
          <p:cNvSpPr txBox="1">
            <a:spLocks noChangeArrowheads="1"/>
          </p:cNvSpPr>
          <p:nvPr/>
        </p:nvSpPr>
        <p:spPr bwMode="auto">
          <a:xfrm>
            <a:off x="9260136" y="268238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Tree>
    <p:extLst>
      <p:ext uri="{BB962C8B-B14F-4D97-AF65-F5344CB8AC3E}">
        <p14:creationId xmlns:p14="http://schemas.microsoft.com/office/powerpoint/2010/main" val="4265694333"/>
      </p:ext>
    </p:extLst>
  </p:cSld>
  <p:clrMapOvr>
    <a:masterClrMapping/>
  </p:clrMapOvr>
  <p:transition>
    <p:pull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2174" y="246453"/>
            <a:ext cx="9404723" cy="1400530"/>
          </a:xfrm>
          <a:noFill/>
        </p:spPr>
        <p:txBody>
          <a:bodyPr/>
          <a:lstStyle/>
          <a:p>
            <a:pPr>
              <a:tabLst>
                <a:tab pos="1081570" algn="l"/>
              </a:tabLst>
            </a:pPr>
            <a:r>
              <a:rPr lang="en-US" dirty="0" err="1">
                <a:solidFill>
                  <a:srgbClr val="9999FF"/>
                </a:solidFill>
              </a:rPr>
              <a:t>Heapify</a:t>
            </a:r>
            <a:r>
              <a:rPr lang="en-US" dirty="0">
                <a:solidFill>
                  <a:srgbClr val="9999FF"/>
                </a:solidFill>
              </a:rPr>
              <a:t>-Down</a:t>
            </a:r>
          </a:p>
        </p:txBody>
      </p:sp>
      <p:sp>
        <p:nvSpPr>
          <p:cNvPr id="18433" name="Rectangle 1"/>
          <p:cNvSpPr>
            <a:spLocks noGrp="1" noChangeArrowheads="1"/>
          </p:cNvSpPr>
          <p:nvPr>
            <p:ph idx="1"/>
          </p:nvPr>
        </p:nvSpPr>
        <p:spPr>
          <a:xfrm>
            <a:off x="293976" y="1325950"/>
            <a:ext cx="8606184" cy="5410130"/>
          </a:xfrm>
          <a:noFill/>
        </p:spPr>
        <p:txBody>
          <a:bodyPr>
            <a:normAutofit/>
          </a:bodyPr>
          <a:lstStyle/>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b="1" dirty="0" err="1">
                <a:latin typeface="Courier New" panose="02070309020205020404" pitchFamily="49" charset="0"/>
                <a:cs typeface="Courier New" panose="02070309020205020404" pitchFamily="49" charset="0"/>
              </a:rPr>
              <a:t>Heapify</a:t>
            </a:r>
            <a:r>
              <a:rPr lang="en-US" sz="2200" b="1" dirty="0">
                <a:latin typeface="Courier New" panose="02070309020205020404" pitchFamily="49" charset="0"/>
                <a:cs typeface="Courier New" panose="02070309020205020404" pitchFamily="49" charset="0"/>
              </a:rPr>
              <a:t>-Down(</a:t>
            </a:r>
            <a:r>
              <a:rPr lang="en-US" sz="2200" b="1" i="1" dirty="0">
                <a:latin typeface="Courier New" panose="02070309020205020404" pitchFamily="49" charset="0"/>
                <a:cs typeface="Courier New" panose="02070309020205020404" pitchFamily="49" charset="0"/>
              </a:rPr>
              <a:t>A</a:t>
            </a:r>
            <a:r>
              <a:rPr lang="en-US" sz="2200" b="1" dirty="0">
                <a:latin typeface="Courier New" panose="02070309020205020404" pitchFamily="49" charset="0"/>
                <a:cs typeface="Courier New" panose="02070309020205020404" pitchFamily="49" charset="0"/>
              </a:rPr>
              <a:t>, </a:t>
            </a:r>
            <a:r>
              <a:rPr lang="en-US" sz="2200" b="1" i="1" dirty="0" err="1">
                <a:latin typeface="Courier New" panose="02070309020205020404" pitchFamily="49" charset="0"/>
                <a:cs typeface="Courier New" panose="02070309020205020404" pitchFamily="49" charset="0"/>
              </a:rPr>
              <a:t>i</a:t>
            </a:r>
            <a:r>
              <a:rPr lang="en-US" sz="2200" b="1"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1	</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 left(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2	</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 right(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3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err="1">
                <a:latin typeface="Courier New" panose="02070309020205020404" pitchFamily="49" charset="0"/>
                <a:cs typeface="Courier New" panose="02070309020205020404" pitchFamily="49" charset="0"/>
              </a:rPr>
              <a:t>i</a:t>
            </a:r>
            <a:endParaRPr lang="en-US" sz="2200" i="1" dirty="0">
              <a:latin typeface="Courier New" panose="02070309020205020404" pitchFamily="49" charset="0"/>
              <a:cs typeface="Courier New" panose="02070309020205020404" pitchFamily="49" charset="0"/>
            </a:endParaRP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4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 heap-size(</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and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&gt;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5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l</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6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 heap-size(</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and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&gt;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7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r</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8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&gt; </a:t>
            </a:r>
            <a:r>
              <a:rPr lang="en-US" sz="2200" i="1" dirty="0" err="1">
                <a:latin typeface="Courier New" panose="02070309020205020404" pitchFamily="49" charset="0"/>
                <a:cs typeface="Courier New" panose="02070309020205020404" pitchFamily="49" charset="0"/>
              </a:rPr>
              <a:t>i</a:t>
            </a:r>
            <a:endParaRPr lang="en-US" sz="2200" i="1" dirty="0">
              <a:latin typeface="Courier New" panose="02070309020205020404" pitchFamily="49" charset="0"/>
              <a:cs typeface="Courier New" panose="02070309020205020404" pitchFamily="49" charset="0"/>
            </a:endParaRP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9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swap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10		  </a:t>
            </a:r>
            <a:r>
              <a:rPr lang="en-US" sz="2200" dirty="0" err="1">
                <a:latin typeface="Courier New" panose="02070309020205020404" pitchFamily="49" charset="0"/>
                <a:cs typeface="Courier New" panose="02070309020205020404" pitchFamily="49" charset="0"/>
              </a:rPr>
              <a:t>Heapify</a:t>
            </a:r>
            <a:r>
              <a:rPr lang="en-US" sz="2200" dirty="0">
                <a:latin typeface="Courier New" panose="02070309020205020404" pitchFamily="49" charset="0"/>
                <a:cs typeface="Courier New" panose="02070309020205020404" pitchFamily="49" charset="0"/>
              </a:rPr>
              <a:t>-Down(</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p:txBody>
      </p:sp>
      <p:sp>
        <p:nvSpPr>
          <p:cNvPr id="18439" name="Text Box 7"/>
          <p:cNvSpPr txBox="1">
            <a:spLocks noChangeArrowheads="1"/>
          </p:cNvSpPr>
          <p:nvPr/>
        </p:nvSpPr>
        <p:spPr bwMode="auto">
          <a:xfrm>
            <a:off x="11501488" y="254746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pic>
        <p:nvPicPr>
          <p:cNvPr id="12" name="Picture 1">
            <a:extLst>
              <a:ext uri="{FF2B5EF4-FFF2-40B4-BE49-F238E27FC236}">
                <a16:creationId xmlns:a16="http://schemas.microsoft.com/office/drawing/2014/main" id="{F915A828-54AB-545E-1837-26736D4DC8E9}"/>
              </a:ext>
            </a:extLst>
          </p:cNvPr>
          <p:cNvPicPr>
            <a:picLocks noChangeAspect="1" noChangeArrowheads="1"/>
          </p:cNvPicPr>
          <p:nvPr/>
        </p:nvPicPr>
        <p:blipFill>
          <a:blip r:embed="rId2" cstate="print"/>
          <a:srcRect/>
          <a:stretch>
            <a:fillRect/>
          </a:stretch>
        </p:blipFill>
        <p:spPr bwMode="auto">
          <a:xfrm>
            <a:off x="7811575" y="1325950"/>
            <a:ext cx="4086449" cy="2399854"/>
          </a:xfrm>
          <a:prstGeom prst="rect">
            <a:avLst/>
          </a:prstGeom>
          <a:noFill/>
          <a:ln w="25400">
            <a:noFill/>
            <a:miter lim="800000"/>
            <a:headEnd/>
            <a:tailEnd/>
          </a:ln>
          <a:effectLst/>
        </p:spPr>
      </p:pic>
      <p:sp>
        <p:nvSpPr>
          <p:cNvPr id="13" name="Text Box 4">
            <a:extLst>
              <a:ext uri="{FF2B5EF4-FFF2-40B4-BE49-F238E27FC236}">
                <a16:creationId xmlns:a16="http://schemas.microsoft.com/office/drawing/2014/main" id="{0A4B4364-34D9-572E-7ABD-C3BD2455353D}"/>
              </a:ext>
            </a:extLst>
          </p:cNvPr>
          <p:cNvSpPr txBox="1">
            <a:spLocks noChangeArrowheads="1"/>
          </p:cNvSpPr>
          <p:nvPr/>
        </p:nvSpPr>
        <p:spPr bwMode="auto">
          <a:xfrm>
            <a:off x="10431323" y="267321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14" name="Text Box 5">
            <a:extLst>
              <a:ext uri="{FF2B5EF4-FFF2-40B4-BE49-F238E27FC236}">
                <a16:creationId xmlns:a16="http://schemas.microsoft.com/office/drawing/2014/main" id="{2D8FE365-1D5D-C59B-1A21-3594794250E8}"/>
              </a:ext>
            </a:extLst>
          </p:cNvPr>
          <p:cNvSpPr txBox="1">
            <a:spLocks noChangeArrowheads="1"/>
          </p:cNvSpPr>
          <p:nvPr/>
        </p:nvSpPr>
        <p:spPr bwMode="auto">
          <a:xfrm>
            <a:off x="8448933" y="3335130"/>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15" name="Text Box 6">
            <a:extLst>
              <a:ext uri="{FF2B5EF4-FFF2-40B4-BE49-F238E27FC236}">
                <a16:creationId xmlns:a16="http://schemas.microsoft.com/office/drawing/2014/main" id="{3CFF3C4A-86B4-96D8-BAD0-D749F732577F}"/>
              </a:ext>
            </a:extLst>
          </p:cNvPr>
          <p:cNvSpPr txBox="1">
            <a:spLocks noChangeArrowheads="1"/>
          </p:cNvSpPr>
          <p:nvPr/>
        </p:nvSpPr>
        <p:spPr bwMode="auto">
          <a:xfrm>
            <a:off x="8172112" y="268326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16" name="Text Box 7">
            <a:extLst>
              <a:ext uri="{FF2B5EF4-FFF2-40B4-BE49-F238E27FC236}">
                <a16:creationId xmlns:a16="http://schemas.microsoft.com/office/drawing/2014/main" id="{45D5BDC5-57FA-3D26-AABD-117FE756E49E}"/>
              </a:ext>
            </a:extLst>
          </p:cNvPr>
          <p:cNvSpPr txBox="1">
            <a:spLocks noChangeArrowheads="1"/>
          </p:cNvSpPr>
          <p:nvPr/>
        </p:nvSpPr>
        <p:spPr bwMode="auto">
          <a:xfrm>
            <a:off x="11529675" y="267321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17" name="Text Box 8">
            <a:extLst>
              <a:ext uri="{FF2B5EF4-FFF2-40B4-BE49-F238E27FC236}">
                <a16:creationId xmlns:a16="http://schemas.microsoft.com/office/drawing/2014/main" id="{F7655B10-3388-2424-A024-959545F90BEE}"/>
              </a:ext>
            </a:extLst>
          </p:cNvPr>
          <p:cNvSpPr txBox="1">
            <a:spLocks noChangeArrowheads="1"/>
          </p:cNvSpPr>
          <p:nvPr/>
        </p:nvSpPr>
        <p:spPr bwMode="auto">
          <a:xfrm>
            <a:off x="8743612" y="2022466"/>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18" name="Text Box 9">
            <a:extLst>
              <a:ext uri="{FF2B5EF4-FFF2-40B4-BE49-F238E27FC236}">
                <a16:creationId xmlns:a16="http://schemas.microsoft.com/office/drawing/2014/main" id="{9145F1EE-BB21-2740-3D82-D82B851B2891}"/>
              </a:ext>
            </a:extLst>
          </p:cNvPr>
          <p:cNvSpPr txBox="1">
            <a:spLocks noChangeArrowheads="1"/>
          </p:cNvSpPr>
          <p:nvPr/>
        </p:nvSpPr>
        <p:spPr bwMode="auto">
          <a:xfrm>
            <a:off x="7965612" y="3335130"/>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19" name="Text Box 10">
            <a:extLst>
              <a:ext uri="{FF2B5EF4-FFF2-40B4-BE49-F238E27FC236}">
                <a16:creationId xmlns:a16="http://schemas.microsoft.com/office/drawing/2014/main" id="{1B481D5B-0C82-85BA-3A4D-CD10243775CB}"/>
              </a:ext>
            </a:extLst>
          </p:cNvPr>
          <p:cNvSpPr txBox="1">
            <a:spLocks noChangeArrowheads="1"/>
          </p:cNvSpPr>
          <p:nvPr/>
        </p:nvSpPr>
        <p:spPr bwMode="auto">
          <a:xfrm>
            <a:off x="9868753" y="137059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20" name="Text Box 11">
            <a:extLst>
              <a:ext uri="{FF2B5EF4-FFF2-40B4-BE49-F238E27FC236}">
                <a16:creationId xmlns:a16="http://schemas.microsoft.com/office/drawing/2014/main" id="{78D38BBE-2BC0-CFDD-A715-BF3FF0F7DF55}"/>
              </a:ext>
            </a:extLst>
          </p:cNvPr>
          <p:cNvSpPr txBox="1">
            <a:spLocks noChangeArrowheads="1"/>
          </p:cNvSpPr>
          <p:nvPr/>
        </p:nvSpPr>
        <p:spPr bwMode="auto">
          <a:xfrm>
            <a:off x="11055283" y="2022466"/>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1" name="Text Box 12">
            <a:extLst>
              <a:ext uri="{FF2B5EF4-FFF2-40B4-BE49-F238E27FC236}">
                <a16:creationId xmlns:a16="http://schemas.microsoft.com/office/drawing/2014/main" id="{F28FC796-9125-24FB-E6A2-0AF2E08AD8DD}"/>
              </a:ext>
            </a:extLst>
          </p:cNvPr>
          <p:cNvSpPr txBox="1">
            <a:spLocks noChangeArrowheads="1"/>
          </p:cNvSpPr>
          <p:nvPr/>
        </p:nvSpPr>
        <p:spPr bwMode="auto">
          <a:xfrm>
            <a:off x="9288323" y="268326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Tree>
    <p:extLst>
      <p:ext uri="{BB962C8B-B14F-4D97-AF65-F5344CB8AC3E}">
        <p14:creationId xmlns:p14="http://schemas.microsoft.com/office/powerpoint/2010/main" val="3175802434"/>
      </p:ext>
    </p:extLst>
  </p:cSld>
  <p:clrMapOvr>
    <a:masterClrMapping/>
  </p:clrMapOvr>
  <p:transition>
    <p:pull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292174" y="246453"/>
            <a:ext cx="9404723" cy="1400530"/>
          </a:xfrm>
          <a:noFill/>
        </p:spPr>
        <p:txBody>
          <a:bodyPr/>
          <a:lstStyle/>
          <a:p>
            <a:pPr>
              <a:tabLst>
                <a:tab pos="1081570" algn="l"/>
              </a:tabLst>
            </a:pPr>
            <a:r>
              <a:rPr lang="en-US" dirty="0" err="1">
                <a:solidFill>
                  <a:srgbClr val="9999FF"/>
                </a:solidFill>
              </a:rPr>
              <a:t>Heapify</a:t>
            </a:r>
            <a:r>
              <a:rPr lang="en-US" dirty="0">
                <a:solidFill>
                  <a:srgbClr val="9999FF"/>
                </a:solidFill>
              </a:rPr>
              <a:t>-Down</a:t>
            </a:r>
          </a:p>
        </p:txBody>
      </p:sp>
      <p:sp>
        <p:nvSpPr>
          <p:cNvPr id="18433" name="Rectangle 1"/>
          <p:cNvSpPr>
            <a:spLocks noGrp="1" noChangeArrowheads="1"/>
          </p:cNvSpPr>
          <p:nvPr>
            <p:ph idx="1"/>
          </p:nvPr>
        </p:nvSpPr>
        <p:spPr>
          <a:xfrm>
            <a:off x="293976" y="1325950"/>
            <a:ext cx="8606184" cy="5410130"/>
          </a:xfrm>
          <a:noFill/>
        </p:spPr>
        <p:txBody>
          <a:bodyPr>
            <a:normAutofit/>
          </a:bodyPr>
          <a:lstStyle/>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b="1" dirty="0" err="1">
                <a:latin typeface="Courier New" panose="02070309020205020404" pitchFamily="49" charset="0"/>
                <a:cs typeface="Courier New" panose="02070309020205020404" pitchFamily="49" charset="0"/>
              </a:rPr>
              <a:t>Heapify</a:t>
            </a:r>
            <a:r>
              <a:rPr lang="en-US" sz="2200" b="1" dirty="0">
                <a:latin typeface="Courier New" panose="02070309020205020404" pitchFamily="49" charset="0"/>
                <a:cs typeface="Courier New" panose="02070309020205020404" pitchFamily="49" charset="0"/>
              </a:rPr>
              <a:t>-Down(</a:t>
            </a:r>
            <a:r>
              <a:rPr lang="en-US" sz="2200" b="1" i="1" dirty="0">
                <a:latin typeface="Courier New" panose="02070309020205020404" pitchFamily="49" charset="0"/>
                <a:cs typeface="Courier New" panose="02070309020205020404" pitchFamily="49" charset="0"/>
              </a:rPr>
              <a:t>A</a:t>
            </a:r>
            <a:r>
              <a:rPr lang="en-US" sz="2200" b="1" dirty="0">
                <a:latin typeface="Courier New" panose="02070309020205020404" pitchFamily="49" charset="0"/>
                <a:cs typeface="Courier New" panose="02070309020205020404" pitchFamily="49" charset="0"/>
              </a:rPr>
              <a:t>, </a:t>
            </a:r>
            <a:r>
              <a:rPr lang="en-US" sz="2200" b="1" i="1" dirty="0" err="1">
                <a:latin typeface="Courier New" panose="02070309020205020404" pitchFamily="49" charset="0"/>
                <a:cs typeface="Courier New" panose="02070309020205020404" pitchFamily="49" charset="0"/>
              </a:rPr>
              <a:t>i</a:t>
            </a:r>
            <a:r>
              <a:rPr lang="en-US" sz="2200" b="1"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1	</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 left(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2	</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 right(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3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err="1">
                <a:latin typeface="Courier New" panose="02070309020205020404" pitchFamily="49" charset="0"/>
                <a:cs typeface="Courier New" panose="02070309020205020404" pitchFamily="49" charset="0"/>
              </a:rPr>
              <a:t>i</a:t>
            </a:r>
            <a:endParaRPr lang="en-US" sz="2200" i="1" dirty="0">
              <a:latin typeface="Courier New" panose="02070309020205020404" pitchFamily="49" charset="0"/>
              <a:cs typeface="Courier New" panose="02070309020205020404" pitchFamily="49" charset="0"/>
            </a:endParaRP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4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 heap-size(</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and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t>
            </a:r>
            <a:r>
              <a:rPr lang="en-US" sz="2200" dirty="0">
                <a:latin typeface="Courier New" panose="02070309020205020404" pitchFamily="49" charset="0"/>
                <a:cs typeface="Courier New" panose="02070309020205020404" pitchFamily="49" charset="0"/>
              </a:rPr>
              <a:t>] &gt;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5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l</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6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 heap-size(</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and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r</a:t>
            </a:r>
            <a:r>
              <a:rPr lang="en-US" sz="2200" dirty="0">
                <a:latin typeface="Courier New" panose="02070309020205020404" pitchFamily="49" charset="0"/>
                <a:cs typeface="Courier New" panose="02070309020205020404" pitchFamily="49" charset="0"/>
              </a:rPr>
              <a:t>] &gt;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7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r</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8	</a:t>
            </a:r>
            <a:r>
              <a:rPr lang="en-US" sz="2200" b="1" dirty="0">
                <a:latin typeface="Courier New" panose="02070309020205020404" pitchFamily="49" charset="0"/>
                <a:cs typeface="Courier New" panose="02070309020205020404" pitchFamily="49" charset="0"/>
              </a:rPr>
              <a:t>if</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 &gt; </a:t>
            </a:r>
            <a:r>
              <a:rPr lang="en-US" sz="2200" i="1" dirty="0" err="1">
                <a:latin typeface="Courier New" panose="02070309020205020404" pitchFamily="49" charset="0"/>
                <a:cs typeface="Courier New" panose="02070309020205020404" pitchFamily="49" charset="0"/>
              </a:rPr>
              <a:t>i</a:t>
            </a:r>
            <a:endParaRPr lang="en-US" sz="2200" i="1" dirty="0">
              <a:latin typeface="Courier New" panose="02070309020205020404" pitchFamily="49" charset="0"/>
              <a:cs typeface="Courier New" panose="02070309020205020404" pitchFamily="49" charset="0"/>
            </a:endParaRP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9	</a:t>
            </a:r>
            <a:r>
              <a:rPr lang="en-US" sz="2200" b="1" dirty="0">
                <a:latin typeface="Courier New" panose="02070309020205020404" pitchFamily="49" charset="0"/>
                <a:cs typeface="Courier New" panose="02070309020205020404" pitchFamily="49" charset="0"/>
              </a:rPr>
              <a:t>then</a:t>
            </a:r>
            <a:r>
              <a:rPr lang="en-US" sz="2200" dirty="0">
                <a:latin typeface="Courier New" panose="02070309020205020404" pitchFamily="49" charset="0"/>
                <a:cs typeface="Courier New" panose="02070309020205020404" pitchFamily="49" charset="0"/>
              </a:rPr>
              <a:t> swap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err="1">
                <a:latin typeface="Courier New" panose="02070309020205020404" pitchFamily="49" charset="0"/>
                <a:cs typeface="Courier New" panose="02070309020205020404" pitchFamily="49" charset="0"/>
              </a:rPr>
              <a:t>i</a:t>
            </a:r>
            <a:r>
              <a:rPr lang="en-US" sz="2200" dirty="0">
                <a:latin typeface="Courier New" panose="02070309020205020404" pitchFamily="49" charset="0"/>
                <a:cs typeface="Courier New" panose="02070309020205020404" pitchFamily="49" charset="0"/>
              </a:rPr>
              <a:t>] ↔ </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591571" algn="l"/>
                <a:tab pos="952094" algn="l"/>
                <a:tab pos="591571" algn="l"/>
                <a:tab pos="950978" algn="l"/>
                <a:tab pos="591571" algn="l"/>
                <a:tab pos="950978" algn="l"/>
                <a:tab pos="1485624" algn="l"/>
              </a:tabLst>
            </a:pPr>
            <a:r>
              <a:rPr lang="en-US" sz="2200" dirty="0">
                <a:latin typeface="Courier New" panose="02070309020205020404" pitchFamily="49" charset="0"/>
                <a:cs typeface="Courier New" panose="02070309020205020404" pitchFamily="49" charset="0"/>
              </a:rPr>
              <a:t>10		  </a:t>
            </a:r>
            <a:r>
              <a:rPr lang="en-US" sz="2200" dirty="0" err="1">
                <a:latin typeface="Courier New" panose="02070309020205020404" pitchFamily="49" charset="0"/>
                <a:cs typeface="Courier New" panose="02070309020205020404" pitchFamily="49" charset="0"/>
              </a:rPr>
              <a:t>Heapify</a:t>
            </a:r>
            <a:r>
              <a:rPr lang="en-US" sz="2200" dirty="0">
                <a:latin typeface="Courier New" panose="02070309020205020404" pitchFamily="49" charset="0"/>
                <a:cs typeface="Courier New" panose="02070309020205020404" pitchFamily="49" charset="0"/>
              </a:rPr>
              <a:t>-Down(</a:t>
            </a:r>
            <a:r>
              <a:rPr lang="en-US" sz="2200" i="1" dirty="0">
                <a:latin typeface="Courier New" panose="02070309020205020404" pitchFamily="49" charset="0"/>
                <a:cs typeface="Courier New" panose="02070309020205020404" pitchFamily="49" charset="0"/>
              </a:rPr>
              <a:t>A</a:t>
            </a:r>
            <a:r>
              <a:rPr lang="en-US" sz="2200" dirty="0">
                <a:latin typeface="Courier New" panose="02070309020205020404" pitchFamily="49" charset="0"/>
                <a:cs typeface="Courier New" panose="02070309020205020404" pitchFamily="49" charset="0"/>
              </a:rPr>
              <a:t>, </a:t>
            </a:r>
            <a:r>
              <a:rPr lang="en-US" sz="2200" i="1" dirty="0">
                <a:latin typeface="Courier New" panose="02070309020205020404" pitchFamily="49" charset="0"/>
                <a:cs typeface="Courier New" panose="02070309020205020404" pitchFamily="49" charset="0"/>
              </a:rPr>
              <a:t>largest</a:t>
            </a:r>
            <a:r>
              <a:rPr lang="en-US" sz="2200" dirty="0">
                <a:latin typeface="Courier New" panose="02070309020205020404" pitchFamily="49" charset="0"/>
                <a:cs typeface="Courier New" panose="02070309020205020404" pitchFamily="49" charset="0"/>
              </a:rPr>
              <a:t>)</a:t>
            </a:r>
          </a:p>
        </p:txBody>
      </p:sp>
      <p:pic>
        <p:nvPicPr>
          <p:cNvPr id="2" name="Picture 1">
            <a:extLst>
              <a:ext uri="{FF2B5EF4-FFF2-40B4-BE49-F238E27FC236}">
                <a16:creationId xmlns:a16="http://schemas.microsoft.com/office/drawing/2014/main" id="{16611784-4B89-7C06-E682-0CFFEE646B89}"/>
              </a:ext>
            </a:extLst>
          </p:cNvPr>
          <p:cNvPicPr>
            <a:picLocks noChangeAspect="1" noChangeArrowheads="1"/>
          </p:cNvPicPr>
          <p:nvPr/>
        </p:nvPicPr>
        <p:blipFill>
          <a:blip r:embed="rId2" cstate="print"/>
          <a:srcRect/>
          <a:stretch>
            <a:fillRect/>
          </a:stretch>
        </p:blipFill>
        <p:spPr bwMode="auto">
          <a:xfrm>
            <a:off x="7811575" y="1325950"/>
            <a:ext cx="4086449" cy="2399854"/>
          </a:xfrm>
          <a:prstGeom prst="rect">
            <a:avLst/>
          </a:prstGeom>
          <a:noFill/>
          <a:ln w="25400">
            <a:noFill/>
            <a:miter lim="800000"/>
            <a:headEnd/>
            <a:tailEnd/>
          </a:ln>
          <a:effectLst/>
        </p:spPr>
      </p:pic>
      <p:sp>
        <p:nvSpPr>
          <p:cNvPr id="3" name="Text Box 4">
            <a:extLst>
              <a:ext uri="{FF2B5EF4-FFF2-40B4-BE49-F238E27FC236}">
                <a16:creationId xmlns:a16="http://schemas.microsoft.com/office/drawing/2014/main" id="{B807A5E2-C4A4-90C2-1BF7-859B1D2289FA}"/>
              </a:ext>
            </a:extLst>
          </p:cNvPr>
          <p:cNvSpPr txBox="1">
            <a:spLocks noChangeArrowheads="1"/>
          </p:cNvSpPr>
          <p:nvPr/>
        </p:nvSpPr>
        <p:spPr bwMode="auto">
          <a:xfrm>
            <a:off x="10500527" y="2673217"/>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4" name="Text Box 5">
            <a:extLst>
              <a:ext uri="{FF2B5EF4-FFF2-40B4-BE49-F238E27FC236}">
                <a16:creationId xmlns:a16="http://schemas.microsoft.com/office/drawing/2014/main" id="{98D9CDD5-6988-9900-6CFD-52B2AC3F1390}"/>
              </a:ext>
            </a:extLst>
          </p:cNvPr>
          <p:cNvSpPr txBox="1">
            <a:spLocks noChangeArrowheads="1"/>
          </p:cNvSpPr>
          <p:nvPr/>
        </p:nvSpPr>
        <p:spPr bwMode="auto">
          <a:xfrm>
            <a:off x="8448933" y="3335130"/>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5" name="Text Box 6">
            <a:extLst>
              <a:ext uri="{FF2B5EF4-FFF2-40B4-BE49-F238E27FC236}">
                <a16:creationId xmlns:a16="http://schemas.microsoft.com/office/drawing/2014/main" id="{65252CA7-9E07-588A-F6AA-581712B9FE15}"/>
              </a:ext>
            </a:extLst>
          </p:cNvPr>
          <p:cNvSpPr txBox="1">
            <a:spLocks noChangeArrowheads="1"/>
          </p:cNvSpPr>
          <p:nvPr/>
        </p:nvSpPr>
        <p:spPr bwMode="auto">
          <a:xfrm>
            <a:off x="8172112" y="268326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6" name="Text Box 7">
            <a:extLst>
              <a:ext uri="{FF2B5EF4-FFF2-40B4-BE49-F238E27FC236}">
                <a16:creationId xmlns:a16="http://schemas.microsoft.com/office/drawing/2014/main" id="{2F3D1E97-1CA9-0286-4DA8-46692332F7E7}"/>
              </a:ext>
            </a:extLst>
          </p:cNvPr>
          <p:cNvSpPr txBox="1">
            <a:spLocks noChangeArrowheads="1"/>
          </p:cNvSpPr>
          <p:nvPr/>
        </p:nvSpPr>
        <p:spPr bwMode="auto">
          <a:xfrm>
            <a:off x="11529675" y="267321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7" name="Text Box 8">
            <a:extLst>
              <a:ext uri="{FF2B5EF4-FFF2-40B4-BE49-F238E27FC236}">
                <a16:creationId xmlns:a16="http://schemas.microsoft.com/office/drawing/2014/main" id="{C1AB4FE4-8BA0-5526-D1D1-90FAD577EAFF}"/>
              </a:ext>
            </a:extLst>
          </p:cNvPr>
          <p:cNvSpPr txBox="1">
            <a:spLocks noChangeArrowheads="1"/>
          </p:cNvSpPr>
          <p:nvPr/>
        </p:nvSpPr>
        <p:spPr bwMode="auto">
          <a:xfrm>
            <a:off x="8743612" y="2022466"/>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8" name="Text Box 9">
            <a:extLst>
              <a:ext uri="{FF2B5EF4-FFF2-40B4-BE49-F238E27FC236}">
                <a16:creationId xmlns:a16="http://schemas.microsoft.com/office/drawing/2014/main" id="{F31F1A9D-F393-A0A5-B5D9-C70BDC6B3721}"/>
              </a:ext>
            </a:extLst>
          </p:cNvPr>
          <p:cNvSpPr txBox="1">
            <a:spLocks noChangeArrowheads="1"/>
          </p:cNvSpPr>
          <p:nvPr/>
        </p:nvSpPr>
        <p:spPr bwMode="auto">
          <a:xfrm>
            <a:off x="7965612" y="3335130"/>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9" name="Text Box 10">
            <a:extLst>
              <a:ext uri="{FF2B5EF4-FFF2-40B4-BE49-F238E27FC236}">
                <a16:creationId xmlns:a16="http://schemas.microsoft.com/office/drawing/2014/main" id="{30784440-A9C7-26A9-F878-C17FA1D62451}"/>
              </a:ext>
            </a:extLst>
          </p:cNvPr>
          <p:cNvSpPr txBox="1">
            <a:spLocks noChangeArrowheads="1"/>
          </p:cNvSpPr>
          <p:nvPr/>
        </p:nvSpPr>
        <p:spPr bwMode="auto">
          <a:xfrm>
            <a:off x="9868753" y="137059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10" name="Text Box 11">
            <a:extLst>
              <a:ext uri="{FF2B5EF4-FFF2-40B4-BE49-F238E27FC236}">
                <a16:creationId xmlns:a16="http://schemas.microsoft.com/office/drawing/2014/main" id="{403CDE43-8B4F-CFBF-F081-F90A3EFB61A4}"/>
              </a:ext>
            </a:extLst>
          </p:cNvPr>
          <p:cNvSpPr txBox="1">
            <a:spLocks noChangeArrowheads="1"/>
          </p:cNvSpPr>
          <p:nvPr/>
        </p:nvSpPr>
        <p:spPr bwMode="auto">
          <a:xfrm>
            <a:off x="10984964" y="2022466"/>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11" name="Text Box 12">
            <a:extLst>
              <a:ext uri="{FF2B5EF4-FFF2-40B4-BE49-F238E27FC236}">
                <a16:creationId xmlns:a16="http://schemas.microsoft.com/office/drawing/2014/main" id="{FF6621B6-A8EE-1259-011A-82F8F8D83C0E}"/>
              </a:ext>
            </a:extLst>
          </p:cNvPr>
          <p:cNvSpPr txBox="1">
            <a:spLocks noChangeArrowheads="1"/>
          </p:cNvSpPr>
          <p:nvPr/>
        </p:nvSpPr>
        <p:spPr bwMode="auto">
          <a:xfrm>
            <a:off x="9288323" y="268326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Tree>
    <p:extLst>
      <p:ext uri="{BB962C8B-B14F-4D97-AF65-F5344CB8AC3E}">
        <p14:creationId xmlns:p14="http://schemas.microsoft.com/office/powerpoint/2010/main" val="1631928099"/>
      </p:ext>
    </p:extLst>
  </p:cSld>
  <p:clrMapOvr>
    <a:masterClrMapping/>
  </p:clrMapOvr>
  <p:transition>
    <p:pull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505" name="Picture 1"/>
          <p:cNvPicPr>
            <a:picLocks noChangeAspect="1" noChangeArrowheads="1"/>
          </p:cNvPicPr>
          <p:nvPr/>
        </p:nvPicPr>
        <p:blipFill>
          <a:blip r:embed="rId2" cstate="print"/>
          <a:srcRect/>
          <a:stretch>
            <a:fillRect/>
          </a:stretch>
        </p:blipFill>
        <p:spPr bwMode="auto">
          <a:xfrm>
            <a:off x="2635747" y="5433716"/>
            <a:ext cx="4829845" cy="544711"/>
          </a:xfrm>
          <a:prstGeom prst="rect">
            <a:avLst/>
          </a:prstGeom>
          <a:noFill/>
          <a:ln w="25400">
            <a:noFill/>
            <a:miter lim="800000"/>
            <a:headEnd/>
            <a:tailEnd/>
          </a:ln>
          <a:effectLst/>
        </p:spPr>
      </p:pic>
      <p:pic>
        <p:nvPicPr>
          <p:cNvPr id="21506" name="Picture 2"/>
          <p:cNvPicPr>
            <a:picLocks noChangeAspect="1" noChangeArrowheads="1"/>
          </p:cNvPicPr>
          <p:nvPr/>
        </p:nvPicPr>
        <p:blipFill>
          <a:blip r:embed="rId3" cstate="print"/>
          <a:srcRect/>
          <a:stretch>
            <a:fillRect/>
          </a:stretch>
        </p:blipFill>
        <p:spPr bwMode="auto">
          <a:xfrm>
            <a:off x="5895752" y="2553146"/>
            <a:ext cx="4086449" cy="2399854"/>
          </a:xfrm>
          <a:prstGeom prst="rect">
            <a:avLst/>
          </a:prstGeom>
          <a:noFill/>
          <a:ln w="25400">
            <a:noFill/>
            <a:miter lim="800000"/>
            <a:headEnd/>
            <a:tailEnd/>
          </a:ln>
          <a:effectLst/>
        </p:spPr>
      </p:pic>
      <p:sp>
        <p:nvSpPr>
          <p:cNvPr id="21507" name="Rectangle 3"/>
          <p:cNvSpPr>
            <a:spLocks noGrp="1" noChangeArrowheads="1"/>
          </p:cNvSpPr>
          <p:nvPr>
            <p:ph type="title"/>
          </p:nvPr>
        </p:nvSpPr>
        <p:spPr>
          <a:noFill/>
        </p:spPr>
        <p:txBody>
          <a:bodyPr/>
          <a:lstStyle/>
          <a:p>
            <a:pPr>
              <a:tabLst>
                <a:tab pos="1081570" algn="l"/>
              </a:tabLst>
            </a:pPr>
            <a:r>
              <a:rPr lang="en-US">
                <a:solidFill>
                  <a:srgbClr val="9999FF"/>
                </a:solidFill>
              </a:rPr>
              <a:t>Inserting an Element</a:t>
            </a:r>
          </a:p>
        </p:txBody>
      </p:sp>
      <p:sp>
        <p:nvSpPr>
          <p:cNvPr id="21526" name="Rectangle 22"/>
          <p:cNvSpPr>
            <a:spLocks noGrp="1" noChangeArrowheads="1"/>
          </p:cNvSpPr>
          <p:nvPr>
            <p:ph idx="1"/>
          </p:nvPr>
        </p:nvSpPr>
        <p:spPr>
          <a:xfrm>
            <a:off x="700881" y="1553564"/>
            <a:ext cx="5481712" cy="1651992"/>
          </a:xfrm>
          <a:noFill/>
        </p:spPr>
        <p:txBody>
          <a:bodyPr>
            <a:normAutofit lnSpcReduction="10000"/>
          </a:bodyPr>
          <a:lstStyle/>
          <a:p>
            <a:pPr algn="l" rtl="0">
              <a:buNone/>
              <a:tabLst>
                <a:tab pos="741138" algn="l"/>
                <a:tab pos="591571" algn="l"/>
                <a:tab pos="591571" algn="l"/>
                <a:tab pos="591571" algn="l"/>
              </a:tabLst>
            </a:pPr>
            <a:r>
              <a:rPr lang="en-US" sz="2000" b="1" dirty="0">
                <a:latin typeface="Courier New" panose="02070309020205020404" pitchFamily="49" charset="0"/>
                <a:cs typeface="Courier New" panose="02070309020205020404" pitchFamily="49" charset="0"/>
              </a:rPr>
              <a:t>Insert(</a:t>
            </a:r>
            <a:r>
              <a:rPr lang="en-US" sz="2000" b="1" i="1" dirty="0">
                <a:latin typeface="Courier New" panose="02070309020205020404" pitchFamily="49" charset="0"/>
                <a:cs typeface="Courier New" panose="02070309020205020404" pitchFamily="49" charset="0"/>
              </a:rPr>
              <a:t>A</a:t>
            </a:r>
            <a:r>
              <a:rPr lang="en-US" sz="2000" b="1" dirty="0">
                <a:latin typeface="Courier New" panose="02070309020205020404" pitchFamily="49" charset="0"/>
                <a:cs typeface="Courier New" panose="02070309020205020404" pitchFamily="49" charset="0"/>
              </a:rPr>
              <a:t>, </a:t>
            </a:r>
            <a:r>
              <a:rPr lang="en-US" sz="2000" b="1" i="1" dirty="0">
                <a:latin typeface="Courier New" panose="02070309020205020404" pitchFamily="49" charset="0"/>
                <a:cs typeface="Courier New" panose="02070309020205020404" pitchFamily="49" charset="0"/>
              </a:rPr>
              <a:t>x</a:t>
            </a:r>
            <a:r>
              <a:rPr lang="en-US" sz="2000" b="1"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Lst>
            </a:pPr>
            <a:r>
              <a:rPr lang="en-US" sz="2000" dirty="0">
                <a:solidFill>
                  <a:srgbClr val="00BF00"/>
                </a:solidFill>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+ 1</a:t>
            </a:r>
          </a:p>
          <a:p>
            <a:pPr algn="l" rtl="0">
              <a:buNone/>
              <a:tabLst>
                <a:tab pos="741138" algn="l"/>
                <a:tab pos="591571" algn="l"/>
                <a:tab pos="591571" algn="l"/>
                <a:tab pos="591571" algn="l"/>
              </a:tabLst>
            </a:pPr>
            <a:r>
              <a:rPr lang="en-US" sz="2000" dirty="0">
                <a:solidFill>
                  <a:srgbClr val="00BF00"/>
                </a:solidFill>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a:t>
            </a:r>
            <a:r>
              <a:rPr lang="en-US" sz="2000" i="1" dirty="0">
                <a:latin typeface="Courier New" panose="02070309020205020404" pitchFamily="49" charset="0"/>
                <a:cs typeface="Courier New" panose="02070309020205020404" pitchFamily="49" charset="0"/>
              </a:rPr>
              <a:t>x</a:t>
            </a:r>
          </a:p>
          <a:p>
            <a:pPr algn="l" rtl="0">
              <a:buNone/>
              <a:tabLst>
                <a:tab pos="741138" algn="l"/>
                <a:tab pos="591571" algn="l"/>
                <a:tab pos="591571" algn="l"/>
                <a:tab pos="591571" algn="l"/>
              </a:tabLst>
            </a:pPr>
            <a:r>
              <a:rPr lang="en-US" sz="2000" dirty="0">
                <a:solidFill>
                  <a:srgbClr val="00BF00"/>
                </a:solidFill>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Heapify</a:t>
            </a:r>
            <a:r>
              <a:rPr lang="en-US" sz="2000" dirty="0">
                <a:latin typeface="Courier New" panose="02070309020205020404" pitchFamily="49" charset="0"/>
                <a:cs typeface="Courier New" panose="02070309020205020404" pitchFamily="49" charset="0"/>
              </a:rPr>
              <a:t>-Up(</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p>
        </p:txBody>
      </p:sp>
      <p:sp>
        <p:nvSpPr>
          <p:cNvPr id="21508" name="Text Box 4"/>
          <p:cNvSpPr txBox="1">
            <a:spLocks noChangeArrowheads="1"/>
          </p:cNvSpPr>
          <p:nvPr/>
        </p:nvSpPr>
        <p:spPr bwMode="auto">
          <a:xfrm>
            <a:off x="8538939" y="3900413"/>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1509" name="Text Box 5"/>
          <p:cNvSpPr txBox="1">
            <a:spLocks noChangeArrowheads="1"/>
          </p:cNvSpPr>
          <p:nvPr/>
        </p:nvSpPr>
        <p:spPr bwMode="auto">
          <a:xfrm>
            <a:off x="6485112" y="4562326"/>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21510" name="Text Box 6"/>
          <p:cNvSpPr txBox="1">
            <a:spLocks noChangeArrowheads="1"/>
          </p:cNvSpPr>
          <p:nvPr/>
        </p:nvSpPr>
        <p:spPr bwMode="auto">
          <a:xfrm>
            <a:off x="6208292" y="391045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21511" name="Text Box 7"/>
          <p:cNvSpPr txBox="1">
            <a:spLocks noChangeArrowheads="1"/>
          </p:cNvSpPr>
          <p:nvPr/>
        </p:nvSpPr>
        <p:spPr bwMode="auto">
          <a:xfrm>
            <a:off x="9565854" y="390041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21512" name="Text Box 8"/>
          <p:cNvSpPr txBox="1">
            <a:spLocks noChangeArrowheads="1"/>
          </p:cNvSpPr>
          <p:nvPr/>
        </p:nvSpPr>
        <p:spPr bwMode="auto">
          <a:xfrm>
            <a:off x="6779792" y="32496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54</a:t>
            </a:r>
          </a:p>
        </p:txBody>
      </p:sp>
      <p:sp>
        <p:nvSpPr>
          <p:cNvPr id="21513" name="Text Box 9"/>
          <p:cNvSpPr txBox="1">
            <a:spLocks noChangeArrowheads="1"/>
          </p:cNvSpPr>
          <p:nvPr/>
        </p:nvSpPr>
        <p:spPr bwMode="auto">
          <a:xfrm>
            <a:off x="6004024" y="4562326"/>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21514" name="Text Box 10"/>
          <p:cNvSpPr txBox="1">
            <a:spLocks noChangeArrowheads="1"/>
          </p:cNvSpPr>
          <p:nvPr/>
        </p:nvSpPr>
        <p:spPr bwMode="auto">
          <a:xfrm>
            <a:off x="7906049" y="2597794"/>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65</a:t>
            </a:r>
          </a:p>
        </p:txBody>
      </p:sp>
      <p:sp>
        <p:nvSpPr>
          <p:cNvPr id="21515" name="Text Box 11"/>
          <p:cNvSpPr txBox="1">
            <a:spLocks noChangeArrowheads="1"/>
          </p:cNvSpPr>
          <p:nvPr/>
        </p:nvSpPr>
        <p:spPr bwMode="auto">
          <a:xfrm>
            <a:off x="9021143" y="32496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21516" name="Text Box 12"/>
          <p:cNvSpPr txBox="1">
            <a:spLocks noChangeArrowheads="1"/>
          </p:cNvSpPr>
          <p:nvPr/>
        </p:nvSpPr>
        <p:spPr bwMode="auto">
          <a:xfrm>
            <a:off x="7324503" y="391045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
        <p:nvSpPr>
          <p:cNvPr id="21517" name="Text Box 13"/>
          <p:cNvSpPr txBox="1">
            <a:spLocks noChangeArrowheads="1"/>
          </p:cNvSpPr>
          <p:nvPr/>
        </p:nvSpPr>
        <p:spPr bwMode="auto">
          <a:xfrm>
            <a:off x="3242966"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21518" name="Text Box 14"/>
          <p:cNvSpPr txBox="1">
            <a:spLocks noChangeArrowheads="1"/>
          </p:cNvSpPr>
          <p:nvPr/>
        </p:nvSpPr>
        <p:spPr bwMode="auto">
          <a:xfrm>
            <a:off x="3779864"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21519" name="Text Box 15"/>
          <p:cNvSpPr txBox="1">
            <a:spLocks noChangeArrowheads="1"/>
          </p:cNvSpPr>
          <p:nvPr/>
        </p:nvSpPr>
        <p:spPr bwMode="auto">
          <a:xfrm>
            <a:off x="4316761"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27</a:t>
            </a:r>
          </a:p>
        </p:txBody>
      </p:sp>
      <p:sp>
        <p:nvSpPr>
          <p:cNvPr id="21520" name="Text Box 16"/>
          <p:cNvSpPr txBox="1">
            <a:spLocks noChangeArrowheads="1"/>
          </p:cNvSpPr>
          <p:nvPr/>
        </p:nvSpPr>
        <p:spPr bwMode="auto">
          <a:xfrm>
            <a:off x="4844729"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21521" name="Text Box 17"/>
          <p:cNvSpPr txBox="1">
            <a:spLocks noChangeArrowheads="1"/>
          </p:cNvSpPr>
          <p:nvPr/>
        </p:nvSpPr>
        <p:spPr bwMode="auto">
          <a:xfrm>
            <a:off x="5453063" y="5512966"/>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21522" name="Text Box 18"/>
          <p:cNvSpPr txBox="1">
            <a:spLocks noChangeArrowheads="1"/>
          </p:cNvSpPr>
          <p:nvPr/>
        </p:nvSpPr>
        <p:spPr bwMode="auto">
          <a:xfrm>
            <a:off x="5910711"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21523" name="Text Box 19"/>
          <p:cNvSpPr txBox="1">
            <a:spLocks noChangeArrowheads="1"/>
          </p:cNvSpPr>
          <p:nvPr/>
        </p:nvSpPr>
        <p:spPr bwMode="auto">
          <a:xfrm>
            <a:off x="6525742" y="5512966"/>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21524" name="Text Box 20"/>
          <p:cNvSpPr txBox="1">
            <a:spLocks noChangeArrowheads="1"/>
          </p:cNvSpPr>
          <p:nvPr/>
        </p:nvSpPr>
        <p:spPr bwMode="auto">
          <a:xfrm>
            <a:off x="6993435"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dirty="0">
                <a:solidFill>
                  <a:schemeClr val="bg1">
                    <a:lumMod val="95000"/>
                    <a:lumOff val="5000"/>
                  </a:schemeClr>
                </a:solidFill>
              </a:rPr>
              <a:t>23</a:t>
            </a:r>
          </a:p>
        </p:txBody>
      </p:sp>
      <p:sp>
        <p:nvSpPr>
          <p:cNvPr id="21525" name="Text Box 21"/>
          <p:cNvSpPr txBox="1">
            <a:spLocks noChangeArrowheads="1"/>
          </p:cNvSpPr>
          <p:nvPr/>
        </p:nvSpPr>
        <p:spPr bwMode="auto">
          <a:xfrm>
            <a:off x="2707185"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Tree>
    <p:extLst>
      <p:ext uri="{BB962C8B-B14F-4D97-AF65-F5344CB8AC3E}">
        <p14:creationId xmlns:p14="http://schemas.microsoft.com/office/powerpoint/2010/main" val="2927118164"/>
      </p:ext>
    </p:extLst>
  </p:cSld>
  <p:clrMapOvr>
    <a:masterClrMapping/>
  </p:clrMapOvr>
  <p:transition>
    <p:pull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3"/>
          <p:cNvSpPr>
            <a:spLocks noGrp="1" noChangeArrowheads="1"/>
          </p:cNvSpPr>
          <p:nvPr>
            <p:ph type="title"/>
          </p:nvPr>
        </p:nvSpPr>
        <p:spPr>
          <a:noFill/>
        </p:spPr>
        <p:txBody>
          <a:bodyPr/>
          <a:lstStyle/>
          <a:p>
            <a:pPr>
              <a:tabLst>
                <a:tab pos="1081570" algn="l"/>
              </a:tabLst>
            </a:pPr>
            <a:r>
              <a:rPr lang="en-US" dirty="0">
                <a:solidFill>
                  <a:srgbClr val="9999FF"/>
                </a:solidFill>
              </a:rPr>
              <a:t>Inserting an Element</a:t>
            </a:r>
          </a:p>
        </p:txBody>
      </p:sp>
      <p:sp>
        <p:nvSpPr>
          <p:cNvPr id="21526" name="Rectangle 22"/>
          <p:cNvSpPr>
            <a:spLocks noGrp="1" noChangeArrowheads="1"/>
          </p:cNvSpPr>
          <p:nvPr>
            <p:ph idx="1"/>
          </p:nvPr>
        </p:nvSpPr>
        <p:spPr>
          <a:xfrm>
            <a:off x="646111" y="1642438"/>
            <a:ext cx="5481712" cy="1651992"/>
          </a:xfrm>
          <a:noFill/>
        </p:spPr>
        <p:txBody>
          <a:bodyPr>
            <a:normAutofit lnSpcReduction="10000"/>
          </a:bodyPr>
          <a:lstStyle/>
          <a:p>
            <a:pPr algn="l" rtl="0">
              <a:buNone/>
              <a:tabLst>
                <a:tab pos="741138" algn="l"/>
                <a:tab pos="591571" algn="l"/>
                <a:tab pos="591571" algn="l"/>
                <a:tab pos="591571" algn="l"/>
              </a:tabLst>
            </a:pPr>
            <a:r>
              <a:rPr lang="en-US" sz="2000" b="1" dirty="0">
                <a:latin typeface="Courier New" panose="02070309020205020404" pitchFamily="49" charset="0"/>
                <a:cs typeface="Courier New" panose="02070309020205020404" pitchFamily="49" charset="0"/>
              </a:rPr>
              <a:t>Insert(</a:t>
            </a:r>
            <a:r>
              <a:rPr lang="en-US" sz="2000" b="1" i="1" dirty="0">
                <a:latin typeface="Courier New" panose="02070309020205020404" pitchFamily="49" charset="0"/>
                <a:cs typeface="Courier New" panose="02070309020205020404" pitchFamily="49" charset="0"/>
              </a:rPr>
              <a:t>A</a:t>
            </a:r>
            <a:r>
              <a:rPr lang="en-US" sz="2000" b="1" dirty="0">
                <a:latin typeface="Courier New" panose="02070309020205020404" pitchFamily="49" charset="0"/>
                <a:cs typeface="Courier New" panose="02070309020205020404" pitchFamily="49" charset="0"/>
              </a:rPr>
              <a:t>, </a:t>
            </a:r>
            <a:r>
              <a:rPr lang="en-US" sz="2000" b="1" i="1" dirty="0">
                <a:latin typeface="Courier New" panose="02070309020205020404" pitchFamily="49" charset="0"/>
                <a:cs typeface="Courier New" panose="02070309020205020404" pitchFamily="49" charset="0"/>
              </a:rPr>
              <a:t>x</a:t>
            </a:r>
            <a:r>
              <a:rPr lang="en-US" sz="2000" b="1"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Lst>
            </a:pPr>
            <a:r>
              <a:rPr lang="en-US" sz="2000" dirty="0">
                <a:solidFill>
                  <a:srgbClr val="00BF00"/>
                </a:solidFill>
                <a:latin typeface="Courier New" panose="02070309020205020404" pitchFamily="49" charset="0"/>
                <a:cs typeface="Courier New" panose="02070309020205020404" pitchFamily="49" charset="0"/>
              </a:rPr>
              <a:t>1</a:t>
            </a:r>
            <a:r>
              <a:rPr lang="en-US" sz="2000" dirty="0">
                <a:latin typeface="Courier New" panose="02070309020205020404" pitchFamily="49" charset="0"/>
                <a:cs typeface="Courier New" panose="02070309020205020404" pitchFamily="49" charset="0"/>
              </a:rPr>
              <a:t>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+ 1</a:t>
            </a:r>
          </a:p>
          <a:p>
            <a:pPr algn="l" rtl="0">
              <a:buNone/>
              <a:tabLst>
                <a:tab pos="741138" algn="l"/>
                <a:tab pos="591571" algn="l"/>
                <a:tab pos="591571" algn="l"/>
                <a:tab pos="591571" algn="l"/>
              </a:tabLst>
            </a:pPr>
            <a:r>
              <a:rPr lang="en-US" sz="2000" dirty="0">
                <a:solidFill>
                  <a:srgbClr val="00BF00"/>
                </a:solidFill>
                <a:latin typeface="Courier New" panose="02070309020205020404" pitchFamily="49" charset="0"/>
                <a:cs typeface="Courier New" panose="02070309020205020404" pitchFamily="49" charset="0"/>
              </a:rPr>
              <a:t>2</a:t>
            </a:r>
            <a:r>
              <a:rPr lang="en-US" sz="2000" dirty="0">
                <a:latin typeface="Courier New" panose="02070309020205020404" pitchFamily="49" charset="0"/>
                <a:cs typeface="Courier New" panose="02070309020205020404" pitchFamily="49" charset="0"/>
              </a:rPr>
              <a:t>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a:t>
            </a:r>
            <a:r>
              <a:rPr lang="en-US" sz="2000" i="1" dirty="0">
                <a:latin typeface="Courier New" panose="02070309020205020404" pitchFamily="49" charset="0"/>
                <a:cs typeface="Courier New" panose="02070309020205020404" pitchFamily="49" charset="0"/>
              </a:rPr>
              <a:t>x</a:t>
            </a:r>
          </a:p>
          <a:p>
            <a:pPr algn="l" rtl="0">
              <a:buNone/>
              <a:tabLst>
                <a:tab pos="741138" algn="l"/>
                <a:tab pos="591571" algn="l"/>
                <a:tab pos="591571" algn="l"/>
                <a:tab pos="591571" algn="l"/>
              </a:tabLst>
            </a:pPr>
            <a:r>
              <a:rPr lang="en-US" sz="2000" dirty="0">
                <a:solidFill>
                  <a:srgbClr val="00BF00"/>
                </a:solidFill>
                <a:latin typeface="Courier New" panose="02070309020205020404" pitchFamily="49" charset="0"/>
                <a:cs typeface="Courier New" panose="02070309020205020404" pitchFamily="49" charset="0"/>
              </a:rPr>
              <a:t>3</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Heapify</a:t>
            </a:r>
            <a:r>
              <a:rPr lang="en-US" sz="2000" dirty="0">
                <a:latin typeface="Courier New" panose="02070309020205020404" pitchFamily="49" charset="0"/>
                <a:cs typeface="Courier New" panose="02070309020205020404" pitchFamily="49" charset="0"/>
              </a:rPr>
              <a:t>-Up(</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p>
        </p:txBody>
      </p:sp>
      <p:pic>
        <p:nvPicPr>
          <p:cNvPr id="35" name="Picture 1"/>
          <p:cNvPicPr>
            <a:picLocks noChangeAspect="1" noChangeArrowheads="1"/>
          </p:cNvPicPr>
          <p:nvPr/>
        </p:nvPicPr>
        <p:blipFill>
          <a:blip r:embed="rId2" cstate="print"/>
          <a:srcRect/>
          <a:stretch>
            <a:fillRect/>
          </a:stretch>
        </p:blipFill>
        <p:spPr bwMode="auto">
          <a:xfrm>
            <a:off x="5895752" y="2553146"/>
            <a:ext cx="4086449" cy="2399854"/>
          </a:xfrm>
          <a:prstGeom prst="rect">
            <a:avLst/>
          </a:prstGeom>
          <a:noFill/>
          <a:ln w="25400">
            <a:noFill/>
            <a:miter lim="800000"/>
            <a:headEnd/>
            <a:tailEnd/>
          </a:ln>
          <a:effectLst/>
        </p:spPr>
      </p:pic>
      <p:sp>
        <p:nvSpPr>
          <p:cNvPr id="36" name="Text Box 4"/>
          <p:cNvSpPr txBox="1">
            <a:spLocks noChangeArrowheads="1"/>
          </p:cNvSpPr>
          <p:nvPr/>
        </p:nvSpPr>
        <p:spPr bwMode="auto">
          <a:xfrm>
            <a:off x="8538939" y="3900413"/>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37" name="Text Box 5"/>
          <p:cNvSpPr txBox="1">
            <a:spLocks noChangeArrowheads="1"/>
          </p:cNvSpPr>
          <p:nvPr/>
        </p:nvSpPr>
        <p:spPr bwMode="auto">
          <a:xfrm>
            <a:off x="6485112" y="4562326"/>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38" name="Text Box 6"/>
          <p:cNvSpPr txBox="1">
            <a:spLocks noChangeArrowheads="1"/>
          </p:cNvSpPr>
          <p:nvPr/>
        </p:nvSpPr>
        <p:spPr bwMode="auto">
          <a:xfrm>
            <a:off x="6208292" y="391045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39" name="Text Box 7"/>
          <p:cNvSpPr txBox="1">
            <a:spLocks noChangeArrowheads="1"/>
          </p:cNvSpPr>
          <p:nvPr/>
        </p:nvSpPr>
        <p:spPr bwMode="auto">
          <a:xfrm>
            <a:off x="9565854" y="3900413"/>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40" name="Text Box 8"/>
          <p:cNvSpPr txBox="1">
            <a:spLocks noChangeArrowheads="1"/>
          </p:cNvSpPr>
          <p:nvPr/>
        </p:nvSpPr>
        <p:spPr bwMode="auto">
          <a:xfrm>
            <a:off x="6779792" y="32496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54</a:t>
            </a:r>
          </a:p>
        </p:txBody>
      </p:sp>
      <p:sp>
        <p:nvSpPr>
          <p:cNvPr id="41" name="Text Box 9"/>
          <p:cNvSpPr txBox="1">
            <a:spLocks noChangeArrowheads="1"/>
          </p:cNvSpPr>
          <p:nvPr/>
        </p:nvSpPr>
        <p:spPr bwMode="auto">
          <a:xfrm>
            <a:off x="6004024" y="4562326"/>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42" name="Text Box 10"/>
          <p:cNvSpPr txBox="1">
            <a:spLocks noChangeArrowheads="1"/>
          </p:cNvSpPr>
          <p:nvPr/>
        </p:nvSpPr>
        <p:spPr bwMode="auto">
          <a:xfrm>
            <a:off x="7906049" y="2597794"/>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43" name="Text Box 11"/>
          <p:cNvSpPr txBox="1">
            <a:spLocks noChangeArrowheads="1"/>
          </p:cNvSpPr>
          <p:nvPr/>
        </p:nvSpPr>
        <p:spPr bwMode="auto">
          <a:xfrm>
            <a:off x="9021143" y="32496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44" name="Text Box 12"/>
          <p:cNvSpPr txBox="1">
            <a:spLocks noChangeArrowheads="1"/>
          </p:cNvSpPr>
          <p:nvPr/>
        </p:nvSpPr>
        <p:spPr bwMode="auto">
          <a:xfrm>
            <a:off x="7324503" y="391045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
        <p:nvSpPr>
          <p:cNvPr id="45" name="Text Box 23"/>
          <p:cNvSpPr txBox="1">
            <a:spLocks noChangeArrowheads="1"/>
          </p:cNvSpPr>
          <p:nvPr/>
        </p:nvSpPr>
        <p:spPr bwMode="auto">
          <a:xfrm>
            <a:off x="7048799" y="4562326"/>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59</a:t>
            </a:r>
          </a:p>
        </p:txBody>
      </p:sp>
      <p:pic>
        <p:nvPicPr>
          <p:cNvPr id="68" name="Picture 2"/>
          <p:cNvPicPr>
            <a:picLocks noChangeAspect="1" noChangeArrowheads="1"/>
          </p:cNvPicPr>
          <p:nvPr/>
        </p:nvPicPr>
        <p:blipFill>
          <a:blip r:embed="rId3" cstate="print"/>
          <a:srcRect/>
          <a:stretch>
            <a:fillRect/>
          </a:stretch>
        </p:blipFill>
        <p:spPr bwMode="auto">
          <a:xfrm>
            <a:off x="2635746" y="5433716"/>
            <a:ext cx="5366742" cy="544711"/>
          </a:xfrm>
          <a:prstGeom prst="rect">
            <a:avLst/>
          </a:prstGeom>
          <a:noFill/>
          <a:ln w="25400">
            <a:noFill/>
            <a:miter lim="800000"/>
            <a:headEnd/>
            <a:tailEnd/>
          </a:ln>
          <a:effectLst/>
        </p:spPr>
      </p:pic>
      <p:sp>
        <p:nvSpPr>
          <p:cNvPr id="69" name="Text Box 13"/>
          <p:cNvSpPr txBox="1">
            <a:spLocks noChangeArrowheads="1"/>
          </p:cNvSpPr>
          <p:nvPr/>
        </p:nvSpPr>
        <p:spPr bwMode="auto">
          <a:xfrm>
            <a:off x="3242966"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70" name="Text Box 14"/>
          <p:cNvSpPr txBox="1">
            <a:spLocks noChangeArrowheads="1"/>
          </p:cNvSpPr>
          <p:nvPr/>
        </p:nvSpPr>
        <p:spPr bwMode="auto">
          <a:xfrm>
            <a:off x="3779864"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71" name="Text Box 15"/>
          <p:cNvSpPr txBox="1">
            <a:spLocks noChangeArrowheads="1"/>
          </p:cNvSpPr>
          <p:nvPr/>
        </p:nvSpPr>
        <p:spPr bwMode="auto">
          <a:xfrm>
            <a:off x="4316761"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27</a:t>
            </a:r>
          </a:p>
        </p:txBody>
      </p:sp>
      <p:sp>
        <p:nvSpPr>
          <p:cNvPr id="72" name="Text Box 16"/>
          <p:cNvSpPr txBox="1">
            <a:spLocks noChangeArrowheads="1"/>
          </p:cNvSpPr>
          <p:nvPr/>
        </p:nvSpPr>
        <p:spPr bwMode="auto">
          <a:xfrm>
            <a:off x="4844729"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73" name="Text Box 17"/>
          <p:cNvSpPr txBox="1">
            <a:spLocks noChangeArrowheads="1"/>
          </p:cNvSpPr>
          <p:nvPr/>
        </p:nvSpPr>
        <p:spPr bwMode="auto">
          <a:xfrm>
            <a:off x="5453063" y="5512966"/>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74" name="Text Box 18"/>
          <p:cNvSpPr txBox="1">
            <a:spLocks noChangeArrowheads="1"/>
          </p:cNvSpPr>
          <p:nvPr/>
        </p:nvSpPr>
        <p:spPr bwMode="auto">
          <a:xfrm>
            <a:off x="5910711"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75" name="Text Box 19"/>
          <p:cNvSpPr txBox="1">
            <a:spLocks noChangeArrowheads="1"/>
          </p:cNvSpPr>
          <p:nvPr/>
        </p:nvSpPr>
        <p:spPr bwMode="auto">
          <a:xfrm>
            <a:off x="6525742" y="5512966"/>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76" name="Text Box 20"/>
          <p:cNvSpPr txBox="1">
            <a:spLocks noChangeArrowheads="1"/>
          </p:cNvSpPr>
          <p:nvPr/>
        </p:nvSpPr>
        <p:spPr bwMode="auto">
          <a:xfrm>
            <a:off x="6993435"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77" name="Text Box 21"/>
          <p:cNvSpPr txBox="1">
            <a:spLocks noChangeArrowheads="1"/>
          </p:cNvSpPr>
          <p:nvPr/>
        </p:nvSpPr>
        <p:spPr bwMode="auto">
          <a:xfrm>
            <a:off x="2707185"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78" name="Text Box 22"/>
          <p:cNvSpPr txBox="1">
            <a:spLocks noChangeArrowheads="1"/>
          </p:cNvSpPr>
          <p:nvPr/>
        </p:nvSpPr>
        <p:spPr bwMode="auto">
          <a:xfrm>
            <a:off x="7520287" y="5512966"/>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59</a:t>
            </a:r>
          </a:p>
        </p:txBody>
      </p:sp>
    </p:spTree>
    <p:extLst>
      <p:ext uri="{BB962C8B-B14F-4D97-AF65-F5344CB8AC3E}">
        <p14:creationId xmlns:p14="http://schemas.microsoft.com/office/powerpoint/2010/main" val="3165854130"/>
      </p:ext>
    </p:extLst>
  </p:cSld>
  <p:clrMapOvr>
    <a:masterClrMapping/>
  </p:clrMapOvr>
  <p:transition>
    <p:pull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1"/>
          <p:cNvSpPr>
            <a:spLocks noGrp="1" noChangeArrowheads="1"/>
          </p:cNvSpPr>
          <p:nvPr>
            <p:ph type="title"/>
          </p:nvPr>
        </p:nvSpPr>
        <p:spPr>
          <a:noFill/>
        </p:spPr>
        <p:txBody>
          <a:bodyPr/>
          <a:lstStyle/>
          <a:p>
            <a:pPr>
              <a:tabLst>
                <a:tab pos="1081570" algn="l"/>
              </a:tabLst>
            </a:pPr>
            <a:r>
              <a:rPr lang="en-US" dirty="0" err="1">
                <a:solidFill>
                  <a:srgbClr val="9999FF"/>
                </a:solidFill>
              </a:rPr>
              <a:t>Heapify</a:t>
            </a:r>
            <a:r>
              <a:rPr lang="en-US" dirty="0">
                <a:solidFill>
                  <a:srgbClr val="9999FF"/>
                </a:solidFill>
              </a:rPr>
              <a:t>-Up</a:t>
            </a:r>
          </a:p>
        </p:txBody>
      </p:sp>
      <p:sp>
        <p:nvSpPr>
          <p:cNvPr id="23554" name="Rectangle 2"/>
          <p:cNvSpPr>
            <a:spLocks noGrp="1" noChangeArrowheads="1"/>
          </p:cNvSpPr>
          <p:nvPr>
            <p:ph idx="1"/>
          </p:nvPr>
        </p:nvSpPr>
        <p:spPr>
          <a:xfrm>
            <a:off x="646111" y="1686595"/>
            <a:ext cx="6781353" cy="1587252"/>
          </a:xfrm>
          <a:noFill/>
        </p:spPr>
        <p:txBody>
          <a:bodyPr>
            <a:normAutofit lnSpcReduction="10000"/>
          </a:bodyPr>
          <a:lstStyle/>
          <a:p>
            <a:pPr algn="l" rtl="0">
              <a:buNone/>
              <a:tabLst>
                <a:tab pos="741138" algn="l"/>
                <a:tab pos="591571" algn="l"/>
                <a:tab pos="952094" algn="l"/>
                <a:tab pos="1286946" algn="l"/>
              </a:tabLst>
            </a:pPr>
            <a:r>
              <a:rPr lang="en-US" sz="2000" b="1" dirty="0" err="1">
                <a:latin typeface="Courier New" panose="02070309020205020404" pitchFamily="49" charset="0"/>
                <a:cs typeface="Courier New" panose="02070309020205020404" pitchFamily="49" charset="0"/>
              </a:rPr>
              <a:t>Heapify</a:t>
            </a:r>
            <a:r>
              <a:rPr lang="en-US" sz="2000" b="1" dirty="0">
                <a:latin typeface="Courier New" panose="02070309020205020404" pitchFamily="49" charset="0"/>
                <a:cs typeface="Courier New" panose="02070309020205020404" pitchFamily="49" charset="0"/>
              </a:rPr>
              <a:t>-Up(</a:t>
            </a:r>
            <a:r>
              <a:rPr lang="en-US" sz="2000" b="1" i="1" dirty="0">
                <a:latin typeface="Courier New" panose="02070309020205020404" pitchFamily="49" charset="0"/>
                <a:cs typeface="Courier New" panose="02070309020205020404" pitchFamily="49" charset="0"/>
              </a:rPr>
              <a:t>A</a:t>
            </a:r>
            <a:r>
              <a:rPr lang="en-US" sz="2000" b="1"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1 and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2	</a:t>
            </a:r>
            <a:r>
              <a:rPr lang="en-US" sz="2000" b="1" dirty="0">
                <a:latin typeface="Courier New" panose="02070309020205020404" pitchFamily="49" charset="0"/>
                <a:cs typeface="Courier New" panose="02070309020205020404" pitchFamily="49" charset="0"/>
              </a:rPr>
              <a:t>do</a:t>
            </a:r>
            <a:r>
              <a:rPr lang="en-US" sz="2000" dirty="0">
                <a:latin typeface="Courier New" panose="02070309020205020404" pitchFamily="49" charset="0"/>
                <a:cs typeface="Courier New" panose="02070309020205020404" pitchFamily="49" charset="0"/>
              </a:rPr>
              <a:t>  swap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3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p:txBody>
      </p:sp>
      <p:pic>
        <p:nvPicPr>
          <p:cNvPr id="23555" name="Picture 3"/>
          <p:cNvPicPr>
            <a:picLocks noChangeAspect="1" noChangeArrowheads="1"/>
          </p:cNvPicPr>
          <p:nvPr/>
        </p:nvPicPr>
        <p:blipFill>
          <a:blip r:embed="rId2" cstate="print"/>
          <a:srcRect/>
          <a:stretch>
            <a:fillRect/>
          </a:stretch>
        </p:blipFill>
        <p:spPr bwMode="auto">
          <a:xfrm>
            <a:off x="5479852" y="3226967"/>
            <a:ext cx="4086449" cy="2400969"/>
          </a:xfrm>
          <a:prstGeom prst="rect">
            <a:avLst/>
          </a:prstGeom>
          <a:noFill/>
          <a:ln w="25400">
            <a:noFill/>
            <a:miter lim="800000"/>
            <a:headEnd/>
            <a:tailEnd/>
          </a:ln>
          <a:effectLst/>
        </p:spPr>
      </p:pic>
      <p:sp>
        <p:nvSpPr>
          <p:cNvPr id="23556" name="Text Box 4"/>
          <p:cNvSpPr txBox="1">
            <a:spLocks noChangeArrowheads="1"/>
          </p:cNvSpPr>
          <p:nvPr/>
        </p:nvSpPr>
        <p:spPr bwMode="auto">
          <a:xfrm>
            <a:off x="8123039" y="4576465"/>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3557" name="Text Box 5"/>
          <p:cNvSpPr txBox="1">
            <a:spLocks noChangeArrowheads="1"/>
          </p:cNvSpPr>
          <p:nvPr/>
        </p:nvSpPr>
        <p:spPr bwMode="auto">
          <a:xfrm>
            <a:off x="6069212" y="52372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23558" name="Text Box 6"/>
          <p:cNvSpPr txBox="1">
            <a:spLocks noChangeArrowheads="1"/>
          </p:cNvSpPr>
          <p:nvPr/>
        </p:nvSpPr>
        <p:spPr bwMode="auto">
          <a:xfrm>
            <a:off x="5792392" y="45842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23559" name="Text Box 7"/>
          <p:cNvSpPr txBox="1">
            <a:spLocks noChangeArrowheads="1"/>
          </p:cNvSpPr>
          <p:nvPr/>
        </p:nvSpPr>
        <p:spPr bwMode="auto">
          <a:xfrm>
            <a:off x="9149954" y="4576465"/>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23560" name="Text Box 8"/>
          <p:cNvSpPr txBox="1">
            <a:spLocks noChangeArrowheads="1"/>
          </p:cNvSpPr>
          <p:nvPr/>
        </p:nvSpPr>
        <p:spPr bwMode="auto">
          <a:xfrm>
            <a:off x="6363892" y="392459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54</a:t>
            </a:r>
          </a:p>
        </p:txBody>
      </p:sp>
      <p:sp>
        <p:nvSpPr>
          <p:cNvPr id="23561" name="Text Box 9"/>
          <p:cNvSpPr txBox="1">
            <a:spLocks noChangeArrowheads="1"/>
          </p:cNvSpPr>
          <p:nvPr/>
        </p:nvSpPr>
        <p:spPr bwMode="auto">
          <a:xfrm>
            <a:off x="5585892" y="5237262"/>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23562" name="Text Box 10"/>
          <p:cNvSpPr txBox="1">
            <a:spLocks noChangeArrowheads="1"/>
          </p:cNvSpPr>
          <p:nvPr/>
        </p:nvSpPr>
        <p:spPr bwMode="auto">
          <a:xfrm>
            <a:off x="7490149" y="327384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23563" name="Text Box 11"/>
          <p:cNvSpPr txBox="1">
            <a:spLocks noChangeArrowheads="1"/>
          </p:cNvSpPr>
          <p:nvPr/>
        </p:nvSpPr>
        <p:spPr bwMode="auto">
          <a:xfrm>
            <a:off x="8606360" y="392459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23564" name="Text Box 12"/>
          <p:cNvSpPr txBox="1">
            <a:spLocks noChangeArrowheads="1"/>
          </p:cNvSpPr>
          <p:nvPr/>
        </p:nvSpPr>
        <p:spPr bwMode="auto">
          <a:xfrm>
            <a:off x="6908603" y="45842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
        <p:nvSpPr>
          <p:cNvPr id="23565" name="Text Box 13"/>
          <p:cNvSpPr txBox="1">
            <a:spLocks noChangeArrowheads="1"/>
          </p:cNvSpPr>
          <p:nvPr/>
        </p:nvSpPr>
        <p:spPr bwMode="auto">
          <a:xfrm>
            <a:off x="6632899" y="52372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59</a:t>
            </a:r>
          </a:p>
        </p:txBody>
      </p:sp>
    </p:spTree>
    <p:extLst>
      <p:ext uri="{BB962C8B-B14F-4D97-AF65-F5344CB8AC3E}">
        <p14:creationId xmlns:p14="http://schemas.microsoft.com/office/powerpoint/2010/main" val="1125569855"/>
      </p:ext>
    </p:extLst>
  </p:cSld>
  <p:clrMapOvr>
    <a:masterClrMapping/>
  </p:clrMapOvr>
  <p:transition>
    <p:pull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64CFF-D052-4AEF-9A33-823169399771}"/>
              </a:ext>
            </a:extLst>
          </p:cNvPr>
          <p:cNvSpPr>
            <a:spLocks noGrp="1"/>
          </p:cNvSpPr>
          <p:nvPr>
            <p:ph type="ctrTitle"/>
          </p:nvPr>
        </p:nvSpPr>
        <p:spPr>
          <a:xfrm>
            <a:off x="1524000" y="773533"/>
            <a:ext cx="9144000" cy="754955"/>
          </a:xfrm>
        </p:spPr>
        <p:txBody>
          <a:bodyPr>
            <a:normAutofit fontScale="90000"/>
          </a:bodyPr>
          <a:lstStyle/>
          <a:p>
            <a:pPr algn="ctr"/>
            <a:r>
              <a:rPr lang="he-IL" sz="6600" b="1" dirty="0">
                <a:latin typeface="Abadi" panose="020B0604020202020204" pitchFamily="34" charset="0"/>
                <a:cs typeface="+mn-cs"/>
              </a:rPr>
              <a:t>היום</a:t>
            </a:r>
          </a:p>
        </p:txBody>
      </p:sp>
      <p:sp>
        <p:nvSpPr>
          <p:cNvPr id="3" name="Subtitle 2">
            <a:extLst>
              <a:ext uri="{FF2B5EF4-FFF2-40B4-BE49-F238E27FC236}">
                <a16:creationId xmlns:a16="http://schemas.microsoft.com/office/drawing/2014/main" id="{3E789843-89A5-4582-BB2D-0E0710A020CB}"/>
              </a:ext>
            </a:extLst>
          </p:cNvPr>
          <p:cNvSpPr>
            <a:spLocks noGrp="1"/>
          </p:cNvSpPr>
          <p:nvPr>
            <p:ph type="subTitle" idx="1"/>
          </p:nvPr>
        </p:nvSpPr>
        <p:spPr>
          <a:xfrm>
            <a:off x="1877961" y="1708536"/>
            <a:ext cx="9144000" cy="3681988"/>
          </a:xfrm>
        </p:spPr>
        <p:txBody>
          <a:bodyPr>
            <a:noAutofit/>
          </a:bodyPr>
          <a:lstStyle/>
          <a:p>
            <a:pPr marL="457200" indent="-457200" algn="r" rtl="1">
              <a:buFont typeface="Arial" panose="020B0604020202020204" pitchFamily="34" charset="0"/>
              <a:buChar char="•"/>
            </a:pPr>
            <a:r>
              <a:rPr lang="he-IL" sz="4000" b="1" dirty="0"/>
              <a:t>ערמת מינימום</a:t>
            </a:r>
            <a:r>
              <a:rPr lang="en-US" sz="4000" b="1" dirty="0"/>
              <a:t>/</a:t>
            </a:r>
            <a:r>
              <a:rPr lang="he-IL" sz="4000" b="1" dirty="0"/>
              <a:t>מקסימום</a:t>
            </a:r>
          </a:p>
          <a:p>
            <a:pPr marL="457200" indent="-457200" algn="r" rtl="1">
              <a:buFont typeface="Arial" panose="020B0604020202020204" pitchFamily="34" charset="0"/>
              <a:buChar char="•"/>
            </a:pPr>
            <a:r>
              <a:rPr lang="he-IL" sz="4000" b="1" dirty="0"/>
              <a:t>תרגילים</a:t>
            </a:r>
          </a:p>
          <a:p>
            <a:pPr marL="457200" indent="-457200" algn="r" rtl="1">
              <a:buFont typeface="Arial" panose="020B0604020202020204" pitchFamily="34" charset="0"/>
              <a:buChar char="•"/>
            </a:pPr>
            <a:r>
              <a:rPr lang="he-IL" sz="4000" b="1" dirty="0"/>
              <a:t>עץ בינומי (מצגת נפרדת)</a:t>
            </a:r>
          </a:p>
          <a:p>
            <a:pPr marL="457200" indent="-457200" algn="r" rtl="1">
              <a:buFont typeface="Arial" panose="020B0604020202020204" pitchFamily="34" charset="0"/>
              <a:buChar char="•"/>
            </a:pPr>
            <a:r>
              <a:rPr lang="he-IL" sz="4000" b="1" dirty="0"/>
              <a:t>ערימה בינומית (מצגת נפרדת)</a:t>
            </a:r>
          </a:p>
          <a:p>
            <a:pPr marL="457200" indent="-457200" algn="r" rtl="1">
              <a:buFont typeface="Arial" panose="020B0604020202020204" pitchFamily="34" charset="0"/>
              <a:buChar char="•"/>
            </a:pPr>
            <a:r>
              <a:rPr lang="he-IL" sz="4000" b="1" dirty="0"/>
              <a:t>תרגילים</a:t>
            </a:r>
          </a:p>
        </p:txBody>
      </p:sp>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59794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577" name="Picture 1"/>
          <p:cNvPicPr>
            <a:picLocks noChangeAspect="1" noChangeArrowheads="1"/>
          </p:cNvPicPr>
          <p:nvPr/>
        </p:nvPicPr>
        <p:blipFill>
          <a:blip r:embed="rId2" cstate="print"/>
          <a:srcRect/>
          <a:stretch>
            <a:fillRect/>
          </a:stretch>
        </p:blipFill>
        <p:spPr bwMode="auto">
          <a:xfrm>
            <a:off x="5479852" y="3226967"/>
            <a:ext cx="4086449" cy="2400969"/>
          </a:xfrm>
          <a:prstGeom prst="rect">
            <a:avLst/>
          </a:prstGeom>
          <a:noFill/>
          <a:ln w="25400">
            <a:noFill/>
            <a:miter lim="800000"/>
            <a:headEnd/>
            <a:tailEnd/>
          </a:ln>
          <a:effectLst/>
        </p:spPr>
      </p:pic>
      <p:sp>
        <p:nvSpPr>
          <p:cNvPr id="24578" name="Rectangle 2"/>
          <p:cNvSpPr>
            <a:spLocks noGrp="1" noChangeArrowheads="1"/>
          </p:cNvSpPr>
          <p:nvPr>
            <p:ph type="title"/>
          </p:nvPr>
        </p:nvSpPr>
        <p:spPr>
          <a:xfrm>
            <a:off x="517824" y="431640"/>
            <a:ext cx="8229600" cy="1371600"/>
          </a:xfrm>
          <a:noFill/>
        </p:spPr>
        <p:txBody>
          <a:bodyPr/>
          <a:lstStyle/>
          <a:p>
            <a:pPr>
              <a:tabLst>
                <a:tab pos="1081570" algn="l"/>
              </a:tabLst>
            </a:pPr>
            <a:r>
              <a:rPr lang="en-US" dirty="0" err="1">
                <a:solidFill>
                  <a:srgbClr val="9999FF"/>
                </a:solidFill>
              </a:rPr>
              <a:t>Heapify</a:t>
            </a:r>
            <a:r>
              <a:rPr lang="en-US" dirty="0">
                <a:solidFill>
                  <a:srgbClr val="9999FF"/>
                </a:solidFill>
              </a:rPr>
              <a:t>-Up</a:t>
            </a:r>
          </a:p>
        </p:txBody>
      </p:sp>
      <p:sp>
        <p:nvSpPr>
          <p:cNvPr id="24579" name="Rectangle 3"/>
          <p:cNvSpPr>
            <a:spLocks noGrp="1" noChangeArrowheads="1"/>
          </p:cNvSpPr>
          <p:nvPr>
            <p:ph idx="1"/>
          </p:nvPr>
        </p:nvSpPr>
        <p:spPr>
          <a:xfrm>
            <a:off x="517824" y="1639715"/>
            <a:ext cx="5943153" cy="1587252"/>
          </a:xfrm>
          <a:noFill/>
        </p:spPr>
        <p:txBody>
          <a:bodyPr>
            <a:normAutofit lnSpcReduction="10000"/>
          </a:bodyPr>
          <a:lstStyle/>
          <a:p>
            <a:pPr algn="l" rtl="0">
              <a:buNone/>
              <a:tabLst>
                <a:tab pos="741138" algn="l"/>
                <a:tab pos="591571" algn="l"/>
                <a:tab pos="952094" algn="l"/>
                <a:tab pos="1286946" algn="l"/>
              </a:tabLst>
            </a:pPr>
            <a:r>
              <a:rPr lang="en-US" sz="2000" b="1" dirty="0" err="1">
                <a:latin typeface="Courier New" panose="02070309020205020404" pitchFamily="49" charset="0"/>
                <a:cs typeface="Courier New" panose="02070309020205020404" pitchFamily="49" charset="0"/>
              </a:rPr>
              <a:t>Heapify</a:t>
            </a:r>
            <a:r>
              <a:rPr lang="en-US" sz="2000" b="1" dirty="0">
                <a:latin typeface="Courier New" panose="02070309020205020404" pitchFamily="49" charset="0"/>
                <a:cs typeface="Courier New" panose="02070309020205020404" pitchFamily="49" charset="0"/>
              </a:rPr>
              <a:t>-Up(</a:t>
            </a:r>
            <a:r>
              <a:rPr lang="en-US" sz="2000" b="1" i="1" dirty="0">
                <a:latin typeface="Courier New" panose="02070309020205020404" pitchFamily="49" charset="0"/>
                <a:cs typeface="Courier New" panose="02070309020205020404" pitchFamily="49" charset="0"/>
              </a:rPr>
              <a:t>A</a:t>
            </a:r>
            <a:r>
              <a:rPr lang="en-US" sz="2000" b="1"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1 and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2	</a:t>
            </a:r>
            <a:r>
              <a:rPr lang="en-US" sz="2000" b="1" dirty="0">
                <a:latin typeface="Courier New" panose="02070309020205020404" pitchFamily="49" charset="0"/>
                <a:cs typeface="Courier New" panose="02070309020205020404" pitchFamily="49" charset="0"/>
              </a:rPr>
              <a:t>do</a:t>
            </a:r>
            <a:r>
              <a:rPr lang="en-US" sz="2000" dirty="0">
                <a:latin typeface="Courier New" panose="02070309020205020404" pitchFamily="49" charset="0"/>
                <a:cs typeface="Courier New" panose="02070309020205020404" pitchFamily="49" charset="0"/>
              </a:rPr>
              <a:t> swap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3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p:txBody>
      </p:sp>
      <p:sp>
        <p:nvSpPr>
          <p:cNvPr id="24580" name="Text Box 4"/>
          <p:cNvSpPr txBox="1">
            <a:spLocks noChangeArrowheads="1"/>
          </p:cNvSpPr>
          <p:nvPr/>
        </p:nvSpPr>
        <p:spPr bwMode="auto">
          <a:xfrm>
            <a:off x="8123039" y="4576465"/>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4581" name="Text Box 5"/>
          <p:cNvSpPr txBox="1">
            <a:spLocks noChangeArrowheads="1"/>
          </p:cNvSpPr>
          <p:nvPr/>
        </p:nvSpPr>
        <p:spPr bwMode="auto">
          <a:xfrm>
            <a:off x="6069212" y="52372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24582" name="Text Box 6"/>
          <p:cNvSpPr txBox="1">
            <a:spLocks noChangeArrowheads="1"/>
          </p:cNvSpPr>
          <p:nvPr/>
        </p:nvSpPr>
        <p:spPr bwMode="auto">
          <a:xfrm>
            <a:off x="5792392" y="45842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24583" name="Text Box 7"/>
          <p:cNvSpPr txBox="1">
            <a:spLocks noChangeArrowheads="1"/>
          </p:cNvSpPr>
          <p:nvPr/>
        </p:nvSpPr>
        <p:spPr bwMode="auto">
          <a:xfrm>
            <a:off x="9149954" y="4576465"/>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24584" name="Text Box 8"/>
          <p:cNvSpPr txBox="1">
            <a:spLocks noChangeArrowheads="1"/>
          </p:cNvSpPr>
          <p:nvPr/>
        </p:nvSpPr>
        <p:spPr bwMode="auto">
          <a:xfrm>
            <a:off x="6363892" y="392459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54</a:t>
            </a:r>
          </a:p>
        </p:txBody>
      </p:sp>
      <p:sp>
        <p:nvSpPr>
          <p:cNvPr id="24585" name="Text Box 9"/>
          <p:cNvSpPr txBox="1">
            <a:spLocks noChangeArrowheads="1"/>
          </p:cNvSpPr>
          <p:nvPr/>
        </p:nvSpPr>
        <p:spPr bwMode="auto">
          <a:xfrm>
            <a:off x="5585892" y="5237262"/>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24586" name="Text Box 10"/>
          <p:cNvSpPr txBox="1">
            <a:spLocks noChangeArrowheads="1"/>
          </p:cNvSpPr>
          <p:nvPr/>
        </p:nvSpPr>
        <p:spPr bwMode="auto">
          <a:xfrm>
            <a:off x="7490149" y="327384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24587" name="Text Box 11"/>
          <p:cNvSpPr txBox="1">
            <a:spLocks noChangeArrowheads="1"/>
          </p:cNvSpPr>
          <p:nvPr/>
        </p:nvSpPr>
        <p:spPr bwMode="auto">
          <a:xfrm>
            <a:off x="8606360" y="392459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24588" name="Text Box 12"/>
          <p:cNvSpPr txBox="1">
            <a:spLocks noChangeArrowheads="1"/>
          </p:cNvSpPr>
          <p:nvPr/>
        </p:nvSpPr>
        <p:spPr bwMode="auto">
          <a:xfrm>
            <a:off x="6908603" y="45842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59</a:t>
            </a:r>
          </a:p>
        </p:txBody>
      </p:sp>
      <p:sp>
        <p:nvSpPr>
          <p:cNvPr id="24589" name="Text Box 13"/>
          <p:cNvSpPr txBox="1">
            <a:spLocks noChangeArrowheads="1"/>
          </p:cNvSpPr>
          <p:nvPr/>
        </p:nvSpPr>
        <p:spPr bwMode="auto">
          <a:xfrm>
            <a:off x="6632899" y="52372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Tree>
    <p:extLst>
      <p:ext uri="{BB962C8B-B14F-4D97-AF65-F5344CB8AC3E}">
        <p14:creationId xmlns:p14="http://schemas.microsoft.com/office/powerpoint/2010/main" val="3511754166"/>
      </p:ext>
    </p:extLst>
  </p:cSld>
  <p:clrMapOvr>
    <a:masterClrMapping/>
  </p:clrMapOvr>
  <p:transition>
    <p:dissolv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01" name="Picture 1"/>
          <p:cNvPicPr>
            <a:picLocks noChangeAspect="1" noChangeArrowheads="1"/>
          </p:cNvPicPr>
          <p:nvPr/>
        </p:nvPicPr>
        <p:blipFill>
          <a:blip r:embed="rId2" cstate="print"/>
          <a:srcRect/>
          <a:stretch>
            <a:fillRect/>
          </a:stretch>
        </p:blipFill>
        <p:spPr bwMode="auto">
          <a:xfrm>
            <a:off x="5479852" y="3226967"/>
            <a:ext cx="4086449" cy="2400969"/>
          </a:xfrm>
          <a:prstGeom prst="rect">
            <a:avLst/>
          </a:prstGeom>
          <a:noFill/>
          <a:ln w="25400">
            <a:noFill/>
            <a:miter lim="800000"/>
            <a:headEnd/>
            <a:tailEnd/>
          </a:ln>
          <a:effectLst/>
        </p:spPr>
      </p:pic>
      <p:sp>
        <p:nvSpPr>
          <p:cNvPr id="25602" name="Rectangle 2"/>
          <p:cNvSpPr>
            <a:spLocks noGrp="1" noChangeArrowheads="1"/>
          </p:cNvSpPr>
          <p:nvPr>
            <p:ph type="title"/>
          </p:nvPr>
        </p:nvSpPr>
        <p:spPr>
          <a:noFill/>
        </p:spPr>
        <p:txBody>
          <a:bodyPr/>
          <a:lstStyle/>
          <a:p>
            <a:pPr>
              <a:tabLst>
                <a:tab pos="1081570" algn="l"/>
              </a:tabLst>
            </a:pPr>
            <a:r>
              <a:rPr lang="en-US" dirty="0" err="1">
                <a:solidFill>
                  <a:srgbClr val="9999FF"/>
                </a:solidFill>
              </a:rPr>
              <a:t>Heapify</a:t>
            </a:r>
            <a:r>
              <a:rPr lang="en-US" dirty="0">
                <a:solidFill>
                  <a:srgbClr val="9999FF"/>
                </a:solidFill>
              </a:rPr>
              <a:t>-Up</a:t>
            </a:r>
          </a:p>
        </p:txBody>
      </p:sp>
      <p:sp>
        <p:nvSpPr>
          <p:cNvPr id="25603" name="Rectangle 3"/>
          <p:cNvSpPr>
            <a:spLocks noGrp="1" noChangeArrowheads="1"/>
          </p:cNvSpPr>
          <p:nvPr>
            <p:ph idx="1"/>
          </p:nvPr>
        </p:nvSpPr>
        <p:spPr>
          <a:xfrm>
            <a:off x="646111" y="1698585"/>
            <a:ext cx="6906841" cy="1587252"/>
          </a:xfrm>
          <a:noFill/>
        </p:spPr>
        <p:txBody>
          <a:bodyPr>
            <a:normAutofit lnSpcReduction="10000"/>
          </a:bodyPr>
          <a:lstStyle/>
          <a:p>
            <a:pPr algn="l" rtl="0">
              <a:buNone/>
              <a:tabLst>
                <a:tab pos="741138" algn="l"/>
                <a:tab pos="591571" algn="l"/>
                <a:tab pos="952094" algn="l"/>
                <a:tab pos="1286946" algn="l"/>
              </a:tabLst>
            </a:pPr>
            <a:r>
              <a:rPr lang="en-US" sz="2000" b="1" dirty="0" err="1">
                <a:latin typeface="Courier New" panose="02070309020205020404" pitchFamily="49" charset="0"/>
                <a:cs typeface="Courier New" panose="02070309020205020404" pitchFamily="49" charset="0"/>
              </a:rPr>
              <a:t>Heapify</a:t>
            </a:r>
            <a:r>
              <a:rPr lang="en-US" sz="2000" b="1" dirty="0">
                <a:latin typeface="Courier New" panose="02070309020205020404" pitchFamily="49" charset="0"/>
                <a:cs typeface="Courier New" panose="02070309020205020404" pitchFamily="49" charset="0"/>
              </a:rPr>
              <a:t>-Up(</a:t>
            </a:r>
            <a:r>
              <a:rPr lang="en-US" sz="2000" b="1" i="1" dirty="0">
                <a:latin typeface="Courier New" panose="02070309020205020404" pitchFamily="49" charset="0"/>
                <a:cs typeface="Courier New" panose="02070309020205020404" pitchFamily="49" charset="0"/>
              </a:rPr>
              <a:t>A</a:t>
            </a:r>
            <a:r>
              <a:rPr lang="en-US" sz="2000" b="1"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1	</a:t>
            </a:r>
            <a:r>
              <a:rPr lang="en-US" sz="2000" b="1" dirty="0">
                <a:latin typeface="Courier New" panose="02070309020205020404" pitchFamily="49" charset="0"/>
                <a:cs typeface="Courier New" panose="02070309020205020404" pitchFamily="49" charset="0"/>
              </a:rPr>
              <a:t>while</a:t>
            </a:r>
            <a:r>
              <a:rPr lang="en-US" sz="2000"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1 and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2	</a:t>
            </a:r>
            <a:r>
              <a:rPr lang="en-US" sz="2000" b="1" dirty="0">
                <a:latin typeface="Courier New" panose="02070309020205020404" pitchFamily="49" charset="0"/>
                <a:cs typeface="Courier New" panose="02070309020205020404" pitchFamily="49" charset="0"/>
              </a:rPr>
              <a:t>do</a:t>
            </a:r>
            <a:r>
              <a:rPr lang="en-US" sz="2000" dirty="0">
                <a:latin typeface="Courier New" panose="02070309020205020404" pitchFamily="49" charset="0"/>
                <a:cs typeface="Courier New" panose="02070309020205020404" pitchFamily="49" charset="0"/>
              </a:rPr>
              <a:t> swap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952094" algn="l"/>
                <a:tab pos="1286946" algn="l"/>
              </a:tabLst>
            </a:pPr>
            <a:r>
              <a:rPr lang="en-US" sz="2000" dirty="0">
                <a:latin typeface="Courier New" panose="02070309020205020404" pitchFamily="49" charset="0"/>
                <a:cs typeface="Courier New" panose="02070309020205020404" pitchFamily="49" charset="0"/>
              </a:rPr>
              <a:t>3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p:txBody>
      </p:sp>
      <p:sp>
        <p:nvSpPr>
          <p:cNvPr id="25604" name="Text Box 4"/>
          <p:cNvSpPr txBox="1">
            <a:spLocks noChangeArrowheads="1"/>
          </p:cNvSpPr>
          <p:nvPr/>
        </p:nvSpPr>
        <p:spPr bwMode="auto">
          <a:xfrm>
            <a:off x="8123039" y="4576465"/>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5605" name="Text Box 5"/>
          <p:cNvSpPr txBox="1">
            <a:spLocks noChangeArrowheads="1"/>
          </p:cNvSpPr>
          <p:nvPr/>
        </p:nvSpPr>
        <p:spPr bwMode="auto">
          <a:xfrm>
            <a:off x="6069212" y="52372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25606" name="Text Box 6"/>
          <p:cNvSpPr txBox="1">
            <a:spLocks noChangeArrowheads="1"/>
          </p:cNvSpPr>
          <p:nvPr/>
        </p:nvSpPr>
        <p:spPr bwMode="auto">
          <a:xfrm>
            <a:off x="5792392" y="45842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27</a:t>
            </a:r>
          </a:p>
        </p:txBody>
      </p:sp>
      <p:sp>
        <p:nvSpPr>
          <p:cNvPr id="25607" name="Text Box 7"/>
          <p:cNvSpPr txBox="1">
            <a:spLocks noChangeArrowheads="1"/>
          </p:cNvSpPr>
          <p:nvPr/>
        </p:nvSpPr>
        <p:spPr bwMode="auto">
          <a:xfrm>
            <a:off x="9149954" y="4576465"/>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25608" name="Text Box 8"/>
          <p:cNvSpPr txBox="1">
            <a:spLocks noChangeArrowheads="1"/>
          </p:cNvSpPr>
          <p:nvPr/>
        </p:nvSpPr>
        <p:spPr bwMode="auto">
          <a:xfrm>
            <a:off x="6363892" y="392459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59</a:t>
            </a:r>
          </a:p>
        </p:txBody>
      </p:sp>
      <p:sp>
        <p:nvSpPr>
          <p:cNvPr id="25609" name="Text Box 9"/>
          <p:cNvSpPr txBox="1">
            <a:spLocks noChangeArrowheads="1"/>
          </p:cNvSpPr>
          <p:nvPr/>
        </p:nvSpPr>
        <p:spPr bwMode="auto">
          <a:xfrm>
            <a:off x="5585892" y="5237262"/>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25610" name="Text Box 10"/>
          <p:cNvSpPr txBox="1">
            <a:spLocks noChangeArrowheads="1"/>
          </p:cNvSpPr>
          <p:nvPr/>
        </p:nvSpPr>
        <p:spPr bwMode="auto">
          <a:xfrm>
            <a:off x="7490149" y="327384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25611" name="Text Box 11"/>
          <p:cNvSpPr txBox="1">
            <a:spLocks noChangeArrowheads="1"/>
          </p:cNvSpPr>
          <p:nvPr/>
        </p:nvSpPr>
        <p:spPr bwMode="auto">
          <a:xfrm>
            <a:off x="8606360" y="3924598"/>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25612" name="Text Box 12"/>
          <p:cNvSpPr txBox="1">
            <a:spLocks noChangeArrowheads="1"/>
          </p:cNvSpPr>
          <p:nvPr/>
        </p:nvSpPr>
        <p:spPr bwMode="auto">
          <a:xfrm>
            <a:off x="6908603" y="45842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25613" name="Text Box 13"/>
          <p:cNvSpPr txBox="1">
            <a:spLocks noChangeArrowheads="1"/>
          </p:cNvSpPr>
          <p:nvPr/>
        </p:nvSpPr>
        <p:spPr bwMode="auto">
          <a:xfrm>
            <a:off x="6632899" y="5237262"/>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Tree>
    <p:extLst>
      <p:ext uri="{BB962C8B-B14F-4D97-AF65-F5344CB8AC3E}">
        <p14:creationId xmlns:p14="http://schemas.microsoft.com/office/powerpoint/2010/main" val="899198355"/>
      </p:ext>
    </p:extLst>
  </p:cSld>
  <p:clrMapOvr>
    <a:masterClrMapping/>
  </p:clrMapOvr>
  <p:transition>
    <p:dissolve/>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2635746" y="5439296"/>
            <a:ext cx="5366742" cy="543594"/>
          </a:xfrm>
          <a:prstGeom prst="rect">
            <a:avLst/>
          </a:prstGeom>
          <a:noFill/>
          <a:ln w="25400">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6429152" y="2857946"/>
            <a:ext cx="4086449" cy="2399854"/>
          </a:xfrm>
          <a:prstGeom prst="rect">
            <a:avLst/>
          </a:prstGeom>
          <a:noFill/>
          <a:ln w="25400">
            <a:noFill/>
            <a:miter lim="800000"/>
            <a:headEnd/>
            <a:tailEnd/>
          </a:ln>
          <a:effectLst/>
        </p:spPr>
      </p:pic>
      <p:sp>
        <p:nvSpPr>
          <p:cNvPr id="26628" name="Rectangle 4"/>
          <p:cNvSpPr>
            <a:spLocks noGrp="1" noChangeArrowheads="1"/>
          </p:cNvSpPr>
          <p:nvPr>
            <p:ph type="title"/>
          </p:nvPr>
        </p:nvSpPr>
        <p:spPr>
          <a:noFill/>
        </p:spPr>
        <p:txBody>
          <a:bodyPr/>
          <a:lstStyle/>
          <a:p>
            <a:pPr>
              <a:tabLst>
                <a:tab pos="1081570" algn="l"/>
              </a:tabLst>
            </a:pPr>
            <a:r>
              <a:rPr lang="en-US" dirty="0">
                <a:solidFill>
                  <a:srgbClr val="9999FF"/>
                </a:solidFill>
              </a:rPr>
              <a:t>Deleting an Element</a:t>
            </a:r>
          </a:p>
        </p:txBody>
      </p:sp>
      <p:sp>
        <p:nvSpPr>
          <p:cNvPr id="26627" name="Rectangle 3"/>
          <p:cNvSpPr>
            <a:spLocks noGrp="1" noChangeArrowheads="1"/>
          </p:cNvSpPr>
          <p:nvPr>
            <p:ph idx="1"/>
          </p:nvPr>
        </p:nvSpPr>
        <p:spPr>
          <a:xfrm>
            <a:off x="761455" y="1641068"/>
            <a:ext cx="6961808" cy="2953126"/>
          </a:xfrm>
          <a:noFill/>
        </p:spPr>
        <p:txBody>
          <a:bodyPr>
            <a:normAutofit/>
          </a:bodyPr>
          <a:lstStyle/>
          <a:p>
            <a:pPr algn="l" rtl="0">
              <a:buNone/>
              <a:tabLst>
                <a:tab pos="741138" algn="l"/>
                <a:tab pos="591571" algn="l"/>
                <a:tab pos="591571" algn="l"/>
                <a:tab pos="591571" algn="l"/>
                <a:tab pos="950978" algn="l"/>
                <a:tab pos="950978" algn="l"/>
              </a:tabLst>
            </a:pPr>
            <a:r>
              <a:rPr lang="en-US" sz="2000" b="1" dirty="0">
                <a:latin typeface="Courier New" panose="02070309020205020404" pitchFamily="49" charset="0"/>
                <a:cs typeface="Courier New" panose="02070309020205020404" pitchFamily="49" charset="0"/>
              </a:rPr>
              <a:t>Delete(</a:t>
            </a:r>
            <a:r>
              <a:rPr lang="en-US" sz="2000" b="1" i="1" dirty="0">
                <a:latin typeface="Courier New" panose="02070309020205020404" pitchFamily="49" charset="0"/>
                <a:cs typeface="Courier New" panose="02070309020205020404" pitchFamily="49" charset="0"/>
              </a:rPr>
              <a:t>A</a:t>
            </a:r>
            <a:r>
              <a:rPr lang="en-US" sz="2000" b="1" dirty="0">
                <a:latin typeface="Courier New" panose="02070309020205020404" pitchFamily="49" charset="0"/>
                <a:cs typeface="Courier New" panose="02070309020205020404" pitchFamily="49" charset="0"/>
              </a:rPr>
              <a:t>, </a:t>
            </a:r>
            <a:r>
              <a:rPr lang="en-US" sz="2000" b="1" i="1" dirty="0" err="1">
                <a:latin typeface="Courier New" panose="02070309020205020404" pitchFamily="49" charset="0"/>
                <a:cs typeface="Courier New" panose="02070309020205020404" pitchFamily="49" charset="0"/>
              </a:rPr>
              <a:t>i</a:t>
            </a:r>
            <a:r>
              <a:rPr lang="en-US" sz="2000" b="1"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950978" algn="l"/>
                <a:tab pos="950978" algn="l"/>
              </a:tabLst>
            </a:pPr>
            <a:r>
              <a:rPr lang="en-US" sz="2000" dirty="0">
                <a:latin typeface="Courier New" panose="02070309020205020404" pitchFamily="49" charset="0"/>
                <a:cs typeface="Courier New" panose="02070309020205020404" pitchFamily="49" charset="0"/>
              </a:rPr>
              <a:t>1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950978" algn="l"/>
                <a:tab pos="950978" algn="l"/>
              </a:tabLst>
            </a:pPr>
            <a:r>
              <a:rPr lang="en-US" sz="2000" dirty="0">
                <a:latin typeface="Courier New" panose="02070309020205020404" pitchFamily="49" charset="0"/>
                <a:cs typeface="Courier New" panose="02070309020205020404" pitchFamily="49" charset="0"/>
              </a:rPr>
              <a:t>2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heap-size(</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 1</a:t>
            </a:r>
          </a:p>
          <a:p>
            <a:pPr algn="l" rtl="0">
              <a:buNone/>
              <a:tabLst>
                <a:tab pos="741138" algn="l"/>
                <a:tab pos="591571" algn="l"/>
                <a:tab pos="591571" algn="l"/>
                <a:tab pos="591571" algn="l"/>
                <a:tab pos="950978" algn="l"/>
                <a:tab pos="950978" algn="l"/>
              </a:tabLst>
            </a:pPr>
            <a:r>
              <a:rPr lang="en-US" sz="2000" dirty="0">
                <a:latin typeface="Courier New" panose="02070309020205020404" pitchFamily="49" charset="0"/>
                <a:cs typeface="Courier New" panose="02070309020205020404" pitchFamily="49" charset="0"/>
              </a:rPr>
              <a:t>3	</a:t>
            </a:r>
            <a:r>
              <a:rPr lang="en-US" sz="2000" b="1" dirty="0">
                <a:latin typeface="Courier New" panose="02070309020205020404" pitchFamily="49" charset="0"/>
                <a:cs typeface="Courier New" panose="02070309020205020404" pitchFamily="49" charset="0"/>
              </a:rPr>
              <a:t>if</a:t>
            </a:r>
            <a:r>
              <a:rPr lang="en-US" sz="2000"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1 and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 &gt; </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[parent(</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950978" algn="l"/>
                <a:tab pos="950978" algn="l"/>
              </a:tabLst>
            </a:pPr>
            <a:r>
              <a:rPr lang="en-US" sz="2000" dirty="0">
                <a:latin typeface="Courier New" panose="02070309020205020404" pitchFamily="49" charset="0"/>
                <a:cs typeface="Courier New" panose="02070309020205020404" pitchFamily="49" charset="0"/>
              </a:rPr>
              <a:t>4	</a:t>
            </a:r>
            <a:r>
              <a:rPr lang="en-US" sz="2000" b="1" dirty="0">
                <a:latin typeface="Courier New" panose="02070309020205020404" pitchFamily="49" charset="0"/>
                <a:cs typeface="Courier New" panose="02070309020205020404" pitchFamily="49" charset="0"/>
              </a:rPr>
              <a:t>then</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Heapify</a:t>
            </a:r>
            <a:r>
              <a:rPr lang="en-US" sz="2000" dirty="0">
                <a:latin typeface="Courier New" panose="02070309020205020404" pitchFamily="49" charset="0"/>
                <a:cs typeface="Courier New" panose="02070309020205020404" pitchFamily="49" charset="0"/>
              </a:rPr>
              <a:t>-Up(</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a:p>
            <a:pPr algn="l" rtl="0">
              <a:buNone/>
              <a:tabLst>
                <a:tab pos="741138" algn="l"/>
                <a:tab pos="591571" algn="l"/>
                <a:tab pos="591571" algn="l"/>
                <a:tab pos="591571" algn="l"/>
                <a:tab pos="950978" algn="l"/>
                <a:tab pos="950978" algn="l"/>
              </a:tabLst>
            </a:pPr>
            <a:r>
              <a:rPr lang="en-US" sz="2000" dirty="0">
                <a:latin typeface="Courier New" panose="02070309020205020404" pitchFamily="49" charset="0"/>
                <a:cs typeface="Courier New" panose="02070309020205020404" pitchFamily="49" charset="0"/>
              </a:rPr>
              <a:t>5	</a:t>
            </a:r>
            <a:r>
              <a:rPr lang="en-US" sz="2000" b="1" dirty="0">
                <a:latin typeface="Courier New" panose="02070309020205020404" pitchFamily="49" charset="0"/>
                <a:cs typeface="Courier New" panose="02070309020205020404" pitchFamily="49" charset="0"/>
              </a:rPr>
              <a:t>else</a:t>
            </a:r>
            <a:r>
              <a:rPr lang="en-US" sz="2000" dirty="0">
                <a:latin typeface="Courier New" panose="02070309020205020404" pitchFamily="49" charset="0"/>
                <a:cs typeface="Courier New" panose="02070309020205020404" pitchFamily="49" charset="0"/>
              </a:rPr>
              <a:t> </a:t>
            </a:r>
            <a:r>
              <a:rPr lang="en-US" sz="2000" dirty="0" err="1">
                <a:latin typeface="Courier New" panose="02070309020205020404" pitchFamily="49" charset="0"/>
                <a:cs typeface="Courier New" panose="02070309020205020404" pitchFamily="49" charset="0"/>
              </a:rPr>
              <a:t>Heapify</a:t>
            </a:r>
            <a:r>
              <a:rPr lang="en-US" sz="2000" dirty="0">
                <a:latin typeface="Courier New" panose="02070309020205020404" pitchFamily="49" charset="0"/>
                <a:cs typeface="Courier New" panose="02070309020205020404" pitchFamily="49" charset="0"/>
              </a:rPr>
              <a:t>-Down(</a:t>
            </a:r>
            <a:r>
              <a:rPr lang="en-US" sz="2000" i="1" dirty="0">
                <a:latin typeface="Courier New" panose="02070309020205020404" pitchFamily="49" charset="0"/>
                <a:cs typeface="Courier New" panose="02070309020205020404" pitchFamily="49" charset="0"/>
              </a:rPr>
              <a:t>A</a:t>
            </a:r>
            <a:r>
              <a:rPr lang="en-US" sz="2000" dirty="0">
                <a:latin typeface="Courier New" panose="02070309020205020404" pitchFamily="49" charset="0"/>
                <a:cs typeface="Courier New" panose="02070309020205020404" pitchFamily="49" charset="0"/>
              </a:rPr>
              <a:t>, </a:t>
            </a:r>
            <a:r>
              <a:rPr lang="en-US" sz="2000" i="1" dirty="0" err="1">
                <a:latin typeface="Courier New" panose="02070309020205020404" pitchFamily="49" charset="0"/>
                <a:cs typeface="Courier New" panose="02070309020205020404" pitchFamily="49" charset="0"/>
              </a:rPr>
              <a:t>i</a:t>
            </a:r>
            <a:r>
              <a:rPr lang="en-US" sz="2000" dirty="0">
                <a:latin typeface="Courier New" panose="02070309020205020404" pitchFamily="49" charset="0"/>
                <a:cs typeface="Courier New" panose="02070309020205020404" pitchFamily="49" charset="0"/>
              </a:rPr>
              <a:t>)</a:t>
            </a:r>
          </a:p>
        </p:txBody>
      </p:sp>
      <p:sp>
        <p:nvSpPr>
          <p:cNvPr id="26629" name="Text Box 5"/>
          <p:cNvSpPr txBox="1">
            <a:spLocks noChangeArrowheads="1"/>
          </p:cNvSpPr>
          <p:nvPr/>
        </p:nvSpPr>
        <p:spPr bwMode="auto">
          <a:xfrm>
            <a:off x="6751738"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24</a:t>
            </a:r>
          </a:p>
        </p:txBody>
      </p:sp>
      <p:sp>
        <p:nvSpPr>
          <p:cNvPr id="26630" name="Text Box 6"/>
          <p:cNvSpPr txBox="1">
            <a:spLocks noChangeArrowheads="1"/>
          </p:cNvSpPr>
          <p:nvPr/>
        </p:nvSpPr>
        <p:spPr bwMode="auto">
          <a:xfrm>
            <a:off x="7304262"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59</a:t>
            </a:r>
          </a:p>
        </p:txBody>
      </p:sp>
      <p:sp>
        <p:nvSpPr>
          <p:cNvPr id="26631" name="Text Box 7"/>
          <p:cNvSpPr txBox="1">
            <a:spLocks noChangeArrowheads="1"/>
          </p:cNvSpPr>
          <p:nvPr/>
        </p:nvSpPr>
        <p:spPr bwMode="auto">
          <a:xfrm>
            <a:off x="8429402" y="29014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26632" name="Text Box 8"/>
          <p:cNvSpPr txBox="1">
            <a:spLocks noChangeArrowheads="1"/>
          </p:cNvSpPr>
          <p:nvPr/>
        </p:nvSpPr>
        <p:spPr bwMode="auto">
          <a:xfrm>
            <a:off x="10109300"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26633" name="Text Box 9"/>
          <p:cNvSpPr txBox="1">
            <a:spLocks noChangeArrowheads="1"/>
          </p:cNvSpPr>
          <p:nvPr/>
        </p:nvSpPr>
        <p:spPr bwMode="auto">
          <a:xfrm>
            <a:off x="9054479" y="421191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6634" name="Text Box 10"/>
          <p:cNvSpPr txBox="1">
            <a:spLocks noChangeArrowheads="1"/>
          </p:cNvSpPr>
          <p:nvPr/>
        </p:nvSpPr>
        <p:spPr bwMode="auto">
          <a:xfrm>
            <a:off x="7027441" y="486266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26635" name="Text Box 11"/>
          <p:cNvSpPr txBox="1">
            <a:spLocks noChangeArrowheads="1"/>
          </p:cNvSpPr>
          <p:nvPr/>
        </p:nvSpPr>
        <p:spPr bwMode="auto">
          <a:xfrm>
            <a:off x="9562357"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26636" name="Text Box 12"/>
          <p:cNvSpPr txBox="1">
            <a:spLocks noChangeArrowheads="1"/>
          </p:cNvSpPr>
          <p:nvPr/>
        </p:nvSpPr>
        <p:spPr bwMode="auto">
          <a:xfrm>
            <a:off x="6527377" y="486266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26637" name="Text Box 13"/>
          <p:cNvSpPr txBox="1">
            <a:spLocks noChangeArrowheads="1"/>
          </p:cNvSpPr>
          <p:nvPr/>
        </p:nvSpPr>
        <p:spPr bwMode="auto">
          <a:xfrm>
            <a:off x="7867949"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26638" name="Text Box 14"/>
          <p:cNvSpPr txBox="1">
            <a:spLocks noChangeArrowheads="1"/>
          </p:cNvSpPr>
          <p:nvPr/>
        </p:nvSpPr>
        <p:spPr bwMode="auto">
          <a:xfrm>
            <a:off x="5459760"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26639" name="Text Box 15"/>
          <p:cNvSpPr txBox="1">
            <a:spLocks noChangeArrowheads="1"/>
          </p:cNvSpPr>
          <p:nvPr/>
        </p:nvSpPr>
        <p:spPr bwMode="auto">
          <a:xfrm>
            <a:off x="6531322"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26640" name="Text Box 16"/>
          <p:cNvSpPr txBox="1">
            <a:spLocks noChangeArrowheads="1"/>
          </p:cNvSpPr>
          <p:nvPr/>
        </p:nvSpPr>
        <p:spPr bwMode="auto">
          <a:xfrm>
            <a:off x="699008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26641" name="Text Box 17"/>
          <p:cNvSpPr txBox="1">
            <a:spLocks noChangeArrowheads="1"/>
          </p:cNvSpPr>
          <p:nvPr/>
        </p:nvSpPr>
        <p:spPr bwMode="auto">
          <a:xfrm>
            <a:off x="4846962"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26642" name="Text Box 18"/>
          <p:cNvSpPr txBox="1">
            <a:spLocks noChangeArrowheads="1"/>
          </p:cNvSpPr>
          <p:nvPr/>
        </p:nvSpPr>
        <p:spPr bwMode="auto">
          <a:xfrm>
            <a:off x="3780980"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26643" name="Text Box 19"/>
          <p:cNvSpPr txBox="1">
            <a:spLocks noChangeArrowheads="1"/>
          </p:cNvSpPr>
          <p:nvPr/>
        </p:nvSpPr>
        <p:spPr bwMode="auto">
          <a:xfrm>
            <a:off x="4305599"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24</a:t>
            </a:r>
          </a:p>
        </p:txBody>
      </p:sp>
      <p:sp>
        <p:nvSpPr>
          <p:cNvPr id="26644" name="Text Box 20"/>
          <p:cNvSpPr txBox="1">
            <a:spLocks noChangeArrowheads="1"/>
          </p:cNvSpPr>
          <p:nvPr/>
        </p:nvSpPr>
        <p:spPr bwMode="auto">
          <a:xfrm>
            <a:off x="270383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dirty="0">
                <a:solidFill>
                  <a:schemeClr val="bg1">
                    <a:lumMod val="95000"/>
                    <a:lumOff val="5000"/>
                  </a:schemeClr>
                </a:solidFill>
              </a:rPr>
              <a:t>65</a:t>
            </a:r>
          </a:p>
        </p:txBody>
      </p:sp>
      <p:sp>
        <p:nvSpPr>
          <p:cNvPr id="26645" name="Text Box 21"/>
          <p:cNvSpPr txBox="1">
            <a:spLocks noChangeArrowheads="1"/>
          </p:cNvSpPr>
          <p:nvPr/>
        </p:nvSpPr>
        <p:spPr bwMode="auto">
          <a:xfrm>
            <a:off x="3239618"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59</a:t>
            </a:r>
          </a:p>
        </p:txBody>
      </p:sp>
      <p:sp>
        <p:nvSpPr>
          <p:cNvPr id="26646" name="Text Box 22"/>
          <p:cNvSpPr txBox="1">
            <a:spLocks noChangeArrowheads="1"/>
          </p:cNvSpPr>
          <p:nvPr/>
        </p:nvSpPr>
        <p:spPr bwMode="auto">
          <a:xfrm>
            <a:off x="5904013"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26647" name="Text Box 23"/>
          <p:cNvSpPr txBox="1">
            <a:spLocks noChangeArrowheads="1"/>
          </p:cNvSpPr>
          <p:nvPr/>
        </p:nvSpPr>
        <p:spPr bwMode="auto">
          <a:xfrm>
            <a:off x="7582199" y="486266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
        <p:nvSpPr>
          <p:cNvPr id="26648" name="Text Box 24"/>
          <p:cNvSpPr txBox="1">
            <a:spLocks noChangeArrowheads="1"/>
          </p:cNvSpPr>
          <p:nvPr/>
        </p:nvSpPr>
        <p:spPr bwMode="auto">
          <a:xfrm>
            <a:off x="7518054"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Tree>
    <p:extLst>
      <p:ext uri="{BB962C8B-B14F-4D97-AF65-F5344CB8AC3E}">
        <p14:creationId xmlns:p14="http://schemas.microsoft.com/office/powerpoint/2010/main" val="4273409866"/>
      </p:ext>
    </p:extLst>
  </p:cSld>
  <p:clrMapOvr>
    <a:masterClrMapping/>
  </p:clrMapOvr>
  <p:transition>
    <p:pull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6625" name="Picture 1"/>
          <p:cNvPicPr>
            <a:picLocks noChangeAspect="1" noChangeArrowheads="1"/>
          </p:cNvPicPr>
          <p:nvPr/>
        </p:nvPicPr>
        <p:blipFill>
          <a:blip r:embed="rId2" cstate="print"/>
          <a:srcRect/>
          <a:stretch>
            <a:fillRect/>
          </a:stretch>
        </p:blipFill>
        <p:spPr bwMode="auto">
          <a:xfrm>
            <a:off x="2635746" y="5439296"/>
            <a:ext cx="5366742" cy="543594"/>
          </a:xfrm>
          <a:prstGeom prst="rect">
            <a:avLst/>
          </a:prstGeom>
          <a:noFill/>
          <a:ln w="25400">
            <a:noFill/>
            <a:miter lim="800000"/>
            <a:headEnd/>
            <a:tailEnd/>
          </a:ln>
          <a:effectLst/>
        </p:spPr>
      </p:pic>
      <p:pic>
        <p:nvPicPr>
          <p:cNvPr id="26626" name="Picture 2"/>
          <p:cNvPicPr>
            <a:picLocks noChangeAspect="1" noChangeArrowheads="1"/>
          </p:cNvPicPr>
          <p:nvPr/>
        </p:nvPicPr>
        <p:blipFill>
          <a:blip r:embed="rId3" cstate="print"/>
          <a:srcRect/>
          <a:stretch>
            <a:fillRect/>
          </a:stretch>
        </p:blipFill>
        <p:spPr bwMode="auto">
          <a:xfrm>
            <a:off x="6429152" y="2857946"/>
            <a:ext cx="4086449" cy="2399854"/>
          </a:xfrm>
          <a:prstGeom prst="rect">
            <a:avLst/>
          </a:prstGeom>
          <a:noFill/>
          <a:ln w="25400">
            <a:noFill/>
            <a:miter lim="800000"/>
            <a:headEnd/>
            <a:tailEnd/>
          </a:ln>
          <a:effectLst/>
        </p:spPr>
      </p:pic>
      <p:sp>
        <p:nvSpPr>
          <p:cNvPr id="26628" name="Rectangle 4"/>
          <p:cNvSpPr>
            <a:spLocks noGrp="1" noChangeArrowheads="1"/>
          </p:cNvSpPr>
          <p:nvPr>
            <p:ph type="title"/>
          </p:nvPr>
        </p:nvSpPr>
        <p:spPr>
          <a:noFill/>
        </p:spPr>
        <p:txBody>
          <a:bodyPr/>
          <a:lstStyle/>
          <a:p>
            <a:pPr>
              <a:tabLst>
                <a:tab pos="1081570" algn="l"/>
              </a:tabLst>
            </a:pPr>
            <a:r>
              <a:rPr lang="en-US" dirty="0">
                <a:solidFill>
                  <a:srgbClr val="9999FF"/>
                </a:solidFill>
              </a:rPr>
              <a:t>Deleting an Element</a:t>
            </a:r>
          </a:p>
        </p:txBody>
      </p:sp>
      <p:sp>
        <p:nvSpPr>
          <p:cNvPr id="26629" name="Text Box 5"/>
          <p:cNvSpPr txBox="1">
            <a:spLocks noChangeArrowheads="1"/>
          </p:cNvSpPr>
          <p:nvPr/>
        </p:nvSpPr>
        <p:spPr bwMode="auto">
          <a:xfrm>
            <a:off x="6751738"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24</a:t>
            </a:r>
          </a:p>
        </p:txBody>
      </p:sp>
      <p:sp>
        <p:nvSpPr>
          <p:cNvPr id="26631" name="Text Box 7"/>
          <p:cNvSpPr txBox="1">
            <a:spLocks noChangeArrowheads="1"/>
          </p:cNvSpPr>
          <p:nvPr/>
        </p:nvSpPr>
        <p:spPr bwMode="auto">
          <a:xfrm>
            <a:off x="8429402" y="29014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26632" name="Text Box 8"/>
          <p:cNvSpPr txBox="1">
            <a:spLocks noChangeArrowheads="1"/>
          </p:cNvSpPr>
          <p:nvPr/>
        </p:nvSpPr>
        <p:spPr bwMode="auto">
          <a:xfrm>
            <a:off x="10109300"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26633" name="Text Box 9"/>
          <p:cNvSpPr txBox="1">
            <a:spLocks noChangeArrowheads="1"/>
          </p:cNvSpPr>
          <p:nvPr/>
        </p:nvSpPr>
        <p:spPr bwMode="auto">
          <a:xfrm>
            <a:off x="9054479" y="421191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26634" name="Text Box 10"/>
          <p:cNvSpPr txBox="1">
            <a:spLocks noChangeArrowheads="1"/>
          </p:cNvSpPr>
          <p:nvPr/>
        </p:nvSpPr>
        <p:spPr bwMode="auto">
          <a:xfrm>
            <a:off x="7027441" y="486266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26635" name="Text Box 11"/>
          <p:cNvSpPr txBox="1">
            <a:spLocks noChangeArrowheads="1"/>
          </p:cNvSpPr>
          <p:nvPr/>
        </p:nvSpPr>
        <p:spPr bwMode="auto">
          <a:xfrm>
            <a:off x="9562357"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26636" name="Text Box 12"/>
          <p:cNvSpPr txBox="1">
            <a:spLocks noChangeArrowheads="1"/>
          </p:cNvSpPr>
          <p:nvPr/>
        </p:nvSpPr>
        <p:spPr bwMode="auto">
          <a:xfrm>
            <a:off x="6527377" y="486266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26637" name="Text Box 13"/>
          <p:cNvSpPr txBox="1">
            <a:spLocks noChangeArrowheads="1"/>
          </p:cNvSpPr>
          <p:nvPr/>
        </p:nvSpPr>
        <p:spPr bwMode="auto">
          <a:xfrm>
            <a:off x="7867949"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26638" name="Text Box 14"/>
          <p:cNvSpPr txBox="1">
            <a:spLocks noChangeArrowheads="1"/>
          </p:cNvSpPr>
          <p:nvPr/>
        </p:nvSpPr>
        <p:spPr bwMode="auto">
          <a:xfrm>
            <a:off x="5459760"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26639" name="Text Box 15"/>
          <p:cNvSpPr txBox="1">
            <a:spLocks noChangeArrowheads="1"/>
          </p:cNvSpPr>
          <p:nvPr/>
        </p:nvSpPr>
        <p:spPr bwMode="auto">
          <a:xfrm>
            <a:off x="6531322"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26640" name="Text Box 16"/>
          <p:cNvSpPr txBox="1">
            <a:spLocks noChangeArrowheads="1"/>
          </p:cNvSpPr>
          <p:nvPr/>
        </p:nvSpPr>
        <p:spPr bwMode="auto">
          <a:xfrm>
            <a:off x="699008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26641" name="Text Box 17"/>
          <p:cNvSpPr txBox="1">
            <a:spLocks noChangeArrowheads="1"/>
          </p:cNvSpPr>
          <p:nvPr/>
        </p:nvSpPr>
        <p:spPr bwMode="auto">
          <a:xfrm>
            <a:off x="4846962"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26642" name="Text Box 18"/>
          <p:cNvSpPr txBox="1">
            <a:spLocks noChangeArrowheads="1"/>
          </p:cNvSpPr>
          <p:nvPr/>
        </p:nvSpPr>
        <p:spPr bwMode="auto">
          <a:xfrm>
            <a:off x="3780980"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26643" name="Text Box 19"/>
          <p:cNvSpPr txBox="1">
            <a:spLocks noChangeArrowheads="1"/>
          </p:cNvSpPr>
          <p:nvPr/>
        </p:nvSpPr>
        <p:spPr bwMode="auto">
          <a:xfrm>
            <a:off x="4305599"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24</a:t>
            </a:r>
          </a:p>
        </p:txBody>
      </p:sp>
      <p:sp>
        <p:nvSpPr>
          <p:cNvPr id="26644" name="Text Box 20"/>
          <p:cNvSpPr txBox="1">
            <a:spLocks noChangeArrowheads="1"/>
          </p:cNvSpPr>
          <p:nvPr/>
        </p:nvSpPr>
        <p:spPr bwMode="auto">
          <a:xfrm>
            <a:off x="270383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26646" name="Text Box 22"/>
          <p:cNvSpPr txBox="1">
            <a:spLocks noChangeArrowheads="1"/>
          </p:cNvSpPr>
          <p:nvPr/>
        </p:nvSpPr>
        <p:spPr bwMode="auto">
          <a:xfrm>
            <a:off x="5904013"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26647" name="Text Box 23"/>
          <p:cNvSpPr txBox="1">
            <a:spLocks noChangeArrowheads="1"/>
          </p:cNvSpPr>
          <p:nvPr/>
        </p:nvSpPr>
        <p:spPr bwMode="auto">
          <a:xfrm>
            <a:off x="7582199" y="486266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14</a:t>
            </a:r>
          </a:p>
        </p:txBody>
      </p:sp>
      <p:sp>
        <p:nvSpPr>
          <p:cNvPr id="26648" name="Text Box 24"/>
          <p:cNvSpPr txBox="1">
            <a:spLocks noChangeArrowheads="1"/>
          </p:cNvSpPr>
          <p:nvPr/>
        </p:nvSpPr>
        <p:spPr bwMode="auto">
          <a:xfrm>
            <a:off x="7518054"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14</a:t>
            </a:r>
          </a:p>
        </p:txBody>
      </p:sp>
      <p:sp>
        <p:nvSpPr>
          <p:cNvPr id="6" name="Rectangle 3">
            <a:extLst>
              <a:ext uri="{FF2B5EF4-FFF2-40B4-BE49-F238E27FC236}">
                <a16:creationId xmlns:a16="http://schemas.microsoft.com/office/drawing/2014/main" id="{4EA383D1-E21E-D1B0-31C7-84315C379EE8}"/>
              </a:ext>
            </a:extLst>
          </p:cNvPr>
          <p:cNvSpPr txBox="1">
            <a:spLocks noChangeArrowheads="1"/>
          </p:cNvSpPr>
          <p:nvPr/>
        </p:nvSpPr>
        <p:spPr>
          <a:xfrm>
            <a:off x="721355" y="1561483"/>
            <a:ext cx="6961808" cy="2953126"/>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tabLst>
                <a:tab pos="741138" algn="l"/>
                <a:tab pos="591571" algn="l"/>
                <a:tab pos="591571" algn="l"/>
                <a:tab pos="591571" algn="l"/>
                <a:tab pos="950978" algn="l"/>
                <a:tab pos="950978" algn="l"/>
              </a:tabLst>
            </a:pPr>
            <a:r>
              <a:rPr lang="en-US" b="1" dirty="0">
                <a:latin typeface="Courier New" panose="02070309020205020404" pitchFamily="49" charset="0"/>
                <a:cs typeface="Courier New" panose="02070309020205020404" pitchFamily="49" charset="0"/>
              </a:rPr>
              <a:t>Delete(</a:t>
            </a:r>
            <a:r>
              <a:rPr lang="en-US" b="1" i="1" dirty="0">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1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2	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1</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3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1 and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[parent(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4	</a:t>
            </a:r>
            <a:r>
              <a:rPr lang="en-US" b="1" dirty="0">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Heapify</a:t>
            </a:r>
            <a:r>
              <a:rPr lang="en-US" dirty="0">
                <a:latin typeface="Courier New" panose="02070309020205020404" pitchFamily="49" charset="0"/>
                <a:cs typeface="Courier New" panose="02070309020205020404" pitchFamily="49" charset="0"/>
              </a:rPr>
              <a:t>-Up(</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Heapify</a:t>
            </a:r>
            <a:r>
              <a:rPr lang="en-US" dirty="0">
                <a:latin typeface="Courier New" panose="02070309020205020404" pitchFamily="49" charset="0"/>
                <a:cs typeface="Courier New" panose="02070309020205020404" pitchFamily="49" charset="0"/>
              </a:rPr>
              <a:t>-Down(</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26245829"/>
      </p:ext>
    </p:extLst>
  </p:cSld>
  <p:clrMapOvr>
    <a:masterClrMapping/>
  </p:clrMapOvr>
  <p:transition>
    <p:pull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noFill/>
        </p:spPr>
        <p:txBody>
          <a:bodyPr/>
          <a:lstStyle/>
          <a:p>
            <a:pPr>
              <a:tabLst>
                <a:tab pos="1081570" algn="l"/>
              </a:tabLst>
            </a:pPr>
            <a:r>
              <a:rPr lang="en-US" dirty="0">
                <a:solidFill>
                  <a:srgbClr val="9999FF"/>
                </a:solidFill>
              </a:rPr>
              <a:t>Deleting an Element</a:t>
            </a:r>
          </a:p>
        </p:txBody>
      </p:sp>
      <p:pic>
        <p:nvPicPr>
          <p:cNvPr id="34" name="Picture 2"/>
          <p:cNvPicPr>
            <a:picLocks noChangeAspect="1" noChangeArrowheads="1"/>
          </p:cNvPicPr>
          <p:nvPr/>
        </p:nvPicPr>
        <p:blipFill>
          <a:blip r:embed="rId2" cstate="print"/>
          <a:srcRect/>
          <a:stretch>
            <a:fillRect/>
          </a:stretch>
        </p:blipFill>
        <p:spPr bwMode="auto">
          <a:xfrm>
            <a:off x="6429152" y="2857946"/>
            <a:ext cx="4086449" cy="2399854"/>
          </a:xfrm>
          <a:prstGeom prst="rect">
            <a:avLst/>
          </a:prstGeom>
          <a:noFill/>
          <a:ln w="25400">
            <a:noFill/>
            <a:miter lim="800000"/>
            <a:headEnd/>
            <a:tailEnd/>
          </a:ln>
          <a:effectLst/>
        </p:spPr>
      </p:pic>
      <p:sp>
        <p:nvSpPr>
          <p:cNvPr id="35" name="Text Box 5"/>
          <p:cNvSpPr txBox="1">
            <a:spLocks noChangeArrowheads="1"/>
          </p:cNvSpPr>
          <p:nvPr/>
        </p:nvSpPr>
        <p:spPr bwMode="auto">
          <a:xfrm>
            <a:off x="6751738"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24</a:t>
            </a:r>
          </a:p>
        </p:txBody>
      </p:sp>
      <p:sp>
        <p:nvSpPr>
          <p:cNvPr id="36" name="Text Box 6"/>
          <p:cNvSpPr txBox="1">
            <a:spLocks noChangeArrowheads="1"/>
          </p:cNvSpPr>
          <p:nvPr/>
        </p:nvSpPr>
        <p:spPr bwMode="auto">
          <a:xfrm>
            <a:off x="8429402" y="29014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37" name="Text Box 7"/>
          <p:cNvSpPr txBox="1">
            <a:spLocks noChangeArrowheads="1"/>
          </p:cNvSpPr>
          <p:nvPr/>
        </p:nvSpPr>
        <p:spPr bwMode="auto">
          <a:xfrm>
            <a:off x="10109300"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38" name="Text Box 8"/>
          <p:cNvSpPr txBox="1">
            <a:spLocks noChangeArrowheads="1"/>
          </p:cNvSpPr>
          <p:nvPr/>
        </p:nvSpPr>
        <p:spPr bwMode="auto">
          <a:xfrm>
            <a:off x="9054479" y="421191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39" name="Text Box 9"/>
          <p:cNvSpPr txBox="1">
            <a:spLocks noChangeArrowheads="1"/>
          </p:cNvSpPr>
          <p:nvPr/>
        </p:nvSpPr>
        <p:spPr bwMode="auto">
          <a:xfrm>
            <a:off x="7027441" y="486266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40" name="Text Box 10"/>
          <p:cNvSpPr txBox="1">
            <a:spLocks noChangeArrowheads="1"/>
          </p:cNvSpPr>
          <p:nvPr/>
        </p:nvSpPr>
        <p:spPr bwMode="auto">
          <a:xfrm>
            <a:off x="9562357"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41" name="Text Box 11"/>
          <p:cNvSpPr txBox="1">
            <a:spLocks noChangeArrowheads="1"/>
          </p:cNvSpPr>
          <p:nvPr/>
        </p:nvSpPr>
        <p:spPr bwMode="auto">
          <a:xfrm>
            <a:off x="6527377" y="486266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42" name="Text Box 12"/>
          <p:cNvSpPr txBox="1">
            <a:spLocks noChangeArrowheads="1"/>
          </p:cNvSpPr>
          <p:nvPr/>
        </p:nvSpPr>
        <p:spPr bwMode="auto">
          <a:xfrm>
            <a:off x="7867949"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sp>
        <p:nvSpPr>
          <p:cNvPr id="43" name="Text Box 21"/>
          <p:cNvSpPr txBox="1">
            <a:spLocks noChangeArrowheads="1"/>
          </p:cNvSpPr>
          <p:nvPr/>
        </p:nvSpPr>
        <p:spPr bwMode="auto">
          <a:xfrm>
            <a:off x="7304262"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latin typeface="Helvetica" pitchFamily="34" charset="0"/>
              </a:rPr>
              <a:t>14</a:t>
            </a:r>
          </a:p>
        </p:txBody>
      </p:sp>
      <p:pic>
        <p:nvPicPr>
          <p:cNvPr id="44" name="Picture 1"/>
          <p:cNvPicPr>
            <a:picLocks noChangeAspect="1" noChangeArrowheads="1"/>
          </p:cNvPicPr>
          <p:nvPr/>
        </p:nvPicPr>
        <p:blipFill>
          <a:blip r:embed="rId3" cstate="print"/>
          <a:srcRect/>
          <a:stretch>
            <a:fillRect/>
          </a:stretch>
        </p:blipFill>
        <p:spPr bwMode="auto">
          <a:xfrm>
            <a:off x="2635747" y="5439296"/>
            <a:ext cx="4829845" cy="543594"/>
          </a:xfrm>
          <a:prstGeom prst="rect">
            <a:avLst/>
          </a:prstGeom>
          <a:noFill/>
          <a:ln w="25400">
            <a:noFill/>
            <a:miter lim="800000"/>
            <a:headEnd/>
            <a:tailEnd/>
          </a:ln>
          <a:effectLst/>
        </p:spPr>
      </p:pic>
      <p:sp>
        <p:nvSpPr>
          <p:cNvPr id="45" name="Text Box 13"/>
          <p:cNvSpPr txBox="1">
            <a:spLocks noChangeArrowheads="1"/>
          </p:cNvSpPr>
          <p:nvPr/>
        </p:nvSpPr>
        <p:spPr bwMode="auto">
          <a:xfrm>
            <a:off x="5459760"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46" name="Text Box 14"/>
          <p:cNvSpPr txBox="1">
            <a:spLocks noChangeArrowheads="1"/>
          </p:cNvSpPr>
          <p:nvPr/>
        </p:nvSpPr>
        <p:spPr bwMode="auto">
          <a:xfrm>
            <a:off x="6531322"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47" name="Text Box 15"/>
          <p:cNvSpPr txBox="1">
            <a:spLocks noChangeArrowheads="1"/>
          </p:cNvSpPr>
          <p:nvPr/>
        </p:nvSpPr>
        <p:spPr bwMode="auto">
          <a:xfrm>
            <a:off x="699008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48" name="Text Box 16"/>
          <p:cNvSpPr txBox="1">
            <a:spLocks noChangeArrowheads="1"/>
          </p:cNvSpPr>
          <p:nvPr/>
        </p:nvSpPr>
        <p:spPr bwMode="auto">
          <a:xfrm>
            <a:off x="4846962"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49" name="Text Box 17"/>
          <p:cNvSpPr txBox="1">
            <a:spLocks noChangeArrowheads="1"/>
          </p:cNvSpPr>
          <p:nvPr/>
        </p:nvSpPr>
        <p:spPr bwMode="auto">
          <a:xfrm>
            <a:off x="3780980"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50" name="Text Box 18"/>
          <p:cNvSpPr txBox="1">
            <a:spLocks noChangeArrowheads="1"/>
          </p:cNvSpPr>
          <p:nvPr/>
        </p:nvSpPr>
        <p:spPr bwMode="auto">
          <a:xfrm>
            <a:off x="4305599"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24</a:t>
            </a:r>
          </a:p>
        </p:txBody>
      </p:sp>
      <p:sp>
        <p:nvSpPr>
          <p:cNvPr id="51" name="Text Box 19"/>
          <p:cNvSpPr txBox="1">
            <a:spLocks noChangeArrowheads="1"/>
          </p:cNvSpPr>
          <p:nvPr/>
        </p:nvSpPr>
        <p:spPr bwMode="auto">
          <a:xfrm>
            <a:off x="270383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52" name="Text Box 20"/>
          <p:cNvSpPr txBox="1">
            <a:spLocks noChangeArrowheads="1"/>
          </p:cNvSpPr>
          <p:nvPr/>
        </p:nvSpPr>
        <p:spPr bwMode="auto">
          <a:xfrm>
            <a:off x="5904013"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53" name="Text Box 22"/>
          <p:cNvSpPr txBox="1">
            <a:spLocks noChangeArrowheads="1"/>
          </p:cNvSpPr>
          <p:nvPr/>
        </p:nvSpPr>
        <p:spPr bwMode="auto">
          <a:xfrm>
            <a:off x="3239618"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dirty="0">
                <a:solidFill>
                  <a:schemeClr val="bg1">
                    <a:lumMod val="95000"/>
                    <a:lumOff val="5000"/>
                  </a:schemeClr>
                </a:solidFill>
              </a:rPr>
              <a:t>14</a:t>
            </a:r>
          </a:p>
        </p:txBody>
      </p:sp>
      <p:sp>
        <p:nvSpPr>
          <p:cNvPr id="4" name="Rectangle 3">
            <a:extLst>
              <a:ext uri="{FF2B5EF4-FFF2-40B4-BE49-F238E27FC236}">
                <a16:creationId xmlns:a16="http://schemas.microsoft.com/office/drawing/2014/main" id="{DD6982C7-8C94-7195-2414-BAB2F3A546C7}"/>
              </a:ext>
            </a:extLst>
          </p:cNvPr>
          <p:cNvSpPr txBox="1">
            <a:spLocks noChangeArrowheads="1"/>
          </p:cNvSpPr>
          <p:nvPr/>
        </p:nvSpPr>
        <p:spPr>
          <a:xfrm>
            <a:off x="751488" y="1687894"/>
            <a:ext cx="6961808" cy="2953126"/>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tabLst>
                <a:tab pos="741138" algn="l"/>
                <a:tab pos="591571" algn="l"/>
                <a:tab pos="591571" algn="l"/>
                <a:tab pos="591571" algn="l"/>
                <a:tab pos="950978" algn="l"/>
                <a:tab pos="950978" algn="l"/>
              </a:tabLst>
            </a:pPr>
            <a:r>
              <a:rPr lang="en-US" b="1" dirty="0">
                <a:latin typeface="Courier New" panose="02070309020205020404" pitchFamily="49" charset="0"/>
                <a:cs typeface="Courier New" panose="02070309020205020404" pitchFamily="49" charset="0"/>
              </a:rPr>
              <a:t>Delete(</a:t>
            </a:r>
            <a:r>
              <a:rPr lang="en-US" b="1" i="1" dirty="0">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1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2	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1</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3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1 and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[parent(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4	</a:t>
            </a:r>
            <a:r>
              <a:rPr lang="en-US" b="1" dirty="0">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Heapify</a:t>
            </a:r>
            <a:r>
              <a:rPr lang="en-US" dirty="0">
                <a:latin typeface="Courier New" panose="02070309020205020404" pitchFamily="49" charset="0"/>
                <a:cs typeface="Courier New" panose="02070309020205020404" pitchFamily="49" charset="0"/>
              </a:rPr>
              <a:t>-Up(</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Heapify</a:t>
            </a:r>
            <a:r>
              <a:rPr lang="en-US" dirty="0">
                <a:latin typeface="Courier New" panose="02070309020205020404" pitchFamily="49" charset="0"/>
                <a:cs typeface="Courier New" panose="02070309020205020404" pitchFamily="49" charset="0"/>
              </a:rPr>
              <a:t>-Down(</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11402880"/>
      </p:ext>
    </p:extLst>
  </p:cSld>
  <p:clrMapOvr>
    <a:masterClrMapping/>
  </p:clrMapOvr>
  <p:transition>
    <p:pull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8" name="Rectangle 4"/>
          <p:cNvSpPr>
            <a:spLocks noGrp="1" noChangeArrowheads="1"/>
          </p:cNvSpPr>
          <p:nvPr>
            <p:ph type="title"/>
          </p:nvPr>
        </p:nvSpPr>
        <p:spPr>
          <a:noFill/>
        </p:spPr>
        <p:txBody>
          <a:bodyPr/>
          <a:lstStyle/>
          <a:p>
            <a:pPr>
              <a:tabLst>
                <a:tab pos="1081570" algn="l"/>
              </a:tabLst>
            </a:pPr>
            <a:r>
              <a:rPr lang="en-US" dirty="0">
                <a:solidFill>
                  <a:srgbClr val="9999FF"/>
                </a:solidFill>
              </a:rPr>
              <a:t>Deleting an Element</a:t>
            </a:r>
          </a:p>
        </p:txBody>
      </p:sp>
      <p:pic>
        <p:nvPicPr>
          <p:cNvPr id="54" name="Picture 1"/>
          <p:cNvPicPr>
            <a:picLocks noChangeAspect="1" noChangeArrowheads="1"/>
          </p:cNvPicPr>
          <p:nvPr/>
        </p:nvPicPr>
        <p:blipFill>
          <a:blip r:embed="rId2" cstate="print"/>
          <a:srcRect/>
          <a:stretch>
            <a:fillRect/>
          </a:stretch>
        </p:blipFill>
        <p:spPr bwMode="auto">
          <a:xfrm>
            <a:off x="6429152" y="2857946"/>
            <a:ext cx="4086449" cy="2399854"/>
          </a:xfrm>
          <a:prstGeom prst="rect">
            <a:avLst/>
          </a:prstGeom>
          <a:noFill/>
          <a:ln w="25400">
            <a:noFill/>
            <a:miter lim="800000"/>
            <a:headEnd/>
            <a:tailEnd/>
          </a:ln>
          <a:effectLst/>
        </p:spPr>
      </p:pic>
      <p:sp>
        <p:nvSpPr>
          <p:cNvPr id="55" name="Text Box 5"/>
          <p:cNvSpPr txBox="1">
            <a:spLocks noChangeArrowheads="1"/>
          </p:cNvSpPr>
          <p:nvPr/>
        </p:nvSpPr>
        <p:spPr bwMode="auto">
          <a:xfrm>
            <a:off x="6751738"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24</a:t>
            </a:r>
          </a:p>
        </p:txBody>
      </p:sp>
      <p:sp>
        <p:nvSpPr>
          <p:cNvPr id="56" name="Text Box 6"/>
          <p:cNvSpPr txBox="1">
            <a:spLocks noChangeArrowheads="1"/>
          </p:cNvSpPr>
          <p:nvPr/>
        </p:nvSpPr>
        <p:spPr bwMode="auto">
          <a:xfrm>
            <a:off x="8429402" y="2901479"/>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65</a:t>
            </a:r>
          </a:p>
        </p:txBody>
      </p:sp>
      <p:sp>
        <p:nvSpPr>
          <p:cNvPr id="57" name="Text Box 7"/>
          <p:cNvSpPr txBox="1">
            <a:spLocks noChangeArrowheads="1"/>
          </p:cNvSpPr>
          <p:nvPr/>
        </p:nvSpPr>
        <p:spPr bwMode="auto">
          <a:xfrm>
            <a:off x="10109300"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13</a:t>
            </a:r>
          </a:p>
        </p:txBody>
      </p:sp>
      <p:sp>
        <p:nvSpPr>
          <p:cNvPr id="58" name="Text Box 8"/>
          <p:cNvSpPr txBox="1">
            <a:spLocks noChangeArrowheads="1"/>
          </p:cNvSpPr>
          <p:nvPr/>
        </p:nvSpPr>
        <p:spPr bwMode="auto">
          <a:xfrm>
            <a:off x="9054479" y="421191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a:t>
            </a:r>
          </a:p>
        </p:txBody>
      </p:sp>
      <p:sp>
        <p:nvSpPr>
          <p:cNvPr id="59" name="Text Box 9"/>
          <p:cNvSpPr txBox="1">
            <a:spLocks noChangeArrowheads="1"/>
          </p:cNvSpPr>
          <p:nvPr/>
        </p:nvSpPr>
        <p:spPr bwMode="auto">
          <a:xfrm>
            <a:off x="7027441" y="486266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23</a:t>
            </a:r>
          </a:p>
        </p:txBody>
      </p:sp>
      <p:sp>
        <p:nvSpPr>
          <p:cNvPr id="60" name="Text Box 10"/>
          <p:cNvSpPr txBox="1">
            <a:spLocks noChangeArrowheads="1"/>
          </p:cNvSpPr>
          <p:nvPr/>
        </p:nvSpPr>
        <p:spPr bwMode="auto">
          <a:xfrm>
            <a:off x="9562357"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41</a:t>
            </a:r>
          </a:p>
        </p:txBody>
      </p:sp>
      <p:sp>
        <p:nvSpPr>
          <p:cNvPr id="61" name="Text Box 11"/>
          <p:cNvSpPr txBox="1">
            <a:spLocks noChangeArrowheads="1"/>
          </p:cNvSpPr>
          <p:nvPr/>
        </p:nvSpPr>
        <p:spPr bwMode="auto">
          <a:xfrm>
            <a:off x="6527377" y="4862661"/>
            <a:ext cx="141064"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3</a:t>
            </a:r>
          </a:p>
        </p:txBody>
      </p:sp>
      <p:sp>
        <p:nvSpPr>
          <p:cNvPr id="62" name="Text Box 12"/>
          <p:cNvSpPr txBox="1">
            <a:spLocks noChangeArrowheads="1"/>
          </p:cNvSpPr>
          <p:nvPr/>
        </p:nvSpPr>
        <p:spPr bwMode="auto">
          <a:xfrm>
            <a:off x="7867949" y="4211911"/>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dirty="0">
                <a:solidFill>
                  <a:schemeClr val="bg1">
                    <a:lumMod val="95000"/>
                    <a:lumOff val="5000"/>
                  </a:schemeClr>
                </a:solidFill>
                <a:latin typeface="Helvetica" pitchFamily="34" charset="0"/>
              </a:rPr>
              <a:t>14</a:t>
            </a:r>
          </a:p>
        </p:txBody>
      </p:sp>
      <p:sp>
        <p:nvSpPr>
          <p:cNvPr id="63" name="Text Box 21"/>
          <p:cNvSpPr txBox="1">
            <a:spLocks noChangeArrowheads="1"/>
          </p:cNvSpPr>
          <p:nvPr/>
        </p:nvSpPr>
        <p:spPr bwMode="auto">
          <a:xfrm>
            <a:off x="7304262" y="3558927"/>
            <a:ext cx="282129" cy="303032"/>
          </a:xfrm>
          <a:prstGeom prst="rect">
            <a:avLst/>
          </a:prstGeom>
          <a:noFill/>
          <a:ln w="9525">
            <a:noFill/>
            <a:miter lim="800000"/>
            <a:headEnd/>
            <a:tailEnd/>
          </a:ln>
          <a:effectLst/>
        </p:spPr>
        <p:txBody>
          <a:bodyPr wrap="none" lIns="0" tIns="0" rIns="0" bIns="0">
            <a:spAutoFit/>
          </a:bodyPr>
          <a:lstStyle/>
          <a:p>
            <a:pPr>
              <a:tabLst>
                <a:tab pos="748951" algn="l"/>
              </a:tabLst>
            </a:pPr>
            <a:r>
              <a:rPr lang="en-US" sz="1969" b="1">
                <a:solidFill>
                  <a:schemeClr val="bg1">
                    <a:lumMod val="95000"/>
                    <a:lumOff val="5000"/>
                  </a:schemeClr>
                </a:solidFill>
                <a:latin typeface="Helvetica" pitchFamily="34" charset="0"/>
              </a:rPr>
              <a:t>54</a:t>
            </a:r>
          </a:p>
        </p:txBody>
      </p:sp>
      <p:pic>
        <p:nvPicPr>
          <p:cNvPr id="64" name="Picture 2"/>
          <p:cNvPicPr>
            <a:picLocks noChangeAspect="1" noChangeArrowheads="1"/>
          </p:cNvPicPr>
          <p:nvPr/>
        </p:nvPicPr>
        <p:blipFill>
          <a:blip r:embed="rId3" cstate="print"/>
          <a:srcRect/>
          <a:stretch>
            <a:fillRect/>
          </a:stretch>
        </p:blipFill>
        <p:spPr bwMode="auto">
          <a:xfrm>
            <a:off x="2635747" y="5439296"/>
            <a:ext cx="4829845" cy="543594"/>
          </a:xfrm>
          <a:prstGeom prst="rect">
            <a:avLst/>
          </a:prstGeom>
          <a:noFill/>
          <a:ln w="25400">
            <a:noFill/>
            <a:miter lim="800000"/>
            <a:headEnd/>
            <a:tailEnd/>
          </a:ln>
          <a:effectLst/>
        </p:spPr>
      </p:pic>
      <p:sp>
        <p:nvSpPr>
          <p:cNvPr id="65" name="Text Box 13"/>
          <p:cNvSpPr txBox="1">
            <a:spLocks noChangeArrowheads="1"/>
          </p:cNvSpPr>
          <p:nvPr/>
        </p:nvSpPr>
        <p:spPr bwMode="auto">
          <a:xfrm>
            <a:off x="5459760"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a:t>
            </a:r>
          </a:p>
        </p:txBody>
      </p:sp>
      <p:sp>
        <p:nvSpPr>
          <p:cNvPr id="66" name="Text Box 14"/>
          <p:cNvSpPr txBox="1">
            <a:spLocks noChangeArrowheads="1"/>
          </p:cNvSpPr>
          <p:nvPr/>
        </p:nvSpPr>
        <p:spPr bwMode="auto">
          <a:xfrm>
            <a:off x="6531322" y="5518547"/>
            <a:ext cx="165110"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3</a:t>
            </a:r>
          </a:p>
        </p:txBody>
      </p:sp>
      <p:sp>
        <p:nvSpPr>
          <p:cNvPr id="67" name="Text Box 15"/>
          <p:cNvSpPr txBox="1">
            <a:spLocks noChangeArrowheads="1"/>
          </p:cNvSpPr>
          <p:nvPr/>
        </p:nvSpPr>
        <p:spPr bwMode="auto">
          <a:xfrm>
            <a:off x="699008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23</a:t>
            </a:r>
          </a:p>
        </p:txBody>
      </p:sp>
      <p:sp>
        <p:nvSpPr>
          <p:cNvPr id="68" name="Text Box 16"/>
          <p:cNvSpPr txBox="1">
            <a:spLocks noChangeArrowheads="1"/>
          </p:cNvSpPr>
          <p:nvPr/>
        </p:nvSpPr>
        <p:spPr bwMode="auto">
          <a:xfrm>
            <a:off x="4846962"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dirty="0">
                <a:solidFill>
                  <a:schemeClr val="bg1">
                    <a:lumMod val="95000"/>
                    <a:lumOff val="5000"/>
                  </a:schemeClr>
                </a:solidFill>
              </a:rPr>
              <a:t>14</a:t>
            </a:r>
          </a:p>
        </p:txBody>
      </p:sp>
      <p:sp>
        <p:nvSpPr>
          <p:cNvPr id="69" name="Text Box 17"/>
          <p:cNvSpPr txBox="1">
            <a:spLocks noChangeArrowheads="1"/>
          </p:cNvSpPr>
          <p:nvPr/>
        </p:nvSpPr>
        <p:spPr bwMode="auto">
          <a:xfrm>
            <a:off x="3780980"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41</a:t>
            </a:r>
          </a:p>
        </p:txBody>
      </p:sp>
      <p:sp>
        <p:nvSpPr>
          <p:cNvPr id="70" name="Text Box 18"/>
          <p:cNvSpPr txBox="1">
            <a:spLocks noChangeArrowheads="1"/>
          </p:cNvSpPr>
          <p:nvPr/>
        </p:nvSpPr>
        <p:spPr bwMode="auto">
          <a:xfrm>
            <a:off x="4305599"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24</a:t>
            </a:r>
          </a:p>
        </p:txBody>
      </p:sp>
      <p:sp>
        <p:nvSpPr>
          <p:cNvPr id="71" name="Text Box 19"/>
          <p:cNvSpPr txBox="1">
            <a:spLocks noChangeArrowheads="1"/>
          </p:cNvSpPr>
          <p:nvPr/>
        </p:nvSpPr>
        <p:spPr bwMode="auto">
          <a:xfrm>
            <a:off x="2703837"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65</a:t>
            </a:r>
          </a:p>
        </p:txBody>
      </p:sp>
      <p:sp>
        <p:nvSpPr>
          <p:cNvPr id="72" name="Text Box 20"/>
          <p:cNvSpPr txBox="1">
            <a:spLocks noChangeArrowheads="1"/>
          </p:cNvSpPr>
          <p:nvPr/>
        </p:nvSpPr>
        <p:spPr bwMode="auto">
          <a:xfrm>
            <a:off x="5904013"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13</a:t>
            </a:r>
          </a:p>
        </p:txBody>
      </p:sp>
      <p:sp>
        <p:nvSpPr>
          <p:cNvPr id="73" name="Text Box 22"/>
          <p:cNvSpPr txBox="1">
            <a:spLocks noChangeArrowheads="1"/>
          </p:cNvSpPr>
          <p:nvPr/>
        </p:nvSpPr>
        <p:spPr bwMode="auto">
          <a:xfrm>
            <a:off x="3239618" y="5518547"/>
            <a:ext cx="330219" cy="389466"/>
          </a:xfrm>
          <a:prstGeom prst="rect">
            <a:avLst/>
          </a:prstGeom>
          <a:noFill/>
          <a:ln w="9525">
            <a:noFill/>
            <a:miter lim="800000"/>
            <a:headEnd/>
            <a:tailEnd/>
          </a:ln>
          <a:effectLst/>
        </p:spPr>
        <p:txBody>
          <a:bodyPr wrap="none" lIns="0" tIns="0" rIns="0" bIns="0">
            <a:spAutoFit/>
          </a:bodyPr>
          <a:lstStyle/>
          <a:p>
            <a:pPr>
              <a:tabLst>
                <a:tab pos="748951" algn="l"/>
              </a:tabLst>
            </a:pPr>
            <a:r>
              <a:rPr lang="en-US" sz="2531">
                <a:solidFill>
                  <a:schemeClr val="bg1">
                    <a:lumMod val="95000"/>
                    <a:lumOff val="5000"/>
                  </a:schemeClr>
                </a:solidFill>
              </a:rPr>
              <a:t>54</a:t>
            </a:r>
          </a:p>
        </p:txBody>
      </p:sp>
      <p:sp>
        <p:nvSpPr>
          <p:cNvPr id="4" name="Rectangle 3">
            <a:extLst>
              <a:ext uri="{FF2B5EF4-FFF2-40B4-BE49-F238E27FC236}">
                <a16:creationId xmlns:a16="http://schemas.microsoft.com/office/drawing/2014/main" id="{B78E9C22-917D-B5A2-0E20-7E90A86F6230}"/>
              </a:ext>
            </a:extLst>
          </p:cNvPr>
          <p:cNvSpPr txBox="1">
            <a:spLocks noChangeArrowheads="1"/>
          </p:cNvSpPr>
          <p:nvPr/>
        </p:nvSpPr>
        <p:spPr>
          <a:xfrm>
            <a:off x="726636" y="1727948"/>
            <a:ext cx="6961808" cy="2953126"/>
          </a:xfrm>
          <a:prstGeom prst="rect">
            <a:avLst/>
          </a:prstGeom>
          <a:noFill/>
        </p:spPr>
        <p:txBody>
          <a:bodyPr vert="horz" lIns="91440" tIns="45720" rIns="91440" bIns="45720" rtlCol="0">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Font typeface="Wingdings 3" charset="2"/>
              <a:buNone/>
              <a:tabLst>
                <a:tab pos="741138" algn="l"/>
                <a:tab pos="591571" algn="l"/>
                <a:tab pos="591571" algn="l"/>
                <a:tab pos="591571" algn="l"/>
                <a:tab pos="950978" algn="l"/>
                <a:tab pos="950978" algn="l"/>
              </a:tabLst>
            </a:pPr>
            <a:r>
              <a:rPr lang="en-US" b="1" dirty="0">
                <a:latin typeface="Courier New" panose="02070309020205020404" pitchFamily="49" charset="0"/>
                <a:cs typeface="Courier New" panose="02070309020205020404" pitchFamily="49" charset="0"/>
              </a:rPr>
              <a:t>Delete(</a:t>
            </a:r>
            <a:r>
              <a:rPr lang="en-US" b="1" i="1" dirty="0">
                <a:latin typeface="Courier New" panose="02070309020205020404" pitchFamily="49" charset="0"/>
                <a:cs typeface="Courier New" panose="02070309020205020404" pitchFamily="49" charset="0"/>
              </a:rPr>
              <a:t>A</a:t>
            </a:r>
            <a:r>
              <a:rPr lang="en-US" b="1" dirty="0">
                <a:latin typeface="Courier New" panose="02070309020205020404" pitchFamily="49" charset="0"/>
                <a:cs typeface="Courier New" panose="02070309020205020404" pitchFamily="49" charset="0"/>
              </a:rPr>
              <a:t>, </a:t>
            </a:r>
            <a:r>
              <a:rPr lang="en-US" b="1" i="1" dirty="0" err="1">
                <a:latin typeface="Courier New" panose="02070309020205020404" pitchFamily="49" charset="0"/>
                <a:cs typeface="Courier New" panose="02070309020205020404" pitchFamily="49" charset="0"/>
              </a:rPr>
              <a:t>i</a:t>
            </a:r>
            <a:r>
              <a:rPr lang="en-US" b="1"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1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2	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heap-size(</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 1</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3	</a:t>
            </a:r>
            <a:r>
              <a:rPr lang="en-US" b="1" dirty="0">
                <a:latin typeface="Courier New" panose="02070309020205020404" pitchFamily="49" charset="0"/>
                <a:cs typeface="Courier New" panose="02070309020205020404" pitchFamily="49" charset="0"/>
              </a:rPr>
              <a:t>if</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1 and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 &gt; </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[parent(</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4	</a:t>
            </a:r>
            <a:r>
              <a:rPr lang="en-US" b="1" dirty="0">
                <a:latin typeface="Courier New" panose="02070309020205020404" pitchFamily="49" charset="0"/>
                <a:cs typeface="Courier New" panose="02070309020205020404" pitchFamily="49" charset="0"/>
              </a:rPr>
              <a:t>then</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Heapify</a:t>
            </a:r>
            <a:r>
              <a:rPr lang="en-US" dirty="0">
                <a:latin typeface="Courier New" panose="02070309020205020404" pitchFamily="49" charset="0"/>
                <a:cs typeface="Courier New" panose="02070309020205020404" pitchFamily="49" charset="0"/>
              </a:rPr>
              <a:t>-Up(</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a:p>
            <a:pPr>
              <a:buFont typeface="Wingdings 3" charset="2"/>
              <a:buNone/>
              <a:tabLst>
                <a:tab pos="741138" algn="l"/>
                <a:tab pos="591571" algn="l"/>
                <a:tab pos="591571" algn="l"/>
                <a:tab pos="591571" algn="l"/>
                <a:tab pos="950978" algn="l"/>
                <a:tab pos="950978" algn="l"/>
              </a:tabLst>
            </a:pPr>
            <a:r>
              <a:rPr lang="en-US" dirty="0">
                <a:latin typeface="Courier New" panose="02070309020205020404" pitchFamily="49" charset="0"/>
                <a:cs typeface="Courier New" panose="02070309020205020404" pitchFamily="49" charset="0"/>
              </a:rPr>
              <a:t>5	</a:t>
            </a:r>
            <a:r>
              <a:rPr lang="en-US" b="1" dirty="0">
                <a:latin typeface="Courier New" panose="02070309020205020404" pitchFamily="49" charset="0"/>
                <a:cs typeface="Courier New" panose="02070309020205020404" pitchFamily="49" charset="0"/>
              </a:rPr>
              <a:t>else</a:t>
            </a: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Heapify</a:t>
            </a:r>
            <a:r>
              <a:rPr lang="en-US" dirty="0">
                <a:latin typeface="Courier New" panose="02070309020205020404" pitchFamily="49" charset="0"/>
                <a:cs typeface="Courier New" panose="02070309020205020404" pitchFamily="49" charset="0"/>
              </a:rPr>
              <a:t>-Down(</a:t>
            </a:r>
            <a:r>
              <a:rPr lang="en-US" i="1" dirty="0">
                <a:latin typeface="Courier New" panose="02070309020205020404" pitchFamily="49" charset="0"/>
                <a:cs typeface="Courier New" panose="02070309020205020404" pitchFamily="49" charset="0"/>
              </a:rPr>
              <a:t>A</a:t>
            </a:r>
            <a:r>
              <a:rPr lang="en-US" dirty="0">
                <a:latin typeface="Courier New" panose="02070309020205020404" pitchFamily="49" charset="0"/>
                <a:cs typeface="Courier New" panose="02070309020205020404" pitchFamily="49" charset="0"/>
              </a:rPr>
              <a:t>, </a:t>
            </a:r>
            <a:r>
              <a:rPr lang="en-US" i="1" dirty="0" err="1">
                <a:latin typeface="Courier New" panose="02070309020205020404" pitchFamily="49" charset="0"/>
                <a:cs typeface="Courier New" panose="02070309020205020404" pitchFamily="49" charset="0"/>
              </a:rPr>
              <a:t>i</a:t>
            </a:r>
            <a:r>
              <a:rPr lang="en-US"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4028091"/>
      </p:ext>
    </p:extLst>
  </p:cSld>
  <p:clrMapOvr>
    <a:masterClrMapping/>
  </p:clrMapOvr>
  <p:transition>
    <p:pull dir="u"/>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2685255" y="340958"/>
            <a:ext cx="6821489" cy="1400530"/>
          </a:xfrm>
          <a:noFill/>
        </p:spPr>
        <p:txBody>
          <a:bodyPr/>
          <a:lstStyle/>
          <a:p>
            <a:pPr algn="ctr">
              <a:tabLst>
                <a:tab pos="1081570" algn="l"/>
              </a:tabLst>
            </a:pPr>
            <a:r>
              <a:rPr lang="en-US" dirty="0">
                <a:solidFill>
                  <a:srgbClr val="9999FF"/>
                </a:solidFill>
              </a:rPr>
              <a:t>Cost of Heap Operations</a:t>
            </a:r>
          </a:p>
        </p:txBody>
      </p:sp>
      <p:pic>
        <p:nvPicPr>
          <p:cNvPr id="5" name="Picture 4">
            <a:extLst>
              <a:ext uri="{FF2B5EF4-FFF2-40B4-BE49-F238E27FC236}">
                <a16:creationId xmlns:a16="http://schemas.microsoft.com/office/drawing/2014/main" id="{D99E3C7B-494E-7A0B-EC13-0087E7941942}"/>
              </a:ext>
            </a:extLst>
          </p:cNvPr>
          <p:cNvPicPr>
            <a:picLocks noChangeAspect="1"/>
          </p:cNvPicPr>
          <p:nvPr/>
        </p:nvPicPr>
        <p:blipFill>
          <a:blip r:embed="rId2"/>
          <a:stretch>
            <a:fillRect/>
          </a:stretch>
        </p:blipFill>
        <p:spPr>
          <a:xfrm>
            <a:off x="661274" y="1972310"/>
            <a:ext cx="10869452" cy="3839210"/>
          </a:xfrm>
          <a:prstGeom prst="rect">
            <a:avLst/>
          </a:prstGeom>
        </p:spPr>
      </p:pic>
    </p:spTree>
    <p:extLst>
      <p:ext uri="{BB962C8B-B14F-4D97-AF65-F5344CB8AC3E}">
        <p14:creationId xmlns:p14="http://schemas.microsoft.com/office/powerpoint/2010/main" val="2303866587"/>
      </p:ext>
    </p:extLst>
  </p:cSld>
  <p:clrMapOvr>
    <a:masterClrMapping/>
  </p:clrMapOvr>
  <p:transition>
    <p:pull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11B5BC-47EE-8149-D51F-E103EE6227F9}"/>
              </a:ext>
            </a:extLst>
          </p:cNvPr>
          <p:cNvSpPr>
            <a:spLocks noGrp="1"/>
          </p:cNvSpPr>
          <p:nvPr>
            <p:ph type="title"/>
          </p:nvPr>
        </p:nvSpPr>
        <p:spPr/>
        <p:txBody>
          <a:bodyPr/>
          <a:lstStyle/>
          <a:p>
            <a:pPr algn="ctr"/>
            <a:r>
              <a:rPr lang="he-IL" dirty="0"/>
              <a:t>החלק האהוב עליכם - תרגילים</a:t>
            </a:r>
            <a:endParaRPr lang="en-IL" dirty="0"/>
          </a:p>
        </p:txBody>
      </p:sp>
      <p:pic>
        <p:nvPicPr>
          <p:cNvPr id="4" name="Picture 1">
            <a:extLst>
              <a:ext uri="{FF2B5EF4-FFF2-40B4-BE49-F238E27FC236}">
                <a16:creationId xmlns:a16="http://schemas.microsoft.com/office/drawing/2014/main" id="{BC832FB9-0FFE-4EE1-AB14-A1F5759E2DA8}"/>
              </a:ext>
            </a:extLst>
          </p:cNvPr>
          <p:cNvPicPr>
            <a:picLocks noGrp="1" noChangeAspect="1"/>
          </p:cNvPicPr>
          <p:nvPr>
            <p:ph idx="1"/>
          </p:nvPr>
        </p:nvPicPr>
        <p:blipFill rotWithShape="1">
          <a:blip r:embed="rId2"/>
          <a:srcRect l="46272" t="33221" r="9999" b="46440"/>
          <a:stretch/>
        </p:blipFill>
        <p:spPr>
          <a:xfrm>
            <a:off x="646111" y="2150930"/>
            <a:ext cx="10907983" cy="2853823"/>
          </a:xfrm>
          <a:prstGeom prst="rect">
            <a:avLst/>
          </a:prstGeom>
        </p:spPr>
      </p:pic>
    </p:spTree>
    <p:extLst>
      <p:ext uri="{BB962C8B-B14F-4D97-AF65-F5344CB8AC3E}">
        <p14:creationId xmlns:p14="http://schemas.microsoft.com/office/powerpoint/2010/main" val="41683139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4D94ECE-65F2-CFE7-D6BC-325D6926747A}"/>
              </a:ext>
            </a:extLst>
          </p:cNvPr>
          <p:cNvPicPr>
            <a:picLocks noChangeAspect="1"/>
          </p:cNvPicPr>
          <p:nvPr/>
        </p:nvPicPr>
        <p:blipFill>
          <a:blip r:embed="rId2"/>
          <a:stretch>
            <a:fillRect/>
          </a:stretch>
        </p:blipFill>
        <p:spPr>
          <a:xfrm>
            <a:off x="728508" y="1950100"/>
            <a:ext cx="10734983" cy="3607420"/>
          </a:xfrm>
          <a:prstGeom prst="rect">
            <a:avLst/>
          </a:prstGeom>
        </p:spPr>
      </p:pic>
      <p:sp>
        <p:nvSpPr>
          <p:cNvPr id="8" name="TextBox 7">
            <a:extLst>
              <a:ext uri="{FF2B5EF4-FFF2-40B4-BE49-F238E27FC236}">
                <a16:creationId xmlns:a16="http://schemas.microsoft.com/office/drawing/2014/main" id="{4EC709CB-75C8-CC38-8596-52F4F804FED2}"/>
              </a:ext>
            </a:extLst>
          </p:cNvPr>
          <p:cNvSpPr txBox="1"/>
          <p:nvPr/>
        </p:nvSpPr>
        <p:spPr>
          <a:xfrm>
            <a:off x="3975076" y="670560"/>
            <a:ext cx="4039888" cy="923330"/>
          </a:xfrm>
          <a:prstGeom prst="rect">
            <a:avLst/>
          </a:prstGeom>
          <a:noFill/>
        </p:spPr>
        <p:txBody>
          <a:bodyPr wrap="none" rtlCol="0">
            <a:spAutoFit/>
          </a:bodyPr>
          <a:lstStyle/>
          <a:p>
            <a:r>
              <a:rPr lang="he-IL" sz="5400" dirty="0"/>
              <a:t>פתרון תרגיל 2</a:t>
            </a:r>
            <a:endParaRPr lang="en-IL" sz="5400" dirty="0"/>
          </a:p>
        </p:txBody>
      </p:sp>
      <p:sp>
        <p:nvSpPr>
          <p:cNvPr id="12" name="TextBox 11">
            <a:extLst>
              <a:ext uri="{FF2B5EF4-FFF2-40B4-BE49-F238E27FC236}">
                <a16:creationId xmlns:a16="http://schemas.microsoft.com/office/drawing/2014/main" id="{3D1C8D7C-8230-CA14-8D4D-E0E40245BBDF}"/>
              </a:ext>
            </a:extLst>
          </p:cNvPr>
          <p:cNvSpPr txBox="1"/>
          <p:nvPr/>
        </p:nvSpPr>
        <p:spPr>
          <a:xfrm>
            <a:off x="5367491" y="5965140"/>
            <a:ext cx="6096000" cy="461665"/>
          </a:xfrm>
          <a:prstGeom prst="rect">
            <a:avLst/>
          </a:prstGeom>
          <a:noFill/>
        </p:spPr>
        <p:txBody>
          <a:bodyPr wrap="square">
            <a:spAutoFit/>
          </a:bodyPr>
          <a:lstStyle/>
          <a:p>
            <a:pPr algn="r" rtl="1"/>
            <a:r>
              <a:rPr lang="he-IL" sz="2400" b="1" dirty="0">
                <a:solidFill>
                  <a:srgbClr val="FFFF00"/>
                </a:solidFill>
                <a:hlinkClick r:id="rId3">
                  <a:extLst>
                    <a:ext uri="{A12FA001-AC4F-418D-AE19-62706E023703}">
                      <ahyp:hlinkClr xmlns:ahyp="http://schemas.microsoft.com/office/drawing/2018/hyperlinkcolor" val="tx"/>
                    </a:ext>
                  </a:extLst>
                </a:hlinkClick>
              </a:rPr>
              <a:t>אתר לויזואליזצייה של </a:t>
            </a:r>
            <a:r>
              <a:rPr lang="en-US" sz="2400" b="1" dirty="0">
                <a:solidFill>
                  <a:srgbClr val="FFFF00"/>
                </a:solidFill>
                <a:hlinkClick r:id="rId3">
                  <a:extLst>
                    <a:ext uri="{A12FA001-AC4F-418D-AE19-62706E023703}">
                      <ahyp:hlinkClr xmlns:ahyp="http://schemas.microsoft.com/office/drawing/2018/hyperlinkcolor" val="tx"/>
                    </a:ext>
                  </a:extLst>
                </a:hlinkClick>
              </a:rPr>
              <a:t>Min-Heap</a:t>
            </a:r>
            <a:endParaRPr lang="en-IL" sz="2400" b="1" dirty="0">
              <a:solidFill>
                <a:srgbClr val="FFFF00"/>
              </a:solidFill>
            </a:endParaRPr>
          </a:p>
        </p:txBody>
      </p:sp>
    </p:spTree>
    <p:extLst>
      <p:ext uri="{BB962C8B-B14F-4D97-AF65-F5344CB8AC3E}">
        <p14:creationId xmlns:p14="http://schemas.microsoft.com/office/powerpoint/2010/main" val="14296634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מציין מיקום תוכן 2">
            <a:extLst>
              <a:ext uri="{FF2B5EF4-FFF2-40B4-BE49-F238E27FC236}">
                <a16:creationId xmlns:a16="http://schemas.microsoft.com/office/drawing/2014/main" id="{5E0D8D3C-B25D-4613-9ECC-C067E816ECB8}"/>
              </a:ext>
            </a:extLst>
          </p:cNvPr>
          <p:cNvSpPr>
            <a:spLocks noGrp="1"/>
          </p:cNvSpPr>
          <p:nvPr>
            <p:ph idx="1"/>
          </p:nvPr>
        </p:nvSpPr>
        <p:spPr>
          <a:xfrm>
            <a:off x="838200" y="1373505"/>
            <a:ext cx="10515600" cy="4472306"/>
          </a:xfrm>
        </p:spPr>
        <p:txBody>
          <a:bodyPr>
            <a:normAutofit/>
          </a:bodyPr>
          <a:lstStyle/>
          <a:p>
            <a:pPr algn="r" rtl="1"/>
            <a:r>
              <a:rPr lang="he-IL" sz="2800" dirty="0"/>
              <a:t>בהינתן ערימת מקסימום </a:t>
            </a:r>
            <a:r>
              <a:rPr lang="en-US" sz="2800" dirty="0"/>
              <a:t>H</a:t>
            </a:r>
            <a:r>
              <a:rPr lang="he-IL" sz="2800" dirty="0"/>
              <a:t> עם </a:t>
            </a:r>
            <a:r>
              <a:rPr lang="en-US" sz="2800" dirty="0"/>
              <a:t>n</a:t>
            </a:r>
            <a:r>
              <a:rPr lang="he-IL" sz="2800" dirty="0"/>
              <a:t> איברים, </a:t>
            </a:r>
          </a:p>
          <a:p>
            <a:pPr marL="0" indent="0" algn="r" rtl="1">
              <a:buNone/>
            </a:pPr>
            <a:endParaRPr lang="he-IL" sz="2800" dirty="0"/>
          </a:p>
          <a:p>
            <a:pPr marL="0" indent="0" algn="r" rtl="1">
              <a:buNone/>
            </a:pPr>
            <a:r>
              <a:rPr lang="he-IL" sz="2800" dirty="0"/>
              <a:t>מהי סיבוכיות הזמן למציאת 3 האיברים הגדולים ב</a:t>
            </a:r>
            <a:r>
              <a:rPr lang="en-US" sz="2800" dirty="0"/>
              <a:t>H</a:t>
            </a:r>
            <a:r>
              <a:rPr lang="he-IL" sz="2800" dirty="0"/>
              <a:t>?</a:t>
            </a:r>
          </a:p>
        </p:txBody>
      </p:sp>
    </p:spTree>
    <p:extLst>
      <p:ext uri="{BB962C8B-B14F-4D97-AF65-F5344CB8AC3E}">
        <p14:creationId xmlns:p14="http://schemas.microsoft.com/office/powerpoint/2010/main" val="4010918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2264474" y="110014"/>
            <a:ext cx="7733800" cy="1518047"/>
          </a:xfrm>
          <a:prstGeom prst="rect">
            <a:avLst/>
          </a:prstGeom>
        </p:spPr>
        <p:txBody>
          <a:bodyPr/>
          <a:lstStyle>
            <a:lvl1pPr>
              <a:defRPr b="1"/>
            </a:lvl1pPr>
          </a:lstStyle>
          <a:p>
            <a:pPr algn="ctr"/>
            <a:r>
              <a:rPr lang="he-IL" b="0" dirty="0">
                <a:cs typeface="+mn-cs"/>
              </a:rPr>
              <a:t>תרגולים קודמים</a:t>
            </a:r>
            <a:endParaRPr b="0" dirty="0">
              <a:cs typeface="+mn-cs"/>
            </a:endParaRPr>
          </a:p>
        </p:txBody>
      </p:sp>
      <p:sp>
        <p:nvSpPr>
          <p:cNvPr id="37" name="Subtitle 2">
            <a:extLst>
              <a:ext uri="{FF2B5EF4-FFF2-40B4-BE49-F238E27FC236}">
                <a16:creationId xmlns:a16="http://schemas.microsoft.com/office/drawing/2014/main" id="{F509CAD1-F4C8-4C6E-8456-2AAAF1078353}"/>
              </a:ext>
            </a:extLst>
          </p:cNvPr>
          <p:cNvSpPr txBox="1">
            <a:spLocks/>
          </p:cNvSpPr>
          <p:nvPr/>
        </p:nvSpPr>
        <p:spPr>
          <a:xfrm>
            <a:off x="3002012" y="1279738"/>
            <a:ext cx="8644557" cy="478054"/>
          </a:xfrm>
          <a:prstGeom prst="rect">
            <a:avLst/>
          </a:prstGeom>
        </p:spPr>
        <p:txBody>
          <a:bodyPr vert="horz" lIns="91440" tIns="45720" rIns="91440" bIns="45720" rtlCol="0">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b="1" dirty="0"/>
              <a:t>עץ בינארי (</a:t>
            </a:r>
            <a:r>
              <a:rPr lang="en-US" b="1" dirty="0"/>
              <a:t>Binary Tree</a:t>
            </a:r>
            <a:r>
              <a:rPr lang="he-IL" b="1" dirty="0"/>
              <a:t>) </a:t>
            </a:r>
            <a:r>
              <a:rPr lang="he-IL" dirty="0"/>
              <a:t>– עץ אשר לכל קודקוד יש לכל </a:t>
            </a:r>
            <a:r>
              <a:rPr lang="he-IL" b="1" u="sng" dirty="0"/>
              <a:t>היותר</a:t>
            </a:r>
            <a:r>
              <a:rPr lang="he-IL" dirty="0"/>
              <a:t> 2 בנים</a:t>
            </a:r>
          </a:p>
          <a:p>
            <a:endParaRPr lang="en-US" b="1" dirty="0"/>
          </a:p>
        </p:txBody>
      </p:sp>
      <p:sp>
        <p:nvSpPr>
          <p:cNvPr id="38" name="Subtitle 2">
            <a:extLst>
              <a:ext uri="{FF2B5EF4-FFF2-40B4-BE49-F238E27FC236}">
                <a16:creationId xmlns:a16="http://schemas.microsoft.com/office/drawing/2014/main" id="{70F0DCCA-EF7A-4938-926B-07C5438309F6}"/>
              </a:ext>
            </a:extLst>
          </p:cNvPr>
          <p:cNvSpPr txBox="1">
            <a:spLocks/>
          </p:cNvSpPr>
          <p:nvPr/>
        </p:nvSpPr>
        <p:spPr>
          <a:xfrm>
            <a:off x="1422400" y="1757792"/>
            <a:ext cx="10224169" cy="2387488"/>
          </a:xfrm>
          <a:prstGeom prst="rect">
            <a:avLst/>
          </a:prstGeom>
        </p:spPr>
        <p:txBody>
          <a:bodyPr vert="horz" lIns="91440" tIns="45720" rIns="91440" bIns="45720" rtlCol="0">
            <a:normAutofit fontScale="92500" lnSpcReduction="10000"/>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r"/>
            <a:r>
              <a:rPr lang="he-IL" sz="2800" b="1" dirty="0"/>
              <a:t>עץ בינארי כמעט שלם</a:t>
            </a:r>
          </a:p>
          <a:p>
            <a:pPr algn="r"/>
            <a:r>
              <a:rPr lang="he-IL" dirty="0"/>
              <a:t>עץ בינארי הוא עץ בינארי כמעט שלם אם כל הרמות מלאות בעלים חוץ מהרמה האחרונה</a:t>
            </a:r>
          </a:p>
          <a:p>
            <a:pPr algn="r"/>
            <a:r>
              <a:rPr lang="he-IL" dirty="0"/>
              <a:t>כאשר כל העלים ברמה האחרונה הם מצד שמאל ככל היותר.</a:t>
            </a:r>
          </a:p>
          <a:p>
            <a:pPr algn="r"/>
            <a:r>
              <a:rPr lang="he-IL" dirty="0"/>
              <a:t>3 תנאים:</a:t>
            </a:r>
          </a:p>
          <a:p>
            <a:pPr algn="r"/>
            <a:r>
              <a:rPr lang="he-IL" sz="1800" dirty="0">
                <a:effectLst/>
                <a:latin typeface="Calibri" panose="020F0502020204030204" pitchFamily="34" charset="0"/>
                <a:ea typeface="Calibri" panose="020F0502020204030204" pitchFamily="34" charset="0"/>
                <a:cs typeface="Arial" panose="020B0604020202020204" pitchFamily="34" charset="0"/>
              </a:rPr>
              <a:t>1.  לכל הצמתים של גובה העץ פחות 2 יש בדיוק שני בנים.</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2.  אם לצומת </a:t>
            </a:r>
            <a:r>
              <a:rPr lang="en-US" sz="1800" dirty="0">
                <a:effectLst/>
                <a:latin typeface="Times New Roman" panose="02020603050405020304" pitchFamily="18" charset="0"/>
                <a:ea typeface="Calibri" panose="020F0502020204030204" pitchFamily="34" charset="0"/>
              </a:rPr>
              <a:t>p</a:t>
            </a:r>
            <a:r>
              <a:rPr lang="he-IL" sz="1800" dirty="0">
                <a:effectLst/>
                <a:latin typeface="Calibri" panose="020F0502020204030204" pitchFamily="34" charset="0"/>
                <a:ea typeface="Calibri" panose="020F0502020204030204" pitchFamily="34" charset="0"/>
                <a:cs typeface="Arial" panose="020B0604020202020204" pitchFamily="34" charset="0"/>
              </a:rPr>
              <a:t> ברמת גובה העץ פחות 1 יש בן שמאלי אז לכל צומת שמשמאלו יש שני בנים. </a:t>
            </a:r>
            <a:br>
              <a:rPr lang="he-IL" sz="1800" dirty="0">
                <a:effectLst/>
                <a:latin typeface="Calibri" panose="020F0502020204030204" pitchFamily="34" charset="0"/>
                <a:ea typeface="Calibri" panose="020F0502020204030204" pitchFamily="34" charset="0"/>
                <a:cs typeface="Arial" panose="020B0604020202020204" pitchFamily="34" charset="0"/>
              </a:rPr>
            </a:br>
            <a:r>
              <a:rPr lang="he-IL" sz="1800" dirty="0">
                <a:effectLst/>
                <a:latin typeface="Calibri" panose="020F0502020204030204" pitchFamily="34" charset="0"/>
                <a:ea typeface="Calibri" panose="020F0502020204030204" pitchFamily="34" charset="0"/>
                <a:cs typeface="Arial" panose="020B0604020202020204" pitchFamily="34" charset="0"/>
              </a:rPr>
              <a:t>3.  אם לצומת </a:t>
            </a:r>
            <a:r>
              <a:rPr lang="en-US" sz="1800" dirty="0">
                <a:effectLst/>
                <a:latin typeface="Times New Roman" panose="02020603050405020304" pitchFamily="18" charset="0"/>
                <a:ea typeface="Calibri" panose="020F0502020204030204" pitchFamily="34" charset="0"/>
              </a:rPr>
              <a:t>p</a:t>
            </a:r>
            <a:r>
              <a:rPr lang="he-IL" sz="1800" dirty="0">
                <a:effectLst/>
                <a:latin typeface="Calibri" panose="020F0502020204030204" pitchFamily="34" charset="0"/>
                <a:ea typeface="Calibri" panose="020F0502020204030204" pitchFamily="34" charset="0"/>
                <a:cs typeface="Arial" panose="020B0604020202020204" pitchFamily="34" charset="0"/>
              </a:rPr>
              <a:t> ברמה גובה העץ פחות 1 יש בן ימני אז גם יש לו בן שמאלי.</a:t>
            </a:r>
            <a:endParaRPr lang="he-IL" dirty="0"/>
          </a:p>
          <a:p>
            <a:pPr algn="r"/>
            <a:endParaRPr lang="en-US" b="1" dirty="0"/>
          </a:p>
        </p:txBody>
      </p:sp>
      <p:pic>
        <p:nvPicPr>
          <p:cNvPr id="39" name="Picture 38">
            <a:extLst>
              <a:ext uri="{FF2B5EF4-FFF2-40B4-BE49-F238E27FC236}">
                <a16:creationId xmlns:a16="http://schemas.microsoft.com/office/drawing/2014/main" id="{EC1DDF98-3440-4CDE-8898-EAA0B08854CA}"/>
              </a:ext>
            </a:extLst>
          </p:cNvPr>
          <p:cNvPicPr>
            <a:picLocks noChangeAspect="1"/>
          </p:cNvPicPr>
          <p:nvPr/>
        </p:nvPicPr>
        <p:blipFill rotWithShape="1">
          <a:blip r:embed="rId3"/>
          <a:srcRect l="28093" t="43510" r="50579" b="29346"/>
          <a:stretch/>
        </p:blipFill>
        <p:spPr>
          <a:xfrm>
            <a:off x="1670045" y="4347789"/>
            <a:ext cx="3158157" cy="2260844"/>
          </a:xfrm>
          <a:prstGeom prst="rect">
            <a:avLst/>
          </a:prstGeom>
        </p:spPr>
      </p:pic>
      <p:sp>
        <p:nvSpPr>
          <p:cNvPr id="6" name="Rectangle 5">
            <a:extLst>
              <a:ext uri="{FF2B5EF4-FFF2-40B4-BE49-F238E27FC236}">
                <a16:creationId xmlns:a16="http://schemas.microsoft.com/office/drawing/2014/main" id="{D5E6C50B-8D3E-054E-91BF-726348CD68FB}"/>
              </a:ext>
            </a:extLst>
          </p:cNvPr>
          <p:cNvSpPr/>
          <p:nvPr/>
        </p:nvSpPr>
        <p:spPr>
          <a:xfrm>
            <a:off x="6909868" y="5580626"/>
            <a:ext cx="3348995" cy="584775"/>
          </a:xfrm>
          <a:prstGeom prst="rect">
            <a:avLst/>
          </a:prstGeom>
        </p:spPr>
        <p:txBody>
          <a:bodyPr wrap="none">
            <a:spAutoFit/>
          </a:bodyPr>
          <a:lstStyle/>
          <a:p>
            <a:pPr algn="r" rtl="1"/>
            <a:r>
              <a:rPr lang="en-US" sz="3200" b="1" dirty="0">
                <a:solidFill>
                  <a:srgbClr val="00FFFF"/>
                </a:solidFill>
                <a:latin typeface="Consolas" panose="020B0609020204030204" pitchFamily="49" charset="0"/>
              </a:rPr>
              <a:t>O(h) = O(</a:t>
            </a:r>
            <a:r>
              <a:rPr lang="en-US" sz="3200" b="1" dirty="0" err="1">
                <a:solidFill>
                  <a:srgbClr val="00FFFF"/>
                </a:solidFill>
                <a:latin typeface="Consolas" panose="020B0609020204030204" pitchFamily="49" charset="0"/>
              </a:rPr>
              <a:t>logn</a:t>
            </a:r>
            <a:r>
              <a:rPr lang="en-US" sz="3200" b="1" dirty="0">
                <a:solidFill>
                  <a:srgbClr val="00FFFF"/>
                </a:solidFill>
                <a:latin typeface="Consolas" panose="020B0609020204030204" pitchFamily="49" charset="0"/>
              </a:rPr>
              <a:t>)</a:t>
            </a:r>
            <a:endParaRPr lang="en-US" sz="3600" dirty="0">
              <a:solidFill>
                <a:srgbClr val="00FFFF"/>
              </a:solidFill>
            </a:endParaRP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AC24F444-D46A-2649-A3EF-7C8ADFD51FFF}"/>
                  </a:ext>
                </a:extLst>
              </p:cNvPr>
              <p:cNvSpPr/>
              <p:nvPr/>
            </p:nvSpPr>
            <p:spPr>
              <a:xfrm>
                <a:off x="6072523" y="4807130"/>
                <a:ext cx="5023683" cy="671081"/>
              </a:xfrm>
              <a:prstGeom prst="rect">
                <a:avLst/>
              </a:prstGeom>
            </p:spPr>
            <p:txBody>
              <a:bodyPr wrap="none">
                <a:spAutoFit/>
              </a:bodyPr>
              <a:lstStyle/>
              <a:p>
                <a:pPr marL="0" algn="l" defTabSz="457200" rtl="0" eaLnBrk="1" latinLnBrk="0" hangingPunct="1"/>
                <a14:m>
                  <m:oMathPara xmlns:m="http://schemas.openxmlformats.org/officeDocument/2006/math">
                    <m:oMathParaPr>
                      <m:jc m:val="centerGroup"/>
                    </m:oMathParaPr>
                    <m:oMath xmlns:m="http://schemas.openxmlformats.org/officeDocument/2006/math">
                      <m:sSup>
                        <m:sSupPr>
                          <m:ctrlPr>
                            <a:rPr lang="en-US" sz="3600" b="0" i="1" smtClean="0">
                              <a:solidFill>
                                <a:srgbClr val="00FFFF"/>
                              </a:solidFill>
                              <a:latin typeface="Cambria Math" panose="02040503050406030204" pitchFamily="18" charset="0"/>
                            </a:rPr>
                          </m:ctrlPr>
                        </m:sSupPr>
                        <m:e>
                          <m:r>
                            <a:rPr lang="en-US" sz="3600" b="0" i="1" smtClean="0">
                              <a:solidFill>
                                <a:srgbClr val="00FFFF"/>
                              </a:solidFill>
                              <a:latin typeface="Cambria Math" panose="02040503050406030204" pitchFamily="18" charset="0"/>
                            </a:rPr>
                            <m:t>2</m:t>
                          </m:r>
                        </m:e>
                        <m:sup>
                          <m:r>
                            <a:rPr lang="en-US" sz="3600" b="0" i="1" smtClean="0">
                              <a:solidFill>
                                <a:srgbClr val="00FFFF"/>
                              </a:solidFill>
                              <a:latin typeface="Cambria Math" panose="02040503050406030204" pitchFamily="18" charset="0"/>
                            </a:rPr>
                            <m:t>0</m:t>
                          </m:r>
                        </m:sup>
                      </m:sSup>
                      <m:r>
                        <a:rPr lang="en-US" sz="3600" b="0" i="1" smtClean="0">
                          <a:solidFill>
                            <a:srgbClr val="00FFFF"/>
                          </a:solidFill>
                          <a:latin typeface="Cambria Math" panose="02040503050406030204" pitchFamily="18" charset="0"/>
                        </a:rPr>
                        <m:t>+</m:t>
                      </m:r>
                      <m:sSup>
                        <m:sSupPr>
                          <m:ctrlPr>
                            <a:rPr lang="en-US" sz="3600" b="0" i="1" smtClean="0">
                              <a:solidFill>
                                <a:srgbClr val="00FFFF"/>
                              </a:solidFill>
                              <a:latin typeface="Cambria Math" panose="02040503050406030204" pitchFamily="18" charset="0"/>
                            </a:rPr>
                          </m:ctrlPr>
                        </m:sSupPr>
                        <m:e>
                          <m:r>
                            <a:rPr lang="en-US" sz="3600" b="0" i="1" smtClean="0">
                              <a:solidFill>
                                <a:srgbClr val="00FFFF"/>
                              </a:solidFill>
                              <a:latin typeface="Cambria Math" panose="02040503050406030204" pitchFamily="18" charset="0"/>
                            </a:rPr>
                            <m:t>2</m:t>
                          </m:r>
                        </m:e>
                        <m:sup>
                          <m:r>
                            <a:rPr lang="en-US" sz="3600" b="0" i="1" smtClean="0">
                              <a:solidFill>
                                <a:srgbClr val="00FFFF"/>
                              </a:solidFill>
                              <a:latin typeface="Cambria Math" panose="02040503050406030204" pitchFamily="18" charset="0"/>
                            </a:rPr>
                            <m:t>1</m:t>
                          </m:r>
                        </m:sup>
                      </m:sSup>
                      <m:r>
                        <a:rPr lang="en-US" sz="3600" b="0" i="1" smtClean="0">
                          <a:solidFill>
                            <a:srgbClr val="00FFFF"/>
                          </a:solidFill>
                          <a:latin typeface="Cambria Math" panose="02040503050406030204" pitchFamily="18" charset="0"/>
                        </a:rPr>
                        <m:t>+…+</m:t>
                      </m:r>
                      <m:sSup>
                        <m:sSupPr>
                          <m:ctrlPr>
                            <a:rPr lang="en-US" sz="3600" b="0" i="1" smtClean="0">
                              <a:solidFill>
                                <a:srgbClr val="00FFFF"/>
                              </a:solidFill>
                              <a:latin typeface="Cambria Math" panose="02040503050406030204" pitchFamily="18" charset="0"/>
                            </a:rPr>
                          </m:ctrlPr>
                        </m:sSupPr>
                        <m:e>
                          <m:r>
                            <a:rPr lang="en-US" sz="3600" b="0" i="1" smtClean="0">
                              <a:solidFill>
                                <a:srgbClr val="00FFFF"/>
                              </a:solidFill>
                              <a:latin typeface="Cambria Math" panose="02040503050406030204" pitchFamily="18" charset="0"/>
                            </a:rPr>
                            <m:t>2</m:t>
                          </m:r>
                        </m:e>
                        <m:sup>
                          <m:r>
                            <a:rPr lang="en-US" sz="3600" b="0" i="1" smtClean="0">
                              <a:solidFill>
                                <a:srgbClr val="00FFFF"/>
                              </a:solidFill>
                              <a:latin typeface="Cambria Math" panose="02040503050406030204" pitchFamily="18" charset="0"/>
                            </a:rPr>
                            <m:t>h</m:t>
                          </m:r>
                          <m:r>
                            <a:rPr lang="en-US" sz="3600" b="0" i="1" smtClean="0">
                              <a:solidFill>
                                <a:srgbClr val="00FFFF"/>
                              </a:solidFill>
                              <a:latin typeface="Cambria Math" panose="02040503050406030204" pitchFamily="18" charset="0"/>
                            </a:rPr>
                            <m:t>−</m:t>
                          </m:r>
                          <m:r>
                            <a:rPr lang="en-US" sz="3600" b="0" i="1" smtClean="0">
                              <a:solidFill>
                                <a:srgbClr val="00FFFF"/>
                              </a:solidFill>
                              <a:latin typeface="Cambria Math" panose="02040503050406030204" pitchFamily="18" charset="0"/>
                            </a:rPr>
                            <m:t>1</m:t>
                          </m:r>
                        </m:sup>
                      </m:sSup>
                      <m:r>
                        <a:rPr lang="en-US" sz="3600" b="0" i="1" smtClean="0">
                          <a:solidFill>
                            <a:srgbClr val="00FFFF"/>
                          </a:solidFill>
                          <a:latin typeface="Cambria Math" panose="02040503050406030204" pitchFamily="18" charset="0"/>
                        </a:rPr>
                        <m:t>≤</m:t>
                      </m:r>
                      <m:r>
                        <a:rPr lang="en-US" sz="3600" b="0" i="1" smtClean="0">
                          <a:solidFill>
                            <a:srgbClr val="00FFFF"/>
                          </a:solidFill>
                          <a:latin typeface="Cambria Math" panose="02040503050406030204" pitchFamily="18" charset="0"/>
                        </a:rPr>
                        <m:t>𝑛</m:t>
                      </m:r>
                    </m:oMath>
                  </m:oMathPara>
                </a14:m>
                <a:endParaRPr lang="en-US" sz="3600" i="1" dirty="0">
                  <a:solidFill>
                    <a:srgbClr val="00FFFF"/>
                  </a:solidFill>
                </a:endParaRPr>
              </a:p>
            </p:txBody>
          </p:sp>
        </mc:Choice>
        <mc:Fallback xmlns="">
          <p:sp>
            <p:nvSpPr>
              <p:cNvPr id="7" name="Rectangle 6">
                <a:extLst>
                  <a:ext uri="{FF2B5EF4-FFF2-40B4-BE49-F238E27FC236}">
                    <a16:creationId xmlns:a16="http://schemas.microsoft.com/office/drawing/2014/main" id="{AC24F444-D46A-2649-A3EF-7C8ADFD51FFF}"/>
                  </a:ext>
                </a:extLst>
              </p:cNvPr>
              <p:cNvSpPr>
                <a:spLocks noRot="1" noChangeAspect="1" noMove="1" noResize="1" noEditPoints="1" noAdjustHandles="1" noChangeArrowheads="1" noChangeShapeType="1" noTextEdit="1"/>
              </p:cNvSpPr>
              <p:nvPr/>
            </p:nvSpPr>
            <p:spPr>
              <a:xfrm>
                <a:off x="6072523" y="4807130"/>
                <a:ext cx="5023683" cy="671081"/>
              </a:xfrm>
              <a:prstGeom prst="rect">
                <a:avLst/>
              </a:prstGeom>
              <a:blipFill>
                <a:blip r:embed="rId4"/>
                <a:stretch>
                  <a:fillRect/>
                </a:stretch>
              </a:blipFill>
            </p:spPr>
            <p:txBody>
              <a:bodyPr/>
              <a:lstStyle/>
              <a:p>
                <a:r>
                  <a:rPr lang="en-IL">
                    <a:noFill/>
                  </a:rPr>
                  <a:t> </a:t>
                </a:r>
              </a:p>
            </p:txBody>
          </p:sp>
        </mc:Fallback>
      </mc:AlternateContent>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מציין מיקום תוכן 2"/>
              <p:cNvSpPr>
                <a:spLocks noGrp="1"/>
              </p:cNvSpPr>
              <p:nvPr>
                <p:ph idx="1"/>
              </p:nvPr>
            </p:nvSpPr>
            <p:spPr>
              <a:xfrm>
                <a:off x="1981200" y="837430"/>
                <a:ext cx="8229600" cy="2908920"/>
              </a:xfrm>
            </p:spPr>
            <p:txBody>
              <a:bodyPr>
                <a:normAutofit/>
              </a:bodyPr>
              <a:lstStyle/>
              <a:p>
                <a:pPr marL="0" indent="0" algn="r" rtl="1">
                  <a:buNone/>
                </a:pPr>
                <a:r>
                  <a:rPr lang="he-IL" sz="2400" b="1" dirty="0"/>
                  <a:t>פתרון:</a:t>
                </a:r>
              </a:p>
              <a:p>
                <a:pPr algn="r" rtl="1"/>
                <a:r>
                  <a:rPr lang="he-IL" sz="2400" dirty="0"/>
                  <a:t>לוקח </a:t>
                </a:r>
                <a14:m>
                  <m:oMath xmlns:m="http://schemas.openxmlformats.org/officeDocument/2006/math">
                    <m:r>
                      <a:rPr lang="en-US" sz="2400" b="0" i="1" smtClean="0">
                        <a:latin typeface="Cambria Math"/>
                      </a:rPr>
                      <m:t>𝑂</m:t>
                    </m:r>
                    <m:d>
                      <m:dPr>
                        <m:ctrlPr>
                          <a:rPr lang="en-US" sz="2400" b="0" i="1" smtClean="0">
                            <a:latin typeface="Cambria Math" panose="02040503050406030204" pitchFamily="18" charset="0"/>
                          </a:rPr>
                        </m:ctrlPr>
                      </m:dPr>
                      <m:e>
                        <m:r>
                          <a:rPr lang="en-US" sz="2400" b="0" i="1" smtClean="0">
                            <a:latin typeface="Cambria Math"/>
                          </a:rPr>
                          <m:t>1</m:t>
                        </m:r>
                      </m:e>
                    </m:d>
                  </m:oMath>
                </a14:m>
                <a:r>
                  <a:rPr lang="he-IL" sz="2400" dirty="0"/>
                  <a:t> למצוא את שלושת האיברים המקסימליים ב</a:t>
                </a:r>
                <a:r>
                  <a:rPr lang="en-US" sz="2400" dirty="0"/>
                  <a:t>H</a:t>
                </a:r>
                <a:r>
                  <a:rPr lang="he-IL" sz="2400" dirty="0"/>
                  <a:t>.</a:t>
                </a:r>
                <a:br>
                  <a:rPr lang="en-US" sz="2400" dirty="0"/>
                </a:br>
                <a:r>
                  <a:rPr lang="he-IL" sz="2400" dirty="0"/>
                  <a:t>האיברים הם:</a:t>
                </a:r>
              </a:p>
              <a:p>
                <a:pPr lvl="1" algn="r" rtl="1"/>
                <a:r>
                  <a:rPr lang="he-IL" sz="2000" dirty="0"/>
                  <a:t>השורש</a:t>
                </a:r>
              </a:p>
              <a:p>
                <a:pPr lvl="1" algn="r" rtl="1"/>
                <a:r>
                  <a:rPr lang="he-IL" sz="2000" dirty="0"/>
                  <a:t>הבן המקסימלי של השורש </a:t>
                </a:r>
                <a14:m>
                  <m:oMath xmlns:m="http://schemas.openxmlformats.org/officeDocument/2006/math">
                    <m:r>
                      <a:rPr lang="en-US" sz="2000" b="0" i="1" smtClean="0">
                        <a:latin typeface="Cambria Math"/>
                      </a:rPr>
                      <m:t>𝑦</m:t>
                    </m:r>
                  </m:oMath>
                </a14:m>
                <a:endParaRPr lang="he-IL" sz="2000" dirty="0"/>
              </a:p>
              <a:p>
                <a:pPr lvl="1" algn="r" rtl="1"/>
                <a:r>
                  <a:rPr lang="he-IL" sz="2000" dirty="0"/>
                  <a:t>המקסימלי מבין הבן השני של השורש או אחד הבנים של </a:t>
                </a:r>
                <a14:m>
                  <m:oMath xmlns:m="http://schemas.openxmlformats.org/officeDocument/2006/math">
                    <m:r>
                      <a:rPr lang="en-US" sz="2000" b="0" i="1" smtClean="0">
                        <a:latin typeface="Cambria Math"/>
                      </a:rPr>
                      <m:t>𝑦</m:t>
                    </m:r>
                  </m:oMath>
                </a14:m>
                <a:endParaRPr lang="he-IL" sz="2000" b="0" dirty="0"/>
              </a:p>
            </p:txBody>
          </p:sp>
        </mc:Choice>
        <mc:Fallback xmlns="">
          <p:sp>
            <p:nvSpPr>
              <p:cNvPr id="3" name="מציין מיקום תוכן 2"/>
              <p:cNvSpPr>
                <a:spLocks noGrp="1" noRot="1" noChangeAspect="1" noMove="1" noResize="1" noEditPoints="1" noAdjustHandles="1" noChangeArrowheads="1" noChangeShapeType="1" noTextEdit="1"/>
              </p:cNvSpPr>
              <p:nvPr>
                <p:ph idx="1"/>
              </p:nvPr>
            </p:nvSpPr>
            <p:spPr>
              <a:xfrm>
                <a:off x="1981200" y="837430"/>
                <a:ext cx="8229600" cy="2908920"/>
              </a:xfrm>
              <a:blipFill>
                <a:blip r:embed="rId2"/>
                <a:stretch>
                  <a:fillRect t="-1674" r="-1111"/>
                </a:stretch>
              </a:blipFill>
            </p:spPr>
            <p:txBody>
              <a:bodyPr/>
              <a:lstStyle/>
              <a:p>
                <a:r>
                  <a:rPr lang="en-IL">
                    <a:noFill/>
                  </a:rPr>
                  <a:t> </a:t>
                </a:r>
              </a:p>
            </p:txBody>
          </p:sp>
        </mc:Fallback>
      </mc:AlternateContent>
      <p:sp>
        <p:nvSpPr>
          <p:cNvPr id="8" name="אליפסה 7"/>
          <p:cNvSpPr/>
          <p:nvPr/>
        </p:nvSpPr>
        <p:spPr>
          <a:xfrm>
            <a:off x="4090322" y="4499534"/>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sp>
        <p:nvSpPr>
          <p:cNvPr id="9" name="אליפסה 8"/>
          <p:cNvSpPr/>
          <p:nvPr/>
        </p:nvSpPr>
        <p:spPr>
          <a:xfrm>
            <a:off x="2927648" y="5082115"/>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1" name="מחבר חץ ישר 10"/>
          <p:cNvCxnSpPr>
            <a:stCxn id="8" idx="3"/>
            <a:endCxn id="9" idx="7"/>
          </p:cNvCxnSpPr>
          <p:nvPr/>
        </p:nvCxnSpPr>
        <p:spPr>
          <a:xfrm flipH="1">
            <a:off x="3480812" y="4991236"/>
            <a:ext cx="704418" cy="175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אליפסה 12"/>
          <p:cNvSpPr/>
          <p:nvPr/>
        </p:nvSpPr>
        <p:spPr>
          <a:xfrm>
            <a:off x="5265148" y="5082115"/>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5" name="מחבר חץ ישר 14"/>
          <p:cNvCxnSpPr>
            <a:stCxn id="8" idx="5"/>
            <a:endCxn id="13" idx="1"/>
          </p:cNvCxnSpPr>
          <p:nvPr/>
        </p:nvCxnSpPr>
        <p:spPr>
          <a:xfrm>
            <a:off x="4643486" y="4991236"/>
            <a:ext cx="716570" cy="17524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אליפסה 15"/>
          <p:cNvSpPr/>
          <p:nvPr/>
        </p:nvSpPr>
        <p:spPr>
          <a:xfrm>
            <a:off x="2278438" y="5655110"/>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7" name="מחבר חץ ישר 16"/>
          <p:cNvCxnSpPr>
            <a:stCxn id="9" idx="3"/>
            <a:endCxn id="16" idx="7"/>
          </p:cNvCxnSpPr>
          <p:nvPr/>
        </p:nvCxnSpPr>
        <p:spPr>
          <a:xfrm flipH="1">
            <a:off x="2831602" y="5573817"/>
            <a:ext cx="190954" cy="165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אליפסה 17"/>
          <p:cNvSpPr/>
          <p:nvPr/>
        </p:nvSpPr>
        <p:spPr>
          <a:xfrm>
            <a:off x="3576858" y="5655110"/>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19" name="מחבר חץ ישר 18"/>
          <p:cNvCxnSpPr>
            <a:stCxn id="9" idx="5"/>
            <a:endCxn id="18" idx="1"/>
          </p:cNvCxnSpPr>
          <p:nvPr/>
        </p:nvCxnSpPr>
        <p:spPr>
          <a:xfrm>
            <a:off x="3480812" y="5573817"/>
            <a:ext cx="190954" cy="165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אליפסה 19"/>
          <p:cNvSpPr/>
          <p:nvPr/>
        </p:nvSpPr>
        <p:spPr>
          <a:xfrm>
            <a:off x="4617076" y="5645508"/>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1" name="מחבר חץ ישר 20"/>
          <p:cNvCxnSpPr>
            <a:stCxn id="13" idx="3"/>
            <a:endCxn id="20" idx="7"/>
          </p:cNvCxnSpPr>
          <p:nvPr/>
        </p:nvCxnSpPr>
        <p:spPr>
          <a:xfrm flipH="1">
            <a:off x="5170240" y="5573817"/>
            <a:ext cx="189816" cy="15605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אליפסה 21"/>
          <p:cNvSpPr/>
          <p:nvPr/>
        </p:nvSpPr>
        <p:spPr>
          <a:xfrm>
            <a:off x="5914358" y="5655110"/>
            <a:ext cx="648072" cy="576064"/>
          </a:xfrm>
          <a:prstGeom prst="ellipse">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he-IL"/>
          </a:p>
        </p:txBody>
      </p:sp>
      <p:cxnSp>
        <p:nvCxnSpPr>
          <p:cNvPr id="23" name="מחבר חץ ישר 22"/>
          <p:cNvCxnSpPr>
            <a:stCxn id="13" idx="5"/>
            <a:endCxn id="22" idx="1"/>
          </p:cNvCxnSpPr>
          <p:nvPr/>
        </p:nvCxnSpPr>
        <p:spPr>
          <a:xfrm>
            <a:off x="5818312" y="5573817"/>
            <a:ext cx="190954" cy="16565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079845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9" presetClass="emph" presetSubtype="0" fill="hold" grpId="0" nodeType="clickEffect">
                                  <p:stCondLst>
                                    <p:cond delay="0"/>
                                  </p:stCondLst>
                                  <p:childTnLst>
                                    <p:animClr clrSpc="rgb" dir="cw">
                                      <p:cBhvr override="childStyle">
                                        <p:cTn id="26" dur="500" fill="hold"/>
                                        <p:tgtEl>
                                          <p:spTgt spid="8"/>
                                        </p:tgtEl>
                                        <p:attrNameLst>
                                          <p:attrName>style.color</p:attrName>
                                        </p:attrNameLst>
                                      </p:cBhvr>
                                      <p:to>
                                        <a:srgbClr val="00B050"/>
                                      </p:to>
                                    </p:animClr>
                                    <p:animClr clrSpc="rgb" dir="cw">
                                      <p:cBhvr>
                                        <p:cTn id="27" dur="500" fill="hold"/>
                                        <p:tgtEl>
                                          <p:spTgt spid="8"/>
                                        </p:tgtEl>
                                        <p:attrNameLst>
                                          <p:attrName>fillcolor</p:attrName>
                                        </p:attrNameLst>
                                      </p:cBhvr>
                                      <p:to>
                                        <a:srgbClr val="00B050"/>
                                      </p:to>
                                    </p:animClr>
                                    <p:set>
                                      <p:cBhvr>
                                        <p:cTn id="28" dur="500" fill="hold"/>
                                        <p:tgtEl>
                                          <p:spTgt spid="8"/>
                                        </p:tgtEl>
                                        <p:attrNameLst>
                                          <p:attrName>fill.type</p:attrName>
                                        </p:attrNameLst>
                                      </p:cBhvr>
                                      <p:to>
                                        <p:strVal val="solid"/>
                                      </p:to>
                                    </p:set>
                                    <p:set>
                                      <p:cBhvr>
                                        <p:cTn id="29" dur="500" fill="hold"/>
                                        <p:tgtEl>
                                          <p:spTgt spid="8"/>
                                        </p:tgtEl>
                                        <p:attrNameLst>
                                          <p:attrName>fill.on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9" presetClass="emph" presetSubtype="0" fill="hold" grpId="0" nodeType="clickEffect">
                                  <p:stCondLst>
                                    <p:cond delay="0"/>
                                  </p:stCondLst>
                                  <p:childTnLst>
                                    <p:animClr clrSpc="rgb" dir="cw">
                                      <p:cBhvr override="childStyle">
                                        <p:cTn id="33" dur="500" fill="hold"/>
                                        <p:tgtEl>
                                          <p:spTgt spid="9"/>
                                        </p:tgtEl>
                                        <p:attrNameLst>
                                          <p:attrName>style.color</p:attrName>
                                        </p:attrNameLst>
                                      </p:cBhvr>
                                      <p:to>
                                        <a:schemeClr val="accent2"/>
                                      </p:to>
                                    </p:animClr>
                                    <p:animClr clrSpc="rgb" dir="cw">
                                      <p:cBhvr>
                                        <p:cTn id="34" dur="500" fill="hold"/>
                                        <p:tgtEl>
                                          <p:spTgt spid="9"/>
                                        </p:tgtEl>
                                        <p:attrNameLst>
                                          <p:attrName>fillcolor</p:attrName>
                                        </p:attrNameLst>
                                      </p:cBhvr>
                                      <p:to>
                                        <a:schemeClr val="accent2"/>
                                      </p:to>
                                    </p:animClr>
                                    <p:set>
                                      <p:cBhvr>
                                        <p:cTn id="35" dur="500" fill="hold"/>
                                        <p:tgtEl>
                                          <p:spTgt spid="9"/>
                                        </p:tgtEl>
                                        <p:attrNameLst>
                                          <p:attrName>fill.type</p:attrName>
                                        </p:attrNameLst>
                                      </p:cBhvr>
                                      <p:to>
                                        <p:strVal val="solid"/>
                                      </p:to>
                                    </p:set>
                                    <p:set>
                                      <p:cBhvr>
                                        <p:cTn id="36" dur="500" fill="hold"/>
                                        <p:tgtEl>
                                          <p:spTgt spid="9"/>
                                        </p:tgtEl>
                                        <p:attrNameLst>
                                          <p:attrName>fill.on</p:attrName>
                                        </p:attrNameLst>
                                      </p:cBhvr>
                                      <p:to>
                                        <p:strVal val="true"/>
                                      </p:to>
                                    </p:set>
                                  </p:childTnLst>
                                </p:cTn>
                              </p:par>
                              <p:par>
                                <p:cTn id="37" presetID="19" presetClass="emph" presetSubtype="0" fill="hold" grpId="0" nodeType="withEffect">
                                  <p:stCondLst>
                                    <p:cond delay="0"/>
                                  </p:stCondLst>
                                  <p:childTnLst>
                                    <p:animClr clrSpc="rgb" dir="cw">
                                      <p:cBhvr override="childStyle">
                                        <p:cTn id="38" dur="500" fill="hold"/>
                                        <p:tgtEl>
                                          <p:spTgt spid="13"/>
                                        </p:tgtEl>
                                        <p:attrNameLst>
                                          <p:attrName>style.color</p:attrName>
                                        </p:attrNameLst>
                                      </p:cBhvr>
                                      <p:to>
                                        <a:schemeClr val="accent2"/>
                                      </p:to>
                                    </p:animClr>
                                    <p:animClr clrSpc="rgb" dir="cw">
                                      <p:cBhvr>
                                        <p:cTn id="39" dur="500" fill="hold"/>
                                        <p:tgtEl>
                                          <p:spTgt spid="13"/>
                                        </p:tgtEl>
                                        <p:attrNameLst>
                                          <p:attrName>fillcolor</p:attrName>
                                        </p:attrNameLst>
                                      </p:cBhvr>
                                      <p:to>
                                        <a:schemeClr val="accent2"/>
                                      </p:to>
                                    </p:animClr>
                                    <p:set>
                                      <p:cBhvr>
                                        <p:cTn id="40" dur="500" fill="hold"/>
                                        <p:tgtEl>
                                          <p:spTgt spid="13"/>
                                        </p:tgtEl>
                                        <p:attrNameLst>
                                          <p:attrName>fill.type</p:attrName>
                                        </p:attrNameLst>
                                      </p:cBhvr>
                                      <p:to>
                                        <p:strVal val="solid"/>
                                      </p:to>
                                    </p:set>
                                    <p:set>
                                      <p:cBhvr>
                                        <p:cTn id="41" dur="500" fill="hold"/>
                                        <p:tgtEl>
                                          <p:spTgt spid="13"/>
                                        </p:tgtEl>
                                        <p:attrNameLst>
                                          <p:attrName>fill.on</p:attrName>
                                        </p:attrNameLst>
                                      </p:cBhvr>
                                      <p:to>
                                        <p:strVal val="true"/>
                                      </p:to>
                                    </p:set>
                                  </p:childTnLst>
                                </p:cTn>
                              </p:par>
                            </p:childTnLst>
                          </p:cTn>
                        </p:par>
                      </p:childTnLst>
                    </p:cTn>
                  </p:par>
                  <p:par>
                    <p:cTn id="42" fill="hold">
                      <p:stCondLst>
                        <p:cond delay="indefinite"/>
                      </p:stCondLst>
                      <p:childTnLst>
                        <p:par>
                          <p:cTn id="43" fill="hold">
                            <p:stCondLst>
                              <p:cond delay="0"/>
                            </p:stCondLst>
                            <p:childTnLst>
                              <p:par>
                                <p:cTn id="44" presetID="1" presetClass="emph" presetSubtype="2" fill="hold" grpId="1" nodeType="clickEffect">
                                  <p:stCondLst>
                                    <p:cond delay="0"/>
                                  </p:stCondLst>
                                  <p:childTnLst>
                                    <p:animClr clrSpc="rgb" dir="cw">
                                      <p:cBhvr>
                                        <p:cTn id="45" dur="2000" fill="hold"/>
                                        <p:tgtEl>
                                          <p:spTgt spid="9"/>
                                        </p:tgtEl>
                                        <p:attrNameLst>
                                          <p:attrName>fillcolor</p:attrName>
                                        </p:attrNameLst>
                                      </p:cBhvr>
                                      <p:to>
                                        <a:srgbClr val="00CC00"/>
                                      </p:to>
                                    </p:animClr>
                                    <p:set>
                                      <p:cBhvr>
                                        <p:cTn id="46" dur="2000" fill="hold"/>
                                        <p:tgtEl>
                                          <p:spTgt spid="9"/>
                                        </p:tgtEl>
                                        <p:attrNameLst>
                                          <p:attrName>fill.type</p:attrName>
                                        </p:attrNameLst>
                                      </p:cBhvr>
                                      <p:to>
                                        <p:strVal val="solid"/>
                                      </p:to>
                                    </p:set>
                                    <p:set>
                                      <p:cBhvr>
                                        <p:cTn id="47" dur="2000" fill="hold"/>
                                        <p:tgtEl>
                                          <p:spTgt spid="9"/>
                                        </p:tgtEl>
                                        <p:attrNameLst>
                                          <p:attrName>fill.on</p:attrName>
                                        </p:attrNameLst>
                                      </p:cBhvr>
                                      <p:to>
                                        <p:strVal val="true"/>
                                      </p:to>
                                    </p:set>
                                  </p:childTnLst>
                                </p:cTn>
                              </p:par>
                            </p:childTnLst>
                          </p:cTn>
                        </p:par>
                      </p:childTnLst>
                    </p:cTn>
                  </p:par>
                  <p:par>
                    <p:cTn id="48" fill="hold">
                      <p:stCondLst>
                        <p:cond delay="indefinite"/>
                      </p:stCondLst>
                      <p:childTnLst>
                        <p:par>
                          <p:cTn id="49" fill="hold">
                            <p:stCondLst>
                              <p:cond delay="0"/>
                            </p:stCondLst>
                            <p:childTnLst>
                              <p:par>
                                <p:cTn id="50" presetID="19" presetClass="emph" presetSubtype="0" fill="hold" grpId="0" nodeType="clickEffect">
                                  <p:stCondLst>
                                    <p:cond delay="0"/>
                                  </p:stCondLst>
                                  <p:childTnLst>
                                    <p:animClr clrSpc="rgb" dir="cw">
                                      <p:cBhvr override="childStyle">
                                        <p:cTn id="51" dur="500" fill="hold"/>
                                        <p:tgtEl>
                                          <p:spTgt spid="16"/>
                                        </p:tgtEl>
                                        <p:attrNameLst>
                                          <p:attrName>style.color</p:attrName>
                                        </p:attrNameLst>
                                      </p:cBhvr>
                                      <p:to>
                                        <a:schemeClr val="accent2"/>
                                      </p:to>
                                    </p:animClr>
                                    <p:animClr clrSpc="rgb" dir="cw">
                                      <p:cBhvr>
                                        <p:cTn id="52" dur="500" fill="hold"/>
                                        <p:tgtEl>
                                          <p:spTgt spid="16"/>
                                        </p:tgtEl>
                                        <p:attrNameLst>
                                          <p:attrName>fillcolor</p:attrName>
                                        </p:attrNameLst>
                                      </p:cBhvr>
                                      <p:to>
                                        <a:schemeClr val="accent2"/>
                                      </p:to>
                                    </p:animClr>
                                    <p:set>
                                      <p:cBhvr>
                                        <p:cTn id="53" dur="500" fill="hold"/>
                                        <p:tgtEl>
                                          <p:spTgt spid="16"/>
                                        </p:tgtEl>
                                        <p:attrNameLst>
                                          <p:attrName>fill.type</p:attrName>
                                        </p:attrNameLst>
                                      </p:cBhvr>
                                      <p:to>
                                        <p:strVal val="solid"/>
                                      </p:to>
                                    </p:set>
                                    <p:set>
                                      <p:cBhvr>
                                        <p:cTn id="54" dur="500" fill="hold"/>
                                        <p:tgtEl>
                                          <p:spTgt spid="16"/>
                                        </p:tgtEl>
                                        <p:attrNameLst>
                                          <p:attrName>fill.on</p:attrName>
                                        </p:attrNameLst>
                                      </p:cBhvr>
                                      <p:to>
                                        <p:strVal val="true"/>
                                      </p:to>
                                    </p:set>
                                  </p:childTnLst>
                                </p:cTn>
                              </p:par>
                              <p:par>
                                <p:cTn id="55" presetID="19" presetClass="emph" presetSubtype="0" fill="hold" grpId="0" nodeType="withEffect">
                                  <p:stCondLst>
                                    <p:cond delay="0"/>
                                  </p:stCondLst>
                                  <p:childTnLst>
                                    <p:animClr clrSpc="rgb" dir="cw">
                                      <p:cBhvr override="childStyle">
                                        <p:cTn id="56" dur="500" fill="hold"/>
                                        <p:tgtEl>
                                          <p:spTgt spid="18"/>
                                        </p:tgtEl>
                                        <p:attrNameLst>
                                          <p:attrName>style.color</p:attrName>
                                        </p:attrNameLst>
                                      </p:cBhvr>
                                      <p:to>
                                        <a:schemeClr val="accent2"/>
                                      </p:to>
                                    </p:animClr>
                                    <p:animClr clrSpc="rgb" dir="cw">
                                      <p:cBhvr>
                                        <p:cTn id="57" dur="500" fill="hold"/>
                                        <p:tgtEl>
                                          <p:spTgt spid="18"/>
                                        </p:tgtEl>
                                        <p:attrNameLst>
                                          <p:attrName>fillcolor</p:attrName>
                                        </p:attrNameLst>
                                      </p:cBhvr>
                                      <p:to>
                                        <a:schemeClr val="accent2"/>
                                      </p:to>
                                    </p:animClr>
                                    <p:set>
                                      <p:cBhvr>
                                        <p:cTn id="58" dur="500" fill="hold"/>
                                        <p:tgtEl>
                                          <p:spTgt spid="18"/>
                                        </p:tgtEl>
                                        <p:attrNameLst>
                                          <p:attrName>fill.type</p:attrName>
                                        </p:attrNameLst>
                                      </p:cBhvr>
                                      <p:to>
                                        <p:strVal val="solid"/>
                                      </p:to>
                                    </p:set>
                                    <p:set>
                                      <p:cBhvr>
                                        <p:cTn id="59" dur="500" fill="hold"/>
                                        <p:tgtEl>
                                          <p:spTgt spid="18"/>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8" grpId="0" animBg="1"/>
      <p:bldP spid="9" grpId="0" animBg="1"/>
      <p:bldP spid="9" grpId="1" animBg="1"/>
      <p:bldP spid="13" grpId="0" animBg="1"/>
      <p:bldP spid="16" grpId="0" animBg="1"/>
      <p:bldP spid="18"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ª××¦××ª ×ª××× × ×¢×××¨ ××× ×××¨×¡×××ª ××¨×××">
            <a:extLst>
              <a:ext uri="{FF2B5EF4-FFF2-40B4-BE49-F238E27FC236}">
                <a16:creationId xmlns:a16="http://schemas.microsoft.com/office/drawing/2014/main" id="{8701EBB6-A850-4A24-BE3A-E75CDECCF0A8}"/>
              </a:ext>
            </a:extLst>
          </p:cNvPr>
          <p:cNvPicPr>
            <a:picLocks noChangeAspect="1" noChangeArrowheads="1"/>
          </p:cNvPicPr>
          <p:nvPr/>
        </p:nvPicPr>
        <p:blipFill>
          <a:blip r:embed="rId2">
            <a:alphaModFix/>
            <a:extLst>
              <a:ext uri="{28A0092B-C50C-407E-A947-70E740481C1C}">
                <a14:useLocalDpi xmlns:a14="http://schemas.microsoft.com/office/drawing/2010/main" val="0"/>
              </a:ext>
            </a:extLst>
          </a:blip>
          <a:srcRect/>
          <a:stretch>
            <a:fillRect/>
          </a:stretch>
        </p:blipFill>
        <p:spPr bwMode="auto">
          <a:xfrm>
            <a:off x="10668000" y="139254"/>
            <a:ext cx="1363662" cy="75495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3">
            <a:extLst>
              <a:ext uri="{FF2B5EF4-FFF2-40B4-BE49-F238E27FC236}">
                <a16:creationId xmlns:a16="http://schemas.microsoft.com/office/drawing/2014/main" id="{85C4393C-9B02-4F51-B2EA-224625BCA637}"/>
              </a:ext>
            </a:extLst>
          </p:cNvPr>
          <p:cNvPicPr>
            <a:picLocks noChangeAspect="1"/>
          </p:cNvPicPr>
          <p:nvPr/>
        </p:nvPicPr>
        <p:blipFill rotWithShape="1">
          <a:blip r:embed="rId3"/>
          <a:srcRect l="29211" t="19368" r="33605" b="14807"/>
          <a:stretch/>
        </p:blipFill>
        <p:spPr>
          <a:xfrm>
            <a:off x="480159" y="184815"/>
            <a:ext cx="6388536" cy="6361409"/>
          </a:xfrm>
          <a:prstGeom prst="rect">
            <a:avLst/>
          </a:prstGeom>
        </p:spPr>
      </p:pic>
      <p:sp>
        <p:nvSpPr>
          <p:cNvPr id="2" name="Rectangle 1">
            <a:extLst>
              <a:ext uri="{FF2B5EF4-FFF2-40B4-BE49-F238E27FC236}">
                <a16:creationId xmlns:a16="http://schemas.microsoft.com/office/drawing/2014/main" id="{B09F9000-D391-4479-BED1-FB4AD02D37A1}"/>
              </a:ext>
            </a:extLst>
          </p:cNvPr>
          <p:cNvSpPr/>
          <p:nvPr/>
        </p:nvSpPr>
        <p:spPr>
          <a:xfrm>
            <a:off x="7474784" y="1052526"/>
            <a:ext cx="4237057" cy="646331"/>
          </a:xfrm>
          <a:prstGeom prst="rect">
            <a:avLst/>
          </a:prstGeom>
        </p:spPr>
        <p:txBody>
          <a:bodyPr wrap="none">
            <a:spAutoFit/>
          </a:bodyPr>
          <a:lstStyle/>
          <a:p>
            <a:r>
              <a:rPr lang="en-US" b="1" dirty="0">
                <a:latin typeface="Consolas" panose="020B0609020204030204" pitchFamily="49" charset="0"/>
              </a:rPr>
              <a:t>(2,</a:t>
            </a:r>
            <a:r>
              <a:rPr lang="en-US" b="1" dirty="0">
                <a:solidFill>
                  <a:srgbClr val="00FFFF"/>
                </a:solidFill>
                <a:latin typeface="Consolas" panose="020B0609020204030204" pitchFamily="49" charset="0"/>
              </a:rPr>
              <a:t>13</a:t>
            </a:r>
            <a:r>
              <a:rPr lang="en-US" b="1" dirty="0">
                <a:latin typeface="Consolas" panose="020B0609020204030204" pitchFamily="49" charset="0"/>
              </a:rPr>
              <a:t>), (9,</a:t>
            </a:r>
            <a:r>
              <a:rPr lang="en-US" b="1" dirty="0">
                <a:solidFill>
                  <a:srgbClr val="00FFFF"/>
                </a:solidFill>
                <a:latin typeface="Consolas" panose="020B0609020204030204" pitchFamily="49" charset="0"/>
              </a:rPr>
              <a:t>14</a:t>
            </a:r>
            <a:r>
              <a:rPr lang="en-US" b="1" dirty="0">
                <a:latin typeface="Consolas" panose="020B0609020204030204" pitchFamily="49" charset="0"/>
              </a:rPr>
              <a:t>), (6,</a:t>
            </a:r>
            <a:r>
              <a:rPr lang="en-US" b="1" dirty="0">
                <a:solidFill>
                  <a:srgbClr val="00FFFF"/>
                </a:solidFill>
                <a:latin typeface="Consolas" panose="020B0609020204030204" pitchFamily="49" charset="0"/>
              </a:rPr>
              <a:t>19</a:t>
            </a:r>
            <a:r>
              <a:rPr lang="en-US" b="1" dirty="0">
                <a:latin typeface="Consolas" panose="020B0609020204030204" pitchFamily="49" charset="0"/>
              </a:rPr>
              <a:t>), (10,</a:t>
            </a:r>
            <a:r>
              <a:rPr lang="en-US" b="1" dirty="0">
                <a:solidFill>
                  <a:srgbClr val="00FFFF"/>
                </a:solidFill>
                <a:latin typeface="Consolas" panose="020B0609020204030204" pitchFamily="49" charset="0"/>
              </a:rPr>
              <a:t>22</a:t>
            </a:r>
            <a:r>
              <a:rPr lang="en-US" b="1" dirty="0">
                <a:latin typeface="Consolas" panose="020B0609020204030204" pitchFamily="49" charset="0"/>
              </a:rPr>
              <a:t>),</a:t>
            </a:r>
          </a:p>
          <a:p>
            <a:r>
              <a:rPr lang="en-US" b="1" dirty="0">
                <a:latin typeface="Consolas" panose="020B0609020204030204" pitchFamily="49" charset="0"/>
              </a:rPr>
              <a:t>(8,</a:t>
            </a:r>
            <a:r>
              <a:rPr lang="en-US" b="1" dirty="0">
                <a:solidFill>
                  <a:srgbClr val="00FFFF"/>
                </a:solidFill>
                <a:latin typeface="Consolas" panose="020B0609020204030204" pitchFamily="49" charset="0"/>
              </a:rPr>
              <a:t>26</a:t>
            </a:r>
            <a:r>
              <a:rPr lang="en-US" b="1" dirty="0">
                <a:latin typeface="Consolas" panose="020B0609020204030204" pitchFamily="49" charset="0"/>
              </a:rPr>
              <a:t>), (11,</a:t>
            </a:r>
            <a:r>
              <a:rPr lang="en-US" b="1" dirty="0">
                <a:solidFill>
                  <a:srgbClr val="00FFFF"/>
                </a:solidFill>
                <a:latin typeface="Consolas" panose="020B0609020204030204" pitchFamily="49" charset="0"/>
              </a:rPr>
              <a:t>27</a:t>
            </a:r>
            <a:r>
              <a:rPr lang="en-US" b="1" dirty="0">
                <a:latin typeface="Consolas" panose="020B0609020204030204" pitchFamily="49" charset="0"/>
              </a:rPr>
              <a:t>), (5,</a:t>
            </a:r>
            <a:r>
              <a:rPr lang="en-US" b="1" dirty="0">
                <a:solidFill>
                  <a:srgbClr val="00FFFF"/>
                </a:solidFill>
                <a:latin typeface="Consolas" panose="020B0609020204030204" pitchFamily="49" charset="0"/>
              </a:rPr>
              <a:t>34</a:t>
            </a:r>
            <a:r>
              <a:rPr lang="en-US" b="1" dirty="0">
                <a:latin typeface="Consolas" panose="020B0609020204030204" pitchFamily="49" charset="0"/>
              </a:rPr>
              <a:t>), (7,</a:t>
            </a:r>
            <a:r>
              <a:rPr lang="en-US" b="1" dirty="0">
                <a:solidFill>
                  <a:srgbClr val="00FFFF"/>
                </a:solidFill>
                <a:latin typeface="Consolas" panose="020B0609020204030204" pitchFamily="49" charset="0"/>
              </a:rPr>
              <a:t>38</a:t>
            </a:r>
            <a:r>
              <a:rPr lang="en-US" b="1" dirty="0">
                <a:latin typeface="Consolas" panose="020B0609020204030204" pitchFamily="49" charset="0"/>
              </a:rPr>
              <a:t>)</a:t>
            </a:r>
          </a:p>
        </p:txBody>
      </p:sp>
      <p:sp>
        <p:nvSpPr>
          <p:cNvPr id="6" name="Rectangle 5">
            <a:extLst>
              <a:ext uri="{FF2B5EF4-FFF2-40B4-BE49-F238E27FC236}">
                <a16:creationId xmlns:a16="http://schemas.microsoft.com/office/drawing/2014/main" id="{EA7C0EA6-5CCD-447F-8D86-AF66C9DB892B}"/>
              </a:ext>
            </a:extLst>
          </p:cNvPr>
          <p:cNvSpPr/>
          <p:nvPr/>
        </p:nvSpPr>
        <p:spPr>
          <a:xfrm>
            <a:off x="10337559" y="2564360"/>
            <a:ext cx="1071127" cy="369332"/>
          </a:xfrm>
          <a:prstGeom prst="rect">
            <a:avLst/>
          </a:prstGeom>
        </p:spPr>
        <p:txBody>
          <a:bodyPr wrap="none">
            <a:spAutoFit/>
          </a:bodyPr>
          <a:lstStyle/>
          <a:p>
            <a:r>
              <a:rPr lang="en-US" b="1" dirty="0">
                <a:latin typeface="Consolas" panose="020B0609020204030204" pitchFamily="49" charset="0"/>
              </a:rPr>
              <a:t>(11,27)</a:t>
            </a:r>
          </a:p>
        </p:txBody>
      </p:sp>
      <p:sp>
        <p:nvSpPr>
          <p:cNvPr id="7" name="Rectangle 6">
            <a:extLst>
              <a:ext uri="{FF2B5EF4-FFF2-40B4-BE49-F238E27FC236}">
                <a16:creationId xmlns:a16="http://schemas.microsoft.com/office/drawing/2014/main" id="{9EBC3DCF-003B-41DA-8F4D-AEBF2F89D70B}"/>
              </a:ext>
            </a:extLst>
          </p:cNvPr>
          <p:cNvSpPr/>
          <p:nvPr/>
        </p:nvSpPr>
        <p:spPr>
          <a:xfrm>
            <a:off x="9211455" y="2060771"/>
            <a:ext cx="944489" cy="369332"/>
          </a:xfrm>
          <a:prstGeom prst="rect">
            <a:avLst/>
          </a:prstGeom>
        </p:spPr>
        <p:txBody>
          <a:bodyPr wrap="none">
            <a:spAutoFit/>
          </a:bodyPr>
          <a:lstStyle/>
          <a:p>
            <a:r>
              <a:rPr lang="en-US" b="1" dirty="0">
                <a:latin typeface="Consolas" panose="020B0609020204030204" pitchFamily="49" charset="0"/>
              </a:rPr>
              <a:t>(7,38)</a:t>
            </a:r>
          </a:p>
        </p:txBody>
      </p:sp>
      <p:sp>
        <p:nvSpPr>
          <p:cNvPr id="8" name="Rectangle 7">
            <a:extLst>
              <a:ext uri="{FF2B5EF4-FFF2-40B4-BE49-F238E27FC236}">
                <a16:creationId xmlns:a16="http://schemas.microsoft.com/office/drawing/2014/main" id="{43B35CDA-22C7-4049-A633-46B1F13A128E}"/>
              </a:ext>
            </a:extLst>
          </p:cNvPr>
          <p:cNvSpPr/>
          <p:nvPr/>
        </p:nvSpPr>
        <p:spPr>
          <a:xfrm>
            <a:off x="8110757" y="2558151"/>
            <a:ext cx="944489" cy="369332"/>
          </a:xfrm>
          <a:prstGeom prst="rect">
            <a:avLst/>
          </a:prstGeom>
        </p:spPr>
        <p:txBody>
          <a:bodyPr wrap="none">
            <a:spAutoFit/>
          </a:bodyPr>
          <a:lstStyle/>
          <a:p>
            <a:r>
              <a:rPr lang="en-US" b="1" dirty="0">
                <a:latin typeface="Consolas" panose="020B0609020204030204" pitchFamily="49" charset="0"/>
              </a:rPr>
              <a:t>(5,34)</a:t>
            </a:r>
          </a:p>
        </p:txBody>
      </p:sp>
      <p:sp>
        <p:nvSpPr>
          <p:cNvPr id="9" name="Rectangle 8">
            <a:extLst>
              <a:ext uri="{FF2B5EF4-FFF2-40B4-BE49-F238E27FC236}">
                <a16:creationId xmlns:a16="http://schemas.microsoft.com/office/drawing/2014/main" id="{CE9DD5B4-E926-43EF-999D-39CD78AFF168}"/>
              </a:ext>
            </a:extLst>
          </p:cNvPr>
          <p:cNvSpPr/>
          <p:nvPr/>
        </p:nvSpPr>
        <p:spPr>
          <a:xfrm>
            <a:off x="9795987" y="3058941"/>
            <a:ext cx="944489" cy="369332"/>
          </a:xfrm>
          <a:prstGeom prst="rect">
            <a:avLst/>
          </a:prstGeom>
        </p:spPr>
        <p:txBody>
          <a:bodyPr wrap="none">
            <a:spAutoFit/>
          </a:bodyPr>
          <a:lstStyle/>
          <a:p>
            <a:r>
              <a:rPr lang="en-US" b="1" dirty="0">
                <a:latin typeface="Consolas" panose="020B0609020204030204" pitchFamily="49" charset="0"/>
              </a:rPr>
              <a:t>(8,26)</a:t>
            </a:r>
          </a:p>
        </p:txBody>
      </p:sp>
      <p:sp>
        <p:nvSpPr>
          <p:cNvPr id="10" name="Rectangle 9">
            <a:extLst>
              <a:ext uri="{FF2B5EF4-FFF2-40B4-BE49-F238E27FC236}">
                <a16:creationId xmlns:a16="http://schemas.microsoft.com/office/drawing/2014/main" id="{6F7A8B31-5405-4392-8125-1FDF3F2E1106}"/>
              </a:ext>
            </a:extLst>
          </p:cNvPr>
          <p:cNvSpPr/>
          <p:nvPr/>
        </p:nvSpPr>
        <p:spPr>
          <a:xfrm>
            <a:off x="10132436" y="3666496"/>
            <a:ext cx="1071127" cy="369332"/>
          </a:xfrm>
          <a:prstGeom prst="rect">
            <a:avLst/>
          </a:prstGeom>
        </p:spPr>
        <p:txBody>
          <a:bodyPr wrap="none">
            <a:spAutoFit/>
          </a:bodyPr>
          <a:lstStyle/>
          <a:p>
            <a:r>
              <a:rPr lang="en-US" b="1" dirty="0">
                <a:latin typeface="Consolas" panose="020B0609020204030204" pitchFamily="49" charset="0"/>
              </a:rPr>
              <a:t>(10,22)</a:t>
            </a:r>
          </a:p>
        </p:txBody>
      </p:sp>
      <p:sp>
        <p:nvSpPr>
          <p:cNvPr id="12" name="Rectangle 11">
            <a:extLst>
              <a:ext uri="{FF2B5EF4-FFF2-40B4-BE49-F238E27FC236}">
                <a16:creationId xmlns:a16="http://schemas.microsoft.com/office/drawing/2014/main" id="{39C92CBB-1BAA-40F1-A26F-6EA35EDC97EE}"/>
              </a:ext>
            </a:extLst>
          </p:cNvPr>
          <p:cNvSpPr/>
          <p:nvPr/>
        </p:nvSpPr>
        <p:spPr>
          <a:xfrm>
            <a:off x="8764001" y="3072526"/>
            <a:ext cx="944489" cy="369332"/>
          </a:xfrm>
          <a:prstGeom prst="rect">
            <a:avLst/>
          </a:prstGeom>
        </p:spPr>
        <p:txBody>
          <a:bodyPr wrap="none">
            <a:spAutoFit/>
          </a:bodyPr>
          <a:lstStyle/>
          <a:p>
            <a:r>
              <a:rPr lang="en-US" b="1" dirty="0">
                <a:latin typeface="Consolas" panose="020B0609020204030204" pitchFamily="49" charset="0"/>
              </a:rPr>
              <a:t>(6,19)</a:t>
            </a:r>
          </a:p>
        </p:txBody>
      </p:sp>
      <p:sp>
        <p:nvSpPr>
          <p:cNvPr id="13" name="Rectangle 12">
            <a:extLst>
              <a:ext uri="{FF2B5EF4-FFF2-40B4-BE49-F238E27FC236}">
                <a16:creationId xmlns:a16="http://schemas.microsoft.com/office/drawing/2014/main" id="{5B9F3D8F-7AD2-416B-A869-0EE5BC5D24CE}"/>
              </a:ext>
            </a:extLst>
          </p:cNvPr>
          <p:cNvSpPr/>
          <p:nvPr/>
        </p:nvSpPr>
        <p:spPr>
          <a:xfrm>
            <a:off x="9660191" y="4293776"/>
            <a:ext cx="944489" cy="369332"/>
          </a:xfrm>
          <a:prstGeom prst="rect">
            <a:avLst/>
          </a:prstGeom>
        </p:spPr>
        <p:txBody>
          <a:bodyPr wrap="square">
            <a:spAutoFit/>
          </a:bodyPr>
          <a:lstStyle/>
          <a:p>
            <a:r>
              <a:rPr lang="en-US" b="1" dirty="0">
                <a:latin typeface="Consolas" panose="020B0609020204030204" pitchFamily="49" charset="0"/>
              </a:rPr>
              <a:t>(9,14)</a:t>
            </a:r>
          </a:p>
        </p:txBody>
      </p:sp>
      <p:sp>
        <p:nvSpPr>
          <p:cNvPr id="14" name="Rectangle 13">
            <a:extLst>
              <a:ext uri="{FF2B5EF4-FFF2-40B4-BE49-F238E27FC236}">
                <a16:creationId xmlns:a16="http://schemas.microsoft.com/office/drawing/2014/main" id="{B371A8C8-028B-44B7-9103-2AE930BA0963}"/>
              </a:ext>
            </a:extLst>
          </p:cNvPr>
          <p:cNvSpPr/>
          <p:nvPr/>
        </p:nvSpPr>
        <p:spPr>
          <a:xfrm>
            <a:off x="7453895" y="3059668"/>
            <a:ext cx="944489" cy="369332"/>
          </a:xfrm>
          <a:prstGeom prst="rect">
            <a:avLst/>
          </a:prstGeom>
        </p:spPr>
        <p:txBody>
          <a:bodyPr wrap="square">
            <a:spAutoFit/>
          </a:bodyPr>
          <a:lstStyle/>
          <a:p>
            <a:r>
              <a:rPr lang="en-US" b="1" dirty="0">
                <a:latin typeface="Consolas" panose="020B0609020204030204" pitchFamily="49" charset="0"/>
              </a:rPr>
              <a:t>(2,13)</a:t>
            </a:r>
          </a:p>
        </p:txBody>
      </p:sp>
      <p:sp>
        <p:nvSpPr>
          <p:cNvPr id="3" name="Rectangle 2">
            <a:extLst>
              <a:ext uri="{FF2B5EF4-FFF2-40B4-BE49-F238E27FC236}">
                <a16:creationId xmlns:a16="http://schemas.microsoft.com/office/drawing/2014/main" id="{B280F8F1-27C5-4F18-9C46-D89E7C05D1A1}"/>
              </a:ext>
            </a:extLst>
          </p:cNvPr>
          <p:cNvSpPr/>
          <p:nvPr/>
        </p:nvSpPr>
        <p:spPr>
          <a:xfrm>
            <a:off x="4029515" y="6507215"/>
            <a:ext cx="8162485" cy="369332"/>
          </a:xfrm>
          <a:prstGeom prst="rect">
            <a:avLst/>
          </a:prstGeom>
        </p:spPr>
        <p:txBody>
          <a:bodyPr wrap="square">
            <a:spAutoFit/>
          </a:bodyPr>
          <a:lstStyle/>
          <a:p>
            <a:r>
              <a:rPr lang="en-US" dirty="0">
                <a:hlinkClick r:id="rId4"/>
              </a:rPr>
              <a:t>https://leetcode.com/discuss/interview-question/363945/google-treap</a:t>
            </a:r>
            <a:endParaRPr lang="he-IL" dirty="0"/>
          </a:p>
        </p:txBody>
      </p:sp>
      <p:sp>
        <p:nvSpPr>
          <p:cNvPr id="5" name="Rectangle 4">
            <a:extLst>
              <a:ext uri="{FF2B5EF4-FFF2-40B4-BE49-F238E27FC236}">
                <a16:creationId xmlns:a16="http://schemas.microsoft.com/office/drawing/2014/main" id="{B55C2550-3DE2-41F4-812C-F915D5E423BB}"/>
              </a:ext>
            </a:extLst>
          </p:cNvPr>
          <p:cNvSpPr/>
          <p:nvPr/>
        </p:nvSpPr>
        <p:spPr>
          <a:xfrm>
            <a:off x="6975510" y="4765516"/>
            <a:ext cx="6096000" cy="1477328"/>
          </a:xfrm>
          <a:prstGeom prst="rect">
            <a:avLst/>
          </a:prstGeom>
        </p:spPr>
        <p:txBody>
          <a:bodyPr>
            <a:spAutoFit/>
          </a:bodyPr>
          <a:lstStyle/>
          <a:p>
            <a:pPr marL="342900" indent="-342900">
              <a:buFont typeface="+mj-lt"/>
              <a:buAutoNum type="arabicPeriod"/>
            </a:pPr>
            <a:r>
              <a:rPr lang="en-US" dirty="0">
                <a:latin typeface="-apple-system"/>
              </a:rPr>
              <a:t>Sort the nodes based on </a:t>
            </a:r>
            <a:r>
              <a:rPr lang="en-US" b="1" dirty="0">
                <a:solidFill>
                  <a:srgbClr val="00FFFF"/>
                </a:solidFill>
                <a:latin typeface="-apple-system"/>
              </a:rPr>
              <a:t>p</a:t>
            </a:r>
            <a:r>
              <a:rPr lang="en-US" dirty="0">
                <a:latin typeface="-apple-system"/>
              </a:rPr>
              <a:t>.</a:t>
            </a:r>
          </a:p>
          <a:p>
            <a:pPr marL="342900" indent="-342900">
              <a:buFont typeface="+mj-lt"/>
              <a:buAutoNum type="arabicPeriod"/>
            </a:pPr>
            <a:endParaRPr lang="en-US" dirty="0">
              <a:latin typeface="-apple-system"/>
            </a:endParaRPr>
          </a:p>
          <a:p>
            <a:pPr marL="342900" indent="-342900">
              <a:buFont typeface="+mj-lt"/>
              <a:buAutoNum type="arabicPeriod"/>
            </a:pPr>
            <a:r>
              <a:rPr lang="en-US" dirty="0">
                <a:latin typeface="-apple-system"/>
              </a:rPr>
              <a:t>Start picking the node with the largest p</a:t>
            </a:r>
          </a:p>
          <a:p>
            <a:r>
              <a:rPr lang="en-US" dirty="0">
                <a:latin typeface="-apple-system"/>
              </a:rPr>
              <a:t>      and decide whether it should go to the left subtree</a:t>
            </a:r>
          </a:p>
          <a:p>
            <a:r>
              <a:rPr lang="en-US" dirty="0">
                <a:latin typeface="-apple-system"/>
              </a:rPr>
              <a:t>      or right subtree based on </a:t>
            </a:r>
            <a:r>
              <a:rPr lang="en-US" b="1" dirty="0">
                <a:solidFill>
                  <a:srgbClr val="FFC000"/>
                </a:solidFill>
                <a:latin typeface="-apple-system"/>
              </a:rPr>
              <a:t>k</a:t>
            </a:r>
            <a:r>
              <a:rPr lang="en-US" dirty="0">
                <a:latin typeface="-apple-system"/>
              </a:rPr>
              <a:t>.</a:t>
            </a:r>
            <a:endParaRPr lang="he-IL" dirty="0"/>
          </a:p>
        </p:txBody>
      </p:sp>
    </p:spTree>
    <p:extLst>
      <p:ext uri="{BB962C8B-B14F-4D97-AF65-F5344CB8AC3E}">
        <p14:creationId xmlns:p14="http://schemas.microsoft.com/office/powerpoint/2010/main" val="4140143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fade">
                                      <p:cBhvr>
                                        <p:cTn id="16" dur="500"/>
                                        <p:tgtEl>
                                          <p:spTgt spid="8"/>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500"/>
                                        <p:tgtEl>
                                          <p:spTgt spid="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14"/>
                                        </p:tgtEl>
                                        <p:attrNameLst>
                                          <p:attrName>style.visibility</p:attrName>
                                        </p:attrNameLst>
                                      </p:cBhvr>
                                      <p:to>
                                        <p:strVal val="visible"/>
                                      </p:to>
                                    </p:set>
                                    <p:animEffect transition="in" filter="fade">
                                      <p:cBhvr>
                                        <p:cTn id="26" dur="500"/>
                                        <p:tgtEl>
                                          <p:spTgt spid="14"/>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500"/>
                                        <p:tgtEl>
                                          <p:spTgt spid="9"/>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12"/>
                                        </p:tgtEl>
                                        <p:attrNameLst>
                                          <p:attrName>style.visibility</p:attrName>
                                        </p:attrNameLst>
                                      </p:cBhvr>
                                      <p:to>
                                        <p:strVal val="visible"/>
                                      </p:to>
                                    </p:set>
                                    <p:animEffect transition="in" filter="fade">
                                      <p:cBhvr>
                                        <p:cTn id="36" dur="500"/>
                                        <p:tgtEl>
                                          <p:spTgt spid="12"/>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0"/>
                                        </p:tgtEl>
                                        <p:attrNameLst>
                                          <p:attrName>style.visibility</p:attrName>
                                        </p:attrNameLst>
                                      </p:cBhvr>
                                      <p:to>
                                        <p:strVal val="visible"/>
                                      </p:to>
                                    </p:set>
                                    <p:animEffect transition="in" filter="fade">
                                      <p:cBhvr>
                                        <p:cTn id="41" dur="500"/>
                                        <p:tgtEl>
                                          <p:spTgt spid="10"/>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p:bldP spid="7" grpId="0"/>
      <p:bldP spid="8" grpId="0"/>
      <p:bldP spid="9" grpId="0"/>
      <p:bldP spid="10" grpId="0"/>
      <p:bldP spid="12" grpId="0"/>
      <p:bldP spid="13" grpId="0"/>
      <p:bldP spid="14" grpId="0"/>
      <p:bldP spid="5"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AC11A-B7CB-8013-6737-503E590989BB}"/>
              </a:ext>
            </a:extLst>
          </p:cNvPr>
          <p:cNvSpPr>
            <a:spLocks noGrp="1"/>
          </p:cNvSpPr>
          <p:nvPr>
            <p:ph type="title"/>
          </p:nvPr>
        </p:nvSpPr>
        <p:spPr>
          <a:xfrm>
            <a:off x="1393638" y="442558"/>
            <a:ext cx="9404723" cy="1400530"/>
          </a:xfrm>
        </p:spPr>
        <p:txBody>
          <a:bodyPr/>
          <a:lstStyle/>
          <a:p>
            <a:pPr algn="ctr"/>
            <a:r>
              <a:rPr lang="he-IL" sz="4800" dirty="0"/>
              <a:t>עץ בינומי</a:t>
            </a:r>
            <a:endParaRPr lang="en-IL" sz="4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D65A02F-EE71-6ABE-90E7-386F87EE8F88}"/>
                  </a:ext>
                </a:extLst>
              </p:cNvPr>
              <p:cNvSpPr>
                <a:spLocks noGrp="1"/>
              </p:cNvSpPr>
              <p:nvPr>
                <p:ph idx="1"/>
              </p:nvPr>
            </p:nvSpPr>
            <p:spPr>
              <a:xfrm>
                <a:off x="1851820" y="1331258"/>
                <a:ext cx="8946541" cy="4195481"/>
              </a:xfrm>
            </p:spPr>
            <p:txBody>
              <a:bodyPr>
                <a:normAutofit/>
              </a:bodyPr>
              <a:lstStyle/>
              <a:p>
                <a:pPr algn="r" rtl="1"/>
                <a:r>
                  <a:rPr lang="he-IL" sz="2800" dirty="0"/>
                  <a:t>עץ בינומי מדרגה 0 מכיל צומת יחיד.</a:t>
                </a:r>
              </a:p>
              <a:p>
                <a:pPr algn="r" rtl="1"/>
                <a:r>
                  <a:rPr lang="he-IL" sz="2800" dirty="0"/>
                  <a:t> עץ בינומי מדרגה</a:t>
                </a:r>
                <a:r>
                  <a:rPr lang="en-US" sz="2800" dirty="0"/>
                  <a:t>k </a:t>
                </a:r>
                <a:r>
                  <a:rPr lang="he-IL" sz="2800" dirty="0"/>
                  <a:t> הוא:</a:t>
                </a:r>
              </a:p>
              <a:p>
                <a:pPr lvl="1" algn="r" rtl="1"/>
                <a:r>
                  <a:rPr lang="he-IL" sz="2400" dirty="0"/>
                  <a:t>בעל שורש מדרגה</a:t>
                </a:r>
                <a:r>
                  <a:rPr lang="en-US" sz="2400" dirty="0"/>
                  <a:t>k </a:t>
                </a:r>
                <a:r>
                  <a:rPr lang="he-IL" sz="2400" dirty="0"/>
                  <a:t> </a:t>
                </a:r>
              </a:p>
              <a:p>
                <a:pPr lvl="1" algn="r" rtl="1"/>
                <a:r>
                  <a:rPr lang="he-IL" sz="2400" dirty="0"/>
                  <a:t>ילדיו הינם עצים בינומיים מדרגות</a:t>
                </a:r>
                <a:r>
                  <a:rPr lang="en-US" sz="2400" dirty="0"/>
                  <a:t> </a:t>
                </a:r>
                <a14:m>
                  <m:oMath xmlns:m="http://schemas.openxmlformats.org/officeDocument/2006/math">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1</m:t>
                    </m:r>
                    <m:r>
                      <a:rPr lang="en-US" sz="2400" b="0" i="1" smtClean="0">
                        <a:latin typeface="Cambria Math" panose="02040503050406030204" pitchFamily="18" charset="0"/>
                      </a:rPr>
                      <m:t>,   </m:t>
                    </m:r>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2</m:t>
                    </m:r>
                    <m:r>
                      <a:rPr lang="en-US" sz="2400" b="0" i="1" smtClean="0">
                        <a:latin typeface="Cambria Math" panose="02040503050406030204" pitchFamily="18" charset="0"/>
                      </a:rPr>
                      <m:t>, …, </m:t>
                    </m:r>
                    <m:r>
                      <a:rPr lang="en-US" sz="2400" b="0" i="1" smtClean="0">
                        <a:latin typeface="Cambria Math" panose="02040503050406030204" pitchFamily="18" charset="0"/>
                      </a:rPr>
                      <m:t>0</m:t>
                    </m:r>
                  </m:oMath>
                </a14:m>
                <a:r>
                  <a:rPr lang="en-US" sz="2400" dirty="0"/>
                  <a:t> </a:t>
                </a:r>
                <a:endParaRPr lang="en-IL" sz="2400" dirty="0"/>
              </a:p>
            </p:txBody>
          </p:sp>
        </mc:Choice>
        <mc:Fallback xmlns="">
          <p:sp>
            <p:nvSpPr>
              <p:cNvPr id="3" name="Content Placeholder 2">
                <a:extLst>
                  <a:ext uri="{FF2B5EF4-FFF2-40B4-BE49-F238E27FC236}">
                    <a16:creationId xmlns:a16="http://schemas.microsoft.com/office/drawing/2014/main" id="{DD65A02F-EE71-6ABE-90E7-386F87EE8F88}"/>
                  </a:ext>
                </a:extLst>
              </p:cNvPr>
              <p:cNvSpPr>
                <a:spLocks noGrp="1" noRot="1" noChangeAspect="1" noMove="1" noResize="1" noEditPoints="1" noAdjustHandles="1" noChangeArrowheads="1" noChangeShapeType="1" noTextEdit="1"/>
              </p:cNvSpPr>
              <p:nvPr>
                <p:ph idx="1"/>
              </p:nvPr>
            </p:nvSpPr>
            <p:spPr>
              <a:xfrm>
                <a:off x="1851820" y="1331258"/>
                <a:ext cx="8946541" cy="4195481"/>
              </a:xfrm>
              <a:blipFill>
                <a:blip r:embed="rId2"/>
                <a:stretch>
                  <a:fillRect t="-1451" r="-886"/>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315D0D94-5675-F19F-938F-33917A1EFE27}"/>
              </a:ext>
            </a:extLst>
          </p:cNvPr>
          <p:cNvPicPr>
            <a:picLocks noChangeAspect="1"/>
          </p:cNvPicPr>
          <p:nvPr/>
        </p:nvPicPr>
        <p:blipFill>
          <a:blip r:embed="rId3"/>
          <a:stretch>
            <a:fillRect/>
          </a:stretch>
        </p:blipFill>
        <p:spPr>
          <a:xfrm>
            <a:off x="3069137" y="3429000"/>
            <a:ext cx="6053726" cy="3164840"/>
          </a:xfrm>
          <a:prstGeom prst="rect">
            <a:avLst/>
          </a:prstGeom>
        </p:spPr>
      </p:pic>
    </p:spTree>
    <p:extLst>
      <p:ext uri="{BB962C8B-B14F-4D97-AF65-F5344CB8AC3E}">
        <p14:creationId xmlns:p14="http://schemas.microsoft.com/office/powerpoint/2010/main" val="97687312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11060A-EFBA-E781-F318-04968C2B027C}"/>
              </a:ext>
            </a:extLst>
          </p:cNvPr>
          <p:cNvSpPr>
            <a:spLocks noGrp="1"/>
          </p:cNvSpPr>
          <p:nvPr>
            <p:ph type="title"/>
          </p:nvPr>
        </p:nvSpPr>
        <p:spPr>
          <a:xfrm>
            <a:off x="1164547" y="452718"/>
            <a:ext cx="9404723" cy="1400530"/>
          </a:xfrm>
        </p:spPr>
        <p:txBody>
          <a:bodyPr/>
          <a:lstStyle/>
          <a:p>
            <a:pPr algn="ctr"/>
            <a:r>
              <a:rPr lang="he-IL" dirty="0"/>
              <a:t>תכונות עיקריות של עץ בינומי</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3575935-6F0C-E1DD-7F91-004D75809C3D}"/>
                  </a:ext>
                </a:extLst>
              </p:cNvPr>
              <p:cNvSpPr>
                <a:spLocks noGrp="1"/>
              </p:cNvSpPr>
              <p:nvPr>
                <p:ph idx="1"/>
              </p:nvPr>
            </p:nvSpPr>
            <p:spPr>
              <a:xfrm>
                <a:off x="1622729" y="1853248"/>
                <a:ext cx="8946541" cy="4195481"/>
              </a:xfrm>
            </p:spPr>
            <p:txBody>
              <a:bodyPr>
                <a:normAutofit/>
              </a:bodyPr>
              <a:lstStyle/>
              <a:p>
                <a:pPr algn="r" rtl="1"/>
                <a:r>
                  <a:rPr lang="he-IL" sz="2800" dirty="0"/>
                  <a:t>לעץ בינומי מסדר </a:t>
                </a:r>
                <a14:m>
                  <m:oMath xmlns:m="http://schemas.openxmlformats.org/officeDocument/2006/math">
                    <m:r>
                      <a:rPr lang="en-US" sz="2800" b="0" i="1" smtClean="0">
                        <a:latin typeface="Cambria Math" panose="02040503050406030204" pitchFamily="18" charset="0"/>
                      </a:rPr>
                      <m:t>𝑘</m:t>
                    </m:r>
                  </m:oMath>
                </a14:m>
                <a:r>
                  <a:rPr lang="he-IL" sz="2800" dirty="0"/>
                  <a:t> יש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2</m:t>
                        </m:r>
                      </m:e>
                      <m:sup>
                        <m:r>
                          <a:rPr lang="en-US" sz="2800" b="0" i="1" smtClean="0">
                            <a:latin typeface="Cambria Math" panose="02040503050406030204" pitchFamily="18" charset="0"/>
                          </a:rPr>
                          <m:t>𝑘</m:t>
                        </m:r>
                      </m:sup>
                    </m:sSup>
                  </m:oMath>
                </a14:m>
                <a:r>
                  <a:rPr lang="he-IL" sz="2800" dirty="0"/>
                  <a:t> קודקודים.</a:t>
                </a:r>
              </a:p>
              <a:p>
                <a:pPr algn="r" rtl="1"/>
                <a:r>
                  <a:rPr lang="he-IL" sz="2800" dirty="0"/>
                  <a:t>עץ בינומי אינו עץ בינארי.</a:t>
                </a:r>
              </a:p>
              <a:p>
                <a:pPr algn="r" rtl="1"/>
                <a:r>
                  <a:rPr lang="he-IL" sz="2800" dirty="0"/>
                  <a:t>בהינתן דרגת השורש </a:t>
                </a:r>
                <a14:m>
                  <m:oMath xmlns:m="http://schemas.openxmlformats.org/officeDocument/2006/math">
                    <m:r>
                      <a:rPr lang="en-US" sz="2800" b="0" i="1" smtClean="0">
                        <a:latin typeface="Cambria Math" panose="02040503050406030204" pitchFamily="18" charset="0"/>
                      </a:rPr>
                      <m:t>𝑘</m:t>
                    </m:r>
                  </m:oMath>
                </a14:m>
                <a:r>
                  <a:rPr lang="he-IL" sz="2800" dirty="0"/>
                  <a:t>, היא הגדולה בעץ וכל קודקוד אחר דרגתו קטנה ממש מ-</a:t>
                </a:r>
                <a14:m>
                  <m:oMath xmlns:m="http://schemas.openxmlformats.org/officeDocument/2006/math">
                    <m:r>
                      <a:rPr lang="en-US" sz="2800" b="0" i="1" smtClean="0">
                        <a:latin typeface="Cambria Math" panose="02040503050406030204" pitchFamily="18" charset="0"/>
                      </a:rPr>
                      <m:t>𝑘</m:t>
                    </m:r>
                  </m:oMath>
                </a14:m>
                <a:r>
                  <a:rPr lang="he-IL" sz="2800" dirty="0"/>
                  <a:t>.</a:t>
                </a:r>
              </a:p>
              <a:p>
                <a:pPr algn="r" rtl="1"/>
                <a:r>
                  <a:rPr lang="he-IL" sz="2800" dirty="0"/>
                  <a:t>ישנם </a:t>
                </a:r>
                <a14:m>
                  <m:oMath xmlns:m="http://schemas.openxmlformats.org/officeDocument/2006/math">
                    <m:d>
                      <m:dPr>
                        <m:ctrlPr>
                          <a:rPr lang="en-US" sz="2800" i="1">
                            <a:latin typeface="Cambria Math" panose="02040503050406030204" pitchFamily="18" charset="0"/>
                          </a:rPr>
                        </m:ctrlPr>
                      </m:dPr>
                      <m:e>
                        <m:f>
                          <m:fPr>
                            <m:type m:val="noBar"/>
                            <m:ctrlPr>
                              <a:rPr lang="en-US" sz="2800" i="1">
                                <a:latin typeface="Cambria Math" panose="02040503050406030204" pitchFamily="18" charset="0"/>
                              </a:rPr>
                            </m:ctrlPr>
                          </m:fPr>
                          <m:num>
                            <m:r>
                              <a:rPr lang="en-US" sz="2800" i="1">
                                <a:latin typeface="Cambria Math" panose="02040503050406030204" pitchFamily="18" charset="0"/>
                              </a:rPr>
                              <m:t>𝑛</m:t>
                            </m:r>
                          </m:num>
                          <m:den>
                            <m:r>
                              <a:rPr lang="en-US" sz="2800" b="0" i="1" smtClean="0">
                                <a:latin typeface="Cambria Math" panose="02040503050406030204" pitchFamily="18" charset="0"/>
                              </a:rPr>
                              <m:t>𝑖</m:t>
                            </m:r>
                          </m:den>
                        </m:f>
                      </m:e>
                    </m:d>
                  </m:oMath>
                </a14:m>
                <a:r>
                  <a:rPr lang="he-IL" sz="2800" dirty="0"/>
                  <a:t> צמתים בגובה </a:t>
                </a:r>
                <a14:m>
                  <m:oMath xmlns:m="http://schemas.openxmlformats.org/officeDocument/2006/math">
                    <m:r>
                      <a:rPr lang="en-US" sz="2800" b="0" i="1" smtClean="0">
                        <a:latin typeface="Cambria Math" panose="02040503050406030204" pitchFamily="18" charset="0"/>
                      </a:rPr>
                      <m:t>𝑖</m:t>
                    </m:r>
                  </m:oMath>
                </a14:m>
                <a:r>
                  <a:rPr lang="he-IL" sz="2800" dirty="0"/>
                  <a:t>.</a:t>
                </a:r>
                <a:endParaRPr lang="en-IL" sz="2800" dirty="0"/>
              </a:p>
            </p:txBody>
          </p:sp>
        </mc:Choice>
        <mc:Fallback>
          <p:sp>
            <p:nvSpPr>
              <p:cNvPr id="3" name="Content Placeholder 2">
                <a:extLst>
                  <a:ext uri="{FF2B5EF4-FFF2-40B4-BE49-F238E27FC236}">
                    <a16:creationId xmlns:a16="http://schemas.microsoft.com/office/drawing/2014/main" id="{83575935-6F0C-E1DD-7F91-004D75809C3D}"/>
                  </a:ext>
                </a:extLst>
              </p:cNvPr>
              <p:cNvSpPr>
                <a:spLocks noGrp="1" noRot="1" noChangeAspect="1" noMove="1" noResize="1" noEditPoints="1" noAdjustHandles="1" noChangeArrowheads="1" noChangeShapeType="1" noTextEdit="1"/>
              </p:cNvSpPr>
              <p:nvPr>
                <p:ph idx="1"/>
              </p:nvPr>
            </p:nvSpPr>
            <p:spPr>
              <a:xfrm>
                <a:off x="1622729" y="1853248"/>
                <a:ext cx="8946541" cy="4195481"/>
              </a:xfrm>
              <a:blipFill>
                <a:blip r:embed="rId2"/>
                <a:stretch>
                  <a:fillRect t="-1163" r="-886"/>
                </a:stretch>
              </a:blipFill>
            </p:spPr>
            <p:txBody>
              <a:bodyPr/>
              <a:lstStyle/>
              <a:p>
                <a:r>
                  <a:rPr lang="en-IL">
                    <a:noFill/>
                  </a:rPr>
                  <a:t> </a:t>
                </a:r>
              </a:p>
            </p:txBody>
          </p:sp>
        </mc:Fallback>
      </mc:AlternateContent>
    </p:spTree>
    <p:extLst>
      <p:ext uri="{BB962C8B-B14F-4D97-AF65-F5344CB8AC3E}">
        <p14:creationId xmlns:p14="http://schemas.microsoft.com/office/powerpoint/2010/main" val="24680474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B6B2F-5BD5-A957-C7DD-E7FCD5955591}"/>
              </a:ext>
            </a:extLst>
          </p:cNvPr>
          <p:cNvSpPr>
            <a:spLocks noGrp="1"/>
          </p:cNvSpPr>
          <p:nvPr>
            <p:ph type="title"/>
          </p:nvPr>
        </p:nvSpPr>
        <p:spPr>
          <a:xfrm>
            <a:off x="3066255" y="452718"/>
            <a:ext cx="6059489" cy="1400530"/>
          </a:xfrm>
        </p:spPr>
        <p:txBody>
          <a:bodyPr/>
          <a:lstStyle/>
          <a:p>
            <a:pPr algn="ctr" rtl="1"/>
            <a:r>
              <a:rPr lang="he-IL" dirty="0"/>
              <a:t>חיבור</a:t>
            </a:r>
            <a:r>
              <a:rPr lang="en-US" dirty="0"/>
              <a:t>/</a:t>
            </a:r>
            <a:r>
              <a:rPr lang="he-IL" dirty="0"/>
              <a:t>איחוד עצים בינומיים</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88A9000F-74A6-078E-B3AF-48D24FEF9BCE}"/>
                  </a:ext>
                </a:extLst>
              </p:cNvPr>
              <p:cNvSpPr>
                <a:spLocks noGrp="1"/>
              </p:cNvSpPr>
              <p:nvPr>
                <p:ph idx="1"/>
              </p:nvPr>
            </p:nvSpPr>
            <p:spPr>
              <a:xfrm>
                <a:off x="1113472" y="1853248"/>
                <a:ext cx="8946541" cy="4195481"/>
              </a:xfrm>
            </p:spPr>
            <p:txBody>
              <a:bodyPr>
                <a:normAutofit/>
              </a:bodyPr>
              <a:lstStyle/>
              <a:p>
                <a:pPr marL="0" indent="0" algn="r" rtl="1">
                  <a:buNone/>
                </a:pPr>
                <a:r>
                  <a:rPr lang="he-IL" dirty="0">
                    <a:effectLst/>
                    <a:latin typeface="Calibri" panose="020F0502020204030204" pitchFamily="34" charset="0"/>
                    <a:ea typeface="Calibri" panose="020F0502020204030204" pitchFamily="34" charset="0"/>
                    <a:cs typeface="Arial" panose="020B0604020202020204" pitchFamily="34" charset="0"/>
                  </a:rPr>
                  <a:t>לוקחים את השורש של אחד מהעצים, והוא נעשה הבן ה-</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Arial" panose="020B0604020202020204" pitchFamily="34" charset="0"/>
                      </a:rPr>
                      <m:t>𝑘</m:t>
                    </m:r>
                  </m:oMath>
                </a14:m>
                <a:r>
                  <a:rPr lang="he-IL" dirty="0">
                    <a:effectLst/>
                    <a:latin typeface="Arial" panose="020B0604020202020204" pitchFamily="34" charset="0"/>
                    <a:ea typeface="Calibri" panose="020F0502020204030204" pitchFamily="34" charset="0"/>
                  </a:rPr>
                  <a:t> </a:t>
                </a:r>
                <a:r>
                  <a:rPr lang="he-IL" dirty="0">
                    <a:effectLst/>
                    <a:latin typeface="Calibri" panose="020F0502020204030204" pitchFamily="34" charset="0"/>
                    <a:ea typeface="Calibri" panose="020F0502020204030204" pitchFamily="34" charset="0"/>
                    <a:cs typeface="Arial" panose="020B0604020202020204" pitchFamily="34" charset="0"/>
                  </a:rPr>
                  <a:t>של השורש השני. לכן מספר הצמתים בעץ בינומי בסדר גודל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Arial" panose="020B0604020202020204" pitchFamily="34" charset="0"/>
                      </a:rPr>
                      <m:t>𝑘</m:t>
                    </m:r>
                    <m:r>
                      <a:rPr lang="en-US" i="1" dirty="0" smtClean="0">
                        <a:effectLst/>
                        <a:latin typeface="Cambria Math" panose="02040503050406030204" pitchFamily="18" charset="0"/>
                        <a:ea typeface="Calibri" panose="020F0502020204030204" pitchFamily="34" charset="0"/>
                        <a:cs typeface="Arial" panose="020B0604020202020204" pitchFamily="34" charset="0"/>
                      </a:rPr>
                      <m:t>+</m:t>
                    </m:r>
                    <m:r>
                      <a:rPr lang="en-US" i="1" dirty="0" smtClean="0">
                        <a:effectLst/>
                        <a:latin typeface="Cambria Math" panose="02040503050406030204" pitchFamily="18" charset="0"/>
                        <a:ea typeface="Calibri" panose="020F0502020204030204" pitchFamily="34" charset="0"/>
                        <a:cs typeface="Arial" panose="020B0604020202020204" pitchFamily="34" charset="0"/>
                      </a:rPr>
                      <m:t>1</m:t>
                    </m:r>
                  </m:oMath>
                </a14:m>
                <a:r>
                  <a:rPr lang="he-IL" dirty="0">
                    <a:effectLst/>
                    <a:latin typeface="Calibri" panose="020F0502020204030204" pitchFamily="34" charset="0"/>
                    <a:ea typeface="Calibri" panose="020F0502020204030204" pitchFamily="34" charset="0"/>
                    <a:cs typeface="Arial" panose="020B0604020202020204" pitchFamily="34" charset="0"/>
                  </a:rPr>
                  <a:t> </a:t>
                </a:r>
                <a:r>
                  <a:rPr lang="en-US" dirty="0">
                    <a:effectLst/>
                    <a:latin typeface="Calibri" panose="020F0502020204030204" pitchFamily="34" charset="0"/>
                    <a:ea typeface="Calibri" panose="020F0502020204030204" pitchFamily="34" charset="0"/>
                    <a:cs typeface="Arial" panose="020B0604020202020204" pitchFamily="34" charset="0"/>
                  </a:rPr>
                  <a:t> </a:t>
                </a:r>
                <a14:m>
                  <m:oMath xmlns:m="http://schemas.openxmlformats.org/officeDocument/2006/math">
                    <m:d>
                      <m:dPr>
                        <m:ctrlPr>
                          <a:rPr lang="en-US" b="0" i="1" dirty="0" smtClean="0">
                            <a:effectLst/>
                            <a:latin typeface="Cambria Math" panose="02040503050406030204" pitchFamily="18" charset="0"/>
                            <a:ea typeface="Calibri" panose="020F0502020204030204" pitchFamily="34" charset="0"/>
                            <a:cs typeface="Arial" panose="020B0604020202020204" pitchFamily="34" charset="0"/>
                          </a:rPr>
                        </m:ctrlPr>
                      </m:dPr>
                      <m:e>
                        <m:sSup>
                          <m:sSupPr>
                            <m:ctrlPr>
                              <a:rPr lang="en-US" b="0" i="1" dirty="0" smtClean="0">
                                <a:effectLst/>
                                <a:latin typeface="Cambria Math" panose="02040503050406030204" pitchFamily="18" charset="0"/>
                                <a:ea typeface="Calibri" panose="020F0502020204030204" pitchFamily="34" charset="0"/>
                                <a:cs typeface="Arial" panose="020B0604020202020204" pitchFamily="34" charset="0"/>
                              </a:rPr>
                            </m:ctrlPr>
                          </m:sSupPr>
                          <m:e>
                            <m:r>
                              <a:rPr lang="en-US" b="0" i="1" dirty="0" smtClean="0">
                                <a:effectLst/>
                                <a:latin typeface="Cambria Math" panose="02040503050406030204" pitchFamily="18" charset="0"/>
                                <a:ea typeface="Calibri" panose="020F0502020204030204" pitchFamily="34" charset="0"/>
                                <a:cs typeface="Arial" panose="020B0604020202020204" pitchFamily="34" charset="0"/>
                              </a:rPr>
                              <m:t>2</m:t>
                            </m:r>
                          </m:e>
                          <m:sup>
                            <m:r>
                              <a:rPr lang="en-US" b="0" i="1" dirty="0" smtClean="0">
                                <a:effectLst/>
                                <a:latin typeface="Cambria Math" panose="02040503050406030204" pitchFamily="18" charset="0"/>
                                <a:ea typeface="Calibri" panose="020F0502020204030204" pitchFamily="34" charset="0"/>
                                <a:cs typeface="Arial" panose="020B0604020202020204" pitchFamily="34" charset="0"/>
                              </a:rPr>
                              <m:t>𝑘</m:t>
                            </m:r>
                            <m:r>
                              <a:rPr lang="en-US" b="0" i="1" dirty="0" smtClean="0">
                                <a:effectLst/>
                                <a:latin typeface="Cambria Math" panose="02040503050406030204" pitchFamily="18" charset="0"/>
                                <a:ea typeface="Calibri" panose="020F0502020204030204" pitchFamily="34" charset="0"/>
                                <a:cs typeface="Arial" panose="020B0604020202020204" pitchFamily="34" charset="0"/>
                              </a:rPr>
                              <m:t>+</m:t>
                            </m:r>
                            <m:r>
                              <a:rPr lang="en-US" b="0" i="1" dirty="0" smtClean="0">
                                <a:effectLst/>
                                <a:latin typeface="Cambria Math" panose="02040503050406030204" pitchFamily="18" charset="0"/>
                                <a:ea typeface="Calibri" panose="020F0502020204030204" pitchFamily="34" charset="0"/>
                                <a:cs typeface="Arial" panose="020B0604020202020204" pitchFamily="34" charset="0"/>
                              </a:rPr>
                              <m:t>1</m:t>
                            </m:r>
                          </m:sup>
                        </m:sSup>
                      </m:e>
                    </m:d>
                  </m:oMath>
                </a14:m>
                <a:r>
                  <a:rPr lang="he-IL" dirty="0">
                    <a:effectLst/>
                    <a:latin typeface="Calibri" panose="020F0502020204030204" pitchFamily="34" charset="0"/>
                    <a:ea typeface="Calibri" panose="020F0502020204030204" pitchFamily="34" charset="0"/>
                    <a:cs typeface="Arial" panose="020B0604020202020204" pitchFamily="34" charset="0"/>
                  </a:rPr>
                  <a:t>הוא כפול מספר הצמתים בעץ בינומי בסדר גודל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Arial" panose="020B0604020202020204" pitchFamily="34" charset="0"/>
                      </a:rPr>
                      <m:t>𝑘</m:t>
                    </m:r>
                  </m:oMath>
                </a14:m>
                <a:r>
                  <a:rPr lang="he-IL" dirty="0">
                    <a:effectLst/>
                    <a:latin typeface="Calibri" panose="020F0502020204030204" pitchFamily="34" charset="0"/>
                    <a:ea typeface="Calibri" panose="020F0502020204030204" pitchFamily="34" charset="0"/>
                    <a:cs typeface="Arial" panose="020B0604020202020204" pitchFamily="34" charset="0"/>
                  </a:rPr>
                  <a:t>, כלומר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Arial" panose="020B0604020202020204" pitchFamily="34" charset="0"/>
                      </a:rPr>
                      <m:t>2</m:t>
                    </m:r>
                    <m:r>
                      <a:rPr lang="en-US" i="1" baseline="30000" dirty="0" smtClean="0">
                        <a:effectLst/>
                        <a:latin typeface="Cambria Math" panose="02040503050406030204" pitchFamily="18" charset="0"/>
                        <a:ea typeface="Calibri" panose="020F0502020204030204" pitchFamily="34" charset="0"/>
                        <a:cs typeface="Arial" panose="020B0604020202020204" pitchFamily="34" charset="0"/>
                      </a:rPr>
                      <m:t>𝑘</m:t>
                    </m:r>
                  </m:oMath>
                </a14:m>
                <a:r>
                  <a:rPr lang="he-IL" dirty="0">
                    <a:effectLst/>
                    <a:latin typeface="Calibri" panose="020F0502020204030204" pitchFamily="34" charset="0"/>
                    <a:ea typeface="Calibri" panose="020F0502020204030204" pitchFamily="34" charset="0"/>
                    <a:cs typeface="Arial" panose="020B0604020202020204" pitchFamily="34" charset="0"/>
                  </a:rPr>
                  <a:t> צמתים. זמן ריצה של חיבור הוא </a:t>
                </a:r>
                <a14:m>
                  <m:oMath xmlns:m="http://schemas.openxmlformats.org/officeDocument/2006/math">
                    <m:r>
                      <a:rPr lang="en-US" i="1" dirty="0" smtClean="0">
                        <a:effectLst/>
                        <a:latin typeface="Cambria Math" panose="02040503050406030204" pitchFamily="18" charset="0"/>
                        <a:ea typeface="Calibri" panose="020F0502020204030204" pitchFamily="34" charset="0"/>
                        <a:cs typeface="Arial" panose="020B0604020202020204" pitchFamily="34" charset="0"/>
                      </a:rPr>
                      <m:t>𝑂</m:t>
                    </m:r>
                    <m:r>
                      <a:rPr lang="en-US" i="1" dirty="0" smtClean="0">
                        <a:effectLst/>
                        <a:latin typeface="Cambria Math" panose="02040503050406030204" pitchFamily="18" charset="0"/>
                        <a:ea typeface="Calibri" panose="020F0502020204030204" pitchFamily="34" charset="0"/>
                        <a:cs typeface="Arial" panose="020B0604020202020204" pitchFamily="34" charset="0"/>
                      </a:rPr>
                      <m:t>(</m:t>
                    </m:r>
                    <m:r>
                      <a:rPr lang="en-US" i="1" dirty="0" smtClean="0">
                        <a:effectLst/>
                        <a:latin typeface="Cambria Math" panose="02040503050406030204" pitchFamily="18" charset="0"/>
                        <a:ea typeface="Calibri" panose="020F0502020204030204" pitchFamily="34" charset="0"/>
                        <a:cs typeface="Arial" panose="020B0604020202020204" pitchFamily="34" charset="0"/>
                      </a:rPr>
                      <m:t>1</m:t>
                    </m:r>
                    <m:r>
                      <a:rPr lang="en-US" i="1" dirty="0" smtClean="0">
                        <a:effectLst/>
                        <a:latin typeface="Cambria Math" panose="02040503050406030204" pitchFamily="18" charset="0"/>
                        <a:ea typeface="Calibri" panose="020F0502020204030204" pitchFamily="34" charset="0"/>
                        <a:cs typeface="Arial" panose="020B0604020202020204" pitchFamily="34" charset="0"/>
                      </a:rPr>
                      <m:t>)</m:t>
                    </m:r>
                  </m:oMath>
                </a14:m>
                <a:r>
                  <a:rPr lang="he-IL" dirty="0">
                    <a:effectLst/>
                    <a:latin typeface="Calibri" panose="020F0502020204030204" pitchFamily="34" charset="0"/>
                    <a:ea typeface="Calibri" panose="020F0502020204030204" pitchFamily="34" charset="0"/>
                    <a:cs typeface="Arial" panose="020B0604020202020204" pitchFamily="34" charset="0"/>
                  </a:rPr>
                  <a:t>.</a:t>
                </a:r>
                <a:endParaRPr lang="en-IL" sz="2400" dirty="0"/>
              </a:p>
            </p:txBody>
          </p:sp>
        </mc:Choice>
        <mc:Fallback>
          <p:sp>
            <p:nvSpPr>
              <p:cNvPr id="3" name="Content Placeholder 2">
                <a:extLst>
                  <a:ext uri="{FF2B5EF4-FFF2-40B4-BE49-F238E27FC236}">
                    <a16:creationId xmlns:a16="http://schemas.microsoft.com/office/drawing/2014/main" id="{88A9000F-74A6-078E-B3AF-48D24FEF9BCE}"/>
                  </a:ext>
                </a:extLst>
              </p:cNvPr>
              <p:cNvSpPr>
                <a:spLocks noGrp="1" noRot="1" noChangeAspect="1" noMove="1" noResize="1" noEditPoints="1" noAdjustHandles="1" noChangeArrowheads="1" noChangeShapeType="1" noTextEdit="1"/>
              </p:cNvSpPr>
              <p:nvPr>
                <p:ph idx="1"/>
              </p:nvPr>
            </p:nvSpPr>
            <p:spPr>
              <a:xfrm>
                <a:off x="1113472" y="1853248"/>
                <a:ext cx="8946541" cy="4195481"/>
              </a:xfrm>
              <a:blipFill>
                <a:blip r:embed="rId2"/>
                <a:stretch>
                  <a:fillRect t="-727" r="-682"/>
                </a:stretch>
              </a:blipFill>
            </p:spPr>
            <p:txBody>
              <a:bodyPr/>
              <a:lstStyle/>
              <a:p>
                <a:r>
                  <a:rPr lang="en-IL">
                    <a:noFill/>
                  </a:rPr>
                  <a:t> </a:t>
                </a:r>
              </a:p>
            </p:txBody>
          </p:sp>
        </mc:Fallback>
      </mc:AlternateContent>
      <p:pic>
        <p:nvPicPr>
          <p:cNvPr id="5" name="Picture 4">
            <a:extLst>
              <a:ext uri="{FF2B5EF4-FFF2-40B4-BE49-F238E27FC236}">
                <a16:creationId xmlns:a16="http://schemas.microsoft.com/office/drawing/2014/main" id="{6653B2ED-EBAE-5A98-6CC0-A26ED62EC7AF}"/>
              </a:ext>
            </a:extLst>
          </p:cNvPr>
          <p:cNvPicPr>
            <a:picLocks noChangeAspect="1"/>
          </p:cNvPicPr>
          <p:nvPr/>
        </p:nvPicPr>
        <p:blipFill>
          <a:blip r:embed="rId3"/>
          <a:stretch>
            <a:fillRect/>
          </a:stretch>
        </p:blipFill>
        <p:spPr>
          <a:xfrm>
            <a:off x="2222977" y="3253778"/>
            <a:ext cx="6902767" cy="3269341"/>
          </a:xfrm>
          <a:prstGeom prst="rect">
            <a:avLst/>
          </a:prstGeom>
        </p:spPr>
      </p:pic>
    </p:spTree>
    <p:extLst>
      <p:ext uri="{BB962C8B-B14F-4D97-AF65-F5344CB8AC3E}">
        <p14:creationId xmlns:p14="http://schemas.microsoft.com/office/powerpoint/2010/main" val="251405174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589E6-3085-9A90-E817-910955AC6D37}"/>
              </a:ext>
            </a:extLst>
          </p:cNvPr>
          <p:cNvSpPr>
            <a:spLocks noGrp="1"/>
          </p:cNvSpPr>
          <p:nvPr>
            <p:ph type="title"/>
          </p:nvPr>
        </p:nvSpPr>
        <p:spPr/>
        <p:txBody>
          <a:bodyPr/>
          <a:lstStyle/>
          <a:p>
            <a:pPr algn="ctr"/>
            <a:r>
              <a:rPr lang="he-IL" dirty="0"/>
              <a:t>ערימה בינומית</a:t>
            </a:r>
            <a:endParaRPr lang="en-IL" dirty="0"/>
          </a:p>
        </p:txBody>
      </p:sp>
      <p:pic>
        <p:nvPicPr>
          <p:cNvPr id="5" name="Picture 4">
            <a:extLst>
              <a:ext uri="{FF2B5EF4-FFF2-40B4-BE49-F238E27FC236}">
                <a16:creationId xmlns:a16="http://schemas.microsoft.com/office/drawing/2014/main" id="{37FA16AC-8840-BCDD-D502-69B755CCAF61}"/>
              </a:ext>
            </a:extLst>
          </p:cNvPr>
          <p:cNvPicPr>
            <a:picLocks noChangeAspect="1"/>
          </p:cNvPicPr>
          <p:nvPr/>
        </p:nvPicPr>
        <p:blipFill>
          <a:blip r:embed="rId2"/>
          <a:stretch>
            <a:fillRect/>
          </a:stretch>
        </p:blipFill>
        <p:spPr>
          <a:xfrm>
            <a:off x="854544" y="1853248"/>
            <a:ext cx="10482911" cy="4481713"/>
          </a:xfrm>
          <a:prstGeom prst="rect">
            <a:avLst/>
          </a:prstGeom>
        </p:spPr>
      </p:pic>
    </p:spTree>
    <p:extLst>
      <p:ext uri="{BB962C8B-B14F-4D97-AF65-F5344CB8AC3E}">
        <p14:creationId xmlns:p14="http://schemas.microsoft.com/office/powerpoint/2010/main" val="15139386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10" name="Picture 9">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2" name="Picture 11">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4" name="Oval 1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pic>
        <p:nvPicPr>
          <p:cNvPr id="16" name="Picture 15">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8" name="Picture 17">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20" name="Rectangle 19">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2" name="Title 1">
            <a:extLst>
              <a:ext uri="{FF2B5EF4-FFF2-40B4-BE49-F238E27FC236}">
                <a16:creationId xmlns:a16="http://schemas.microsoft.com/office/drawing/2014/main" id="{4C6D8F89-DF17-DD29-781E-D975124B6984}"/>
              </a:ext>
            </a:extLst>
          </p:cNvPr>
          <p:cNvSpPr>
            <a:spLocks noGrp="1"/>
          </p:cNvSpPr>
          <p:nvPr>
            <p:ph type="title"/>
          </p:nvPr>
        </p:nvSpPr>
        <p:spPr>
          <a:xfrm>
            <a:off x="6683829" y="1447800"/>
            <a:ext cx="4397828" cy="3329581"/>
          </a:xfrm>
        </p:spPr>
        <p:txBody>
          <a:bodyPr vert="horz" lIns="91440" tIns="45720" rIns="91440" bIns="45720" rtlCol="0" anchor="b">
            <a:normAutofit/>
          </a:bodyPr>
          <a:lstStyle/>
          <a:p>
            <a:pPr>
              <a:lnSpc>
                <a:spcPct val="90000"/>
              </a:lnSpc>
            </a:pPr>
            <a:r>
              <a:rPr lang="en-US" sz="5600" b="0" i="0" kern="1200">
                <a:solidFill>
                  <a:schemeClr val="tx2"/>
                </a:solidFill>
                <a:latin typeface="+mj-lt"/>
                <a:ea typeface="+mj-ea"/>
                <a:cs typeface="+mj-cs"/>
              </a:rPr>
              <a:t>פעולות על ערימות בינומיות וזמני ריצה</a:t>
            </a:r>
          </a:p>
        </p:txBody>
      </p:sp>
      <p:pic>
        <p:nvPicPr>
          <p:cNvPr id="5" name="Picture 4" descr="A screenshot of a black screen&#10;&#10;Description automatically generated">
            <a:extLst>
              <a:ext uri="{FF2B5EF4-FFF2-40B4-BE49-F238E27FC236}">
                <a16:creationId xmlns:a16="http://schemas.microsoft.com/office/drawing/2014/main" id="{8ED98E5F-66B4-9906-BFDC-6FCB36B62BF7}"/>
              </a:ext>
            </a:extLst>
          </p:cNvPr>
          <p:cNvPicPr>
            <a:picLocks noChangeAspect="1"/>
          </p:cNvPicPr>
          <p:nvPr/>
        </p:nvPicPr>
        <p:blipFill>
          <a:blip r:embed="rId7"/>
          <a:stretch>
            <a:fillRect/>
          </a:stretch>
        </p:blipFill>
        <p:spPr>
          <a:xfrm>
            <a:off x="1068388" y="378874"/>
            <a:ext cx="5129212" cy="6293514"/>
          </a:xfrm>
          <a:prstGeom prst="rect">
            <a:avLst/>
          </a:prstGeom>
          <a:effectLst/>
        </p:spPr>
      </p:pic>
    </p:spTree>
    <p:extLst>
      <p:ext uri="{BB962C8B-B14F-4D97-AF65-F5344CB8AC3E}">
        <p14:creationId xmlns:p14="http://schemas.microsoft.com/office/powerpoint/2010/main" val="365698696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5058AD-82B0-D9F5-25E3-EF6387C6DEB3}"/>
              </a:ext>
            </a:extLst>
          </p:cNvPr>
          <p:cNvSpPr>
            <a:spLocks noGrp="1"/>
          </p:cNvSpPr>
          <p:nvPr>
            <p:ph type="title"/>
          </p:nvPr>
        </p:nvSpPr>
        <p:spPr>
          <a:xfrm>
            <a:off x="2385060" y="401918"/>
            <a:ext cx="7421880" cy="1400530"/>
          </a:xfrm>
        </p:spPr>
        <p:txBody>
          <a:bodyPr/>
          <a:lstStyle/>
          <a:p>
            <a:pPr algn="ctr"/>
            <a:r>
              <a:rPr lang="he-IL" dirty="0"/>
              <a:t>דוגמה טובה לאיחוד ערימות בינומית</a:t>
            </a:r>
            <a:endParaRPr lang="en-IL" dirty="0"/>
          </a:p>
        </p:txBody>
      </p:sp>
      <p:pic>
        <p:nvPicPr>
          <p:cNvPr id="5" name="Picture 4">
            <a:extLst>
              <a:ext uri="{FF2B5EF4-FFF2-40B4-BE49-F238E27FC236}">
                <a16:creationId xmlns:a16="http://schemas.microsoft.com/office/drawing/2014/main" id="{0CBD119F-25E3-51DD-5116-D74E562E1E6A}"/>
              </a:ext>
            </a:extLst>
          </p:cNvPr>
          <p:cNvPicPr>
            <a:picLocks noChangeAspect="1"/>
          </p:cNvPicPr>
          <p:nvPr/>
        </p:nvPicPr>
        <p:blipFill>
          <a:blip r:embed="rId2"/>
          <a:stretch>
            <a:fillRect/>
          </a:stretch>
        </p:blipFill>
        <p:spPr>
          <a:xfrm>
            <a:off x="2598420" y="1199036"/>
            <a:ext cx="6809740" cy="4751468"/>
          </a:xfrm>
          <a:prstGeom prst="rect">
            <a:avLst/>
          </a:prstGeom>
        </p:spPr>
      </p:pic>
      <p:sp>
        <p:nvSpPr>
          <p:cNvPr id="6" name="TextBox 5">
            <a:extLst>
              <a:ext uri="{FF2B5EF4-FFF2-40B4-BE49-F238E27FC236}">
                <a16:creationId xmlns:a16="http://schemas.microsoft.com/office/drawing/2014/main" id="{F2FE5F3C-3A08-A21F-EAC6-45A4F3CF4589}"/>
              </a:ext>
            </a:extLst>
          </p:cNvPr>
          <p:cNvSpPr txBox="1"/>
          <p:nvPr/>
        </p:nvSpPr>
        <p:spPr>
          <a:xfrm>
            <a:off x="1824101" y="6271416"/>
            <a:ext cx="8358378" cy="369332"/>
          </a:xfrm>
          <a:prstGeom prst="rect">
            <a:avLst/>
          </a:prstGeom>
          <a:noFill/>
        </p:spPr>
        <p:txBody>
          <a:bodyPr wrap="none" rtlCol="0">
            <a:spAutoFit/>
          </a:bodyPr>
          <a:lstStyle/>
          <a:p>
            <a:r>
              <a:rPr lang="he-IL" dirty="0"/>
              <a:t>זה לא משנה את מי נאחד מבין 12,7,3 העיקר שנאחד נכון (אלא אם כן נאמר אחרת בהרצאות)</a:t>
            </a:r>
            <a:endParaRPr lang="en-IL" dirty="0"/>
          </a:p>
        </p:txBody>
      </p:sp>
    </p:spTree>
    <p:extLst>
      <p:ext uri="{BB962C8B-B14F-4D97-AF65-F5344CB8AC3E}">
        <p14:creationId xmlns:p14="http://schemas.microsoft.com/office/powerpoint/2010/main" val="329233944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5B141-6C16-DE91-60AF-9055825F7999}"/>
              </a:ext>
            </a:extLst>
          </p:cNvPr>
          <p:cNvSpPr>
            <a:spLocks noGrp="1"/>
          </p:cNvSpPr>
          <p:nvPr>
            <p:ph type="title"/>
          </p:nvPr>
        </p:nvSpPr>
        <p:spPr>
          <a:xfrm>
            <a:off x="788351" y="300318"/>
            <a:ext cx="9404723" cy="1400530"/>
          </a:xfrm>
        </p:spPr>
        <p:txBody>
          <a:bodyPr/>
          <a:lstStyle/>
          <a:p>
            <a:pPr algn="ctr"/>
            <a:r>
              <a:rPr lang="he-IL" dirty="0"/>
              <a:t>עוד לא סיימנו </a:t>
            </a:r>
            <a:r>
              <a:rPr lang="he-IL" dirty="0">
                <a:sym typeface="Wingdings" panose="05000000000000000000" pitchFamily="2" charset="2"/>
              </a:rPr>
              <a:t></a:t>
            </a:r>
            <a:endParaRPr lang="en-IL" dirty="0"/>
          </a:p>
        </p:txBody>
      </p:sp>
      <p:pic>
        <p:nvPicPr>
          <p:cNvPr id="5" name="Picture 4">
            <a:extLst>
              <a:ext uri="{FF2B5EF4-FFF2-40B4-BE49-F238E27FC236}">
                <a16:creationId xmlns:a16="http://schemas.microsoft.com/office/drawing/2014/main" id="{C0B4C745-E554-C7F1-7181-712DD43A90D1}"/>
              </a:ext>
            </a:extLst>
          </p:cNvPr>
          <p:cNvPicPr>
            <a:picLocks noChangeAspect="1"/>
          </p:cNvPicPr>
          <p:nvPr/>
        </p:nvPicPr>
        <p:blipFill>
          <a:blip r:embed="rId2"/>
          <a:stretch>
            <a:fillRect/>
          </a:stretch>
        </p:blipFill>
        <p:spPr>
          <a:xfrm>
            <a:off x="2447925" y="1234081"/>
            <a:ext cx="6116955" cy="5438181"/>
          </a:xfrm>
          <a:prstGeom prst="rect">
            <a:avLst/>
          </a:prstGeom>
        </p:spPr>
      </p:pic>
    </p:spTree>
    <p:extLst>
      <p:ext uri="{BB962C8B-B14F-4D97-AF65-F5344CB8AC3E}">
        <p14:creationId xmlns:p14="http://schemas.microsoft.com/office/powerpoint/2010/main" val="281979070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4" name="Oval 33">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L"/>
          </a:p>
        </p:txBody>
      </p:sp>
      <p:pic>
        <p:nvPicPr>
          <p:cNvPr id="35" name="Picture 34">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6" name="Picture 35">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7" name="Rectangle 36">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L"/>
          </a:p>
        </p:txBody>
      </p:sp>
      <p:sp>
        <p:nvSpPr>
          <p:cNvPr id="2" name="Title 1">
            <a:extLst>
              <a:ext uri="{FF2B5EF4-FFF2-40B4-BE49-F238E27FC236}">
                <a16:creationId xmlns:a16="http://schemas.microsoft.com/office/drawing/2014/main" id="{FA1FE6A3-D98A-DF39-E062-24902841E14D}"/>
              </a:ext>
            </a:extLst>
          </p:cNvPr>
          <p:cNvSpPr>
            <a:spLocks noGrp="1"/>
          </p:cNvSpPr>
          <p:nvPr>
            <p:ph type="title"/>
          </p:nvPr>
        </p:nvSpPr>
        <p:spPr>
          <a:xfrm>
            <a:off x="6776583" y="1833335"/>
            <a:ext cx="5202057" cy="2505530"/>
          </a:xfrm>
        </p:spPr>
        <p:txBody>
          <a:bodyPr vert="horz" lIns="91440" tIns="45720" rIns="91440" bIns="45720" rtlCol="0" anchor="b">
            <a:normAutofit/>
          </a:bodyPr>
          <a:lstStyle/>
          <a:p>
            <a:r>
              <a:rPr lang="en-US" sz="6000" b="0" i="0" kern="1200" dirty="0">
                <a:solidFill>
                  <a:schemeClr val="tx2"/>
                </a:solidFill>
                <a:latin typeface="+mj-lt"/>
                <a:ea typeface="+mj-ea"/>
                <a:cs typeface="+mj-cs"/>
              </a:rPr>
              <a:t>מחיקת איבר מערימה בינומית</a:t>
            </a:r>
          </a:p>
        </p:txBody>
      </p:sp>
      <p:pic>
        <p:nvPicPr>
          <p:cNvPr id="5" name="Picture 4" descr="A diagram of a tree&#10;&#10;Description automatically generated">
            <a:extLst>
              <a:ext uri="{FF2B5EF4-FFF2-40B4-BE49-F238E27FC236}">
                <a16:creationId xmlns:a16="http://schemas.microsoft.com/office/drawing/2014/main" id="{599EE3CA-6650-2F8A-7191-08D80CBC4A6E}"/>
              </a:ext>
            </a:extLst>
          </p:cNvPr>
          <p:cNvPicPr>
            <a:picLocks noChangeAspect="1"/>
          </p:cNvPicPr>
          <p:nvPr/>
        </p:nvPicPr>
        <p:blipFill>
          <a:blip r:embed="rId7"/>
          <a:stretch>
            <a:fillRect/>
          </a:stretch>
        </p:blipFill>
        <p:spPr>
          <a:xfrm>
            <a:off x="700903" y="443412"/>
            <a:ext cx="5815923" cy="6122025"/>
          </a:xfrm>
          <a:prstGeom prst="rect">
            <a:avLst/>
          </a:prstGeom>
          <a:effectLst/>
        </p:spPr>
      </p:pic>
    </p:spTree>
    <p:extLst>
      <p:ext uri="{BB962C8B-B14F-4D97-AF65-F5344CB8AC3E}">
        <p14:creationId xmlns:p14="http://schemas.microsoft.com/office/powerpoint/2010/main" val="9242556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134145" y="472744"/>
            <a:ext cx="12460289" cy="1400530"/>
          </a:xfrm>
          <a:prstGeom prst="rect">
            <a:avLst/>
          </a:prstGeom>
        </p:spPr>
        <p:txBody>
          <a:bodyPr/>
          <a:lstStyle>
            <a:lvl1pPr defTabSz="508254">
              <a:defRPr sz="6960" b="1"/>
            </a:lvl1pPr>
          </a:lstStyle>
          <a:p>
            <a:pPr algn="ctr"/>
            <a:r>
              <a:rPr sz="4800" dirty="0"/>
              <a:t>Binary Heap Representation</a:t>
            </a:r>
          </a:p>
        </p:txBody>
      </p:sp>
      <p:sp>
        <p:nvSpPr>
          <p:cNvPr id="1162" name="9"/>
          <p:cNvSpPr/>
          <p:nvPr/>
        </p:nvSpPr>
        <p:spPr>
          <a:xfrm>
            <a:off x="9250174" y="3603091"/>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8339346" y="4228170"/>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10214580" y="4228170"/>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7773799" y="4972310"/>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8773924" y="4972310"/>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9774049" y="4972310"/>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10774174" y="4972310"/>
            <a:ext cx="449554" cy="446439"/>
          </a:xfrm>
          <a:prstGeom prst="ellipse">
            <a:avLst/>
          </a:prstGeom>
          <a:solidFill>
            <a:srgbClr val="FF000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69" name="2"/>
          <p:cNvSpPr/>
          <p:nvPr/>
        </p:nvSpPr>
        <p:spPr>
          <a:xfrm>
            <a:off x="7367081" y="5871232"/>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7912070" y="58712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8457060" y="58712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9002048" y="58712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9547037" y="5871232"/>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10092026" y="58712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10637015" y="58712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1182004" y="5871232"/>
            <a:ext cx="449554" cy="446439"/>
          </a:xfrm>
          <a:prstGeom prst="ellipse">
            <a:avLst/>
          </a:prstGeom>
          <a:solidFill>
            <a:srgbClr val="FFCC0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sp>
        <p:nvSpPr>
          <p:cNvPr id="1207" name="Line"/>
          <p:cNvSpPr/>
          <p:nvPr/>
        </p:nvSpPr>
        <p:spPr>
          <a:xfrm flipV="1">
            <a:off x="8751541" y="3949333"/>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9715589" y="3938421"/>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8120510" y="4631596"/>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10111831" y="4656735"/>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10635799" y="4615063"/>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8689127" y="4659711"/>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9044663" y="5445303"/>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10135079" y="5445303"/>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11072696" y="5424467"/>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10895532" y="5442327"/>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9818017" y="5441611"/>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8749210" y="5438635"/>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8027126" y="5454175"/>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7658793" y="5441553"/>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64" name="Left child index: 2i + 1">
            <a:extLst>
              <a:ext uri="{FF2B5EF4-FFF2-40B4-BE49-F238E27FC236}">
                <a16:creationId xmlns:a16="http://schemas.microsoft.com/office/drawing/2014/main" id="{EFE2DAC2-7306-4B35-B3FC-A2949EAFB363}"/>
              </a:ext>
            </a:extLst>
          </p:cNvPr>
          <p:cNvSpPr/>
          <p:nvPr/>
        </p:nvSpPr>
        <p:spPr>
          <a:xfrm>
            <a:off x="1104064" y="4592011"/>
            <a:ext cx="433535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Left child</a:t>
            </a:r>
            <a:r>
              <a:rPr lang="en-US" dirty="0"/>
              <a:t> of </a:t>
            </a:r>
            <a:r>
              <a:rPr lang="en-US" i="1" dirty="0" err="1"/>
              <a:t>i’th</a:t>
            </a:r>
            <a:r>
              <a:rPr dirty="0"/>
              <a:t> index: </a:t>
            </a:r>
            <a:r>
              <a:rPr dirty="0">
                <a:solidFill>
                  <a:srgbClr val="FFFF00"/>
                </a:solidFill>
              </a:rPr>
              <a:t>2i</a:t>
            </a:r>
          </a:p>
        </p:txBody>
      </p:sp>
      <p:sp>
        <p:nvSpPr>
          <p:cNvPr id="65" name="Right child index: 2i + 2">
            <a:extLst>
              <a:ext uri="{FF2B5EF4-FFF2-40B4-BE49-F238E27FC236}">
                <a16:creationId xmlns:a16="http://schemas.microsoft.com/office/drawing/2014/main" id="{8ADFC977-1495-475D-9A18-7568B841F045}"/>
              </a:ext>
            </a:extLst>
          </p:cNvPr>
          <p:cNvSpPr/>
          <p:nvPr/>
        </p:nvSpPr>
        <p:spPr>
          <a:xfrm>
            <a:off x="1066905" y="5230565"/>
            <a:ext cx="5300169"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Right child</a:t>
            </a:r>
            <a:r>
              <a:rPr lang="en-US" dirty="0"/>
              <a:t> of </a:t>
            </a:r>
            <a:r>
              <a:rPr lang="en-US" i="1" dirty="0" err="1"/>
              <a:t>i’th</a:t>
            </a:r>
            <a:r>
              <a:rPr dirty="0"/>
              <a:t> index: </a:t>
            </a:r>
            <a:r>
              <a:rPr dirty="0">
                <a:solidFill>
                  <a:srgbClr val="FFFF00"/>
                </a:solidFill>
              </a:rPr>
              <a:t>2i + </a:t>
            </a:r>
            <a:r>
              <a:rPr lang="he-IL" dirty="0">
                <a:solidFill>
                  <a:srgbClr val="FFFF00"/>
                </a:solidFill>
              </a:rPr>
              <a:t>1</a:t>
            </a:r>
            <a:r>
              <a:rPr dirty="0">
                <a:solidFill>
                  <a:srgbClr val="FFFF00"/>
                </a:solidFill>
              </a:rPr>
              <a:t> </a:t>
            </a:r>
          </a:p>
        </p:txBody>
      </p:sp>
      <mc:AlternateContent xmlns:mc="http://schemas.openxmlformats.org/markup-compatibility/2006" xmlns:a14="http://schemas.microsoft.com/office/drawing/2010/main">
        <mc:Choice Requires="a14">
          <p:sp>
            <p:nvSpPr>
              <p:cNvPr id="66" name="(zero based)">
                <a:extLst>
                  <a:ext uri="{FF2B5EF4-FFF2-40B4-BE49-F238E27FC236}">
                    <a16:creationId xmlns:a16="http://schemas.microsoft.com/office/drawing/2014/main" id="{F1087326-4343-4E01-B5A4-25507F9BB4F4}"/>
                  </a:ext>
                </a:extLst>
              </p:cNvPr>
              <p:cNvSpPr/>
              <p:nvPr/>
            </p:nvSpPr>
            <p:spPr>
              <a:xfrm>
                <a:off x="1006550" y="3962084"/>
                <a:ext cx="5320367" cy="41036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sz="2000" b="1" dirty="0">
                    <a:solidFill>
                      <a:srgbClr val="002060"/>
                    </a:solidFill>
                    <a:highlight>
                      <a:srgbClr val="FFFF00"/>
                    </a:highlight>
                  </a:rPr>
                  <a:t>(one based) </a:t>
                </a:r>
                <a14:m>
                  <m:oMath xmlns:m="http://schemas.openxmlformats.org/officeDocument/2006/math">
                    <m:r>
                      <a:rPr lang="en-US" sz="2000" b="0" i="1" smtClean="0">
                        <a:solidFill>
                          <a:srgbClr val="00FFFF"/>
                        </a:solidFill>
                        <a:latin typeface="Cambria Math" panose="02040503050406030204" pitchFamily="18" charset="0"/>
                      </a:rPr>
                      <m:t>→</m:t>
                    </m:r>
                  </m:oMath>
                </a14:m>
                <a:r>
                  <a:rPr sz="2000" dirty="0">
                    <a:solidFill>
                      <a:srgbClr val="00FFFF"/>
                    </a:solidFill>
                  </a:rPr>
                  <a:t> </a:t>
                </a:r>
                <a:r>
                  <a:rPr lang="en-US" sz="2000" dirty="0">
                    <a:solidFill>
                      <a:srgbClr val="00FFFF"/>
                    </a:solidFill>
                  </a:rPr>
                  <a:t>A[1] Returns the root node</a:t>
                </a:r>
                <a14:m>
                  <m:oMath xmlns:m="http://schemas.openxmlformats.org/officeDocument/2006/math">
                    <m:r>
                      <a:rPr lang="en-US" sz="2000" b="0" i="1" smtClean="0">
                        <a:solidFill>
                          <a:srgbClr val="00FFFF"/>
                        </a:solidFill>
                        <a:latin typeface="Cambria Math" panose="02040503050406030204" pitchFamily="18" charset="0"/>
                      </a:rPr>
                      <m:t> </m:t>
                    </m:r>
                  </m:oMath>
                </a14:m>
                <a:endParaRPr sz="2000" dirty="0">
                  <a:solidFill>
                    <a:srgbClr val="00FFFF"/>
                  </a:solidFill>
                </a:endParaRPr>
              </a:p>
            </p:txBody>
          </p:sp>
        </mc:Choice>
        <mc:Fallback xmlns="">
          <p:sp>
            <p:nvSpPr>
              <p:cNvPr id="66" name="(zero based)">
                <a:extLst>
                  <a:ext uri="{FF2B5EF4-FFF2-40B4-BE49-F238E27FC236}">
                    <a16:creationId xmlns:a16="http://schemas.microsoft.com/office/drawing/2014/main" id="{F1087326-4343-4E01-B5A4-25507F9BB4F4}"/>
                  </a:ext>
                </a:extLst>
              </p:cNvPr>
              <p:cNvSpPr>
                <a:spLocks noRot="1" noChangeAspect="1" noMove="1" noResize="1" noEditPoints="1" noAdjustHandles="1" noChangeArrowheads="1" noChangeShapeType="1" noTextEdit="1"/>
              </p:cNvSpPr>
              <p:nvPr/>
            </p:nvSpPr>
            <p:spPr>
              <a:xfrm>
                <a:off x="1006550" y="3962084"/>
                <a:ext cx="5320367" cy="410369"/>
              </a:xfrm>
              <a:prstGeom prst="rect">
                <a:avLst/>
              </a:prstGeom>
              <a:blipFill>
                <a:blip r:embed="rId4"/>
                <a:stretch>
                  <a:fillRect l="-1947" t="-5970" r="-115" b="-25373"/>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IL">
                    <a:noFill/>
                  </a:rPr>
                  <a:t> </a:t>
                </a:r>
              </a:p>
            </p:txBody>
          </p:sp>
        </mc:Fallback>
      </mc:AlternateContent>
      <p:sp>
        <p:nvSpPr>
          <p:cNvPr id="67" name="Let i be the parent…">
            <a:extLst>
              <a:ext uri="{FF2B5EF4-FFF2-40B4-BE49-F238E27FC236}">
                <a16:creationId xmlns:a16="http://schemas.microsoft.com/office/drawing/2014/main" id="{ACEFE425-CF05-4DA8-A9A8-C11083EB1ABB}"/>
              </a:ext>
            </a:extLst>
          </p:cNvPr>
          <p:cNvSpPr/>
          <p:nvPr/>
        </p:nvSpPr>
        <p:spPr>
          <a:xfrm>
            <a:off x="560442" y="3288118"/>
            <a:ext cx="5209697" cy="59503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he-IL" sz="3200" dirty="0"/>
              <a:t>     </a:t>
            </a:r>
            <a:r>
              <a:rPr sz="3200" dirty="0"/>
              <a:t>Let </a:t>
            </a:r>
            <a:r>
              <a:rPr sz="3200" i="1" dirty="0" err="1"/>
              <a:t>i</a:t>
            </a:r>
            <a:r>
              <a:rPr sz="3200" dirty="0"/>
              <a:t> be</a:t>
            </a:r>
            <a:r>
              <a:rPr lang="en-US" sz="3200" dirty="0"/>
              <a:t> a node index</a:t>
            </a:r>
            <a:endParaRPr sz="3200" dirty="0"/>
          </a:p>
        </p:txBody>
      </p:sp>
      <mc:AlternateContent xmlns:mc="http://schemas.openxmlformats.org/markup-compatibility/2006" xmlns:a14="http://schemas.microsoft.com/office/drawing/2010/main">
        <mc:Choice Requires="a14">
          <p:sp>
            <p:nvSpPr>
              <p:cNvPr id="69" name="Right child index: 2i + 2">
                <a:extLst>
                  <a:ext uri="{FF2B5EF4-FFF2-40B4-BE49-F238E27FC236}">
                    <a16:creationId xmlns:a16="http://schemas.microsoft.com/office/drawing/2014/main" id="{B1BB3A3C-4717-4897-A59A-0E524162A17E}"/>
                  </a:ext>
                </a:extLst>
              </p:cNvPr>
              <p:cNvSpPr/>
              <p:nvPr/>
            </p:nvSpPr>
            <p:spPr>
              <a:xfrm>
                <a:off x="1066822" y="5840989"/>
                <a:ext cx="3989810" cy="8588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a:t>parent of </a:t>
                </a:r>
                <a:r>
                  <a:rPr lang="en-US" i="1" dirty="0" err="1"/>
                  <a:t>I’th</a:t>
                </a:r>
                <a:r>
                  <a:rPr lang="en-US" dirty="0"/>
                  <a:t> index:</a:t>
                </a:r>
                <a14:m>
                  <m:oMath xmlns:m="http://schemas.openxmlformats.org/officeDocument/2006/math">
                    <m:d>
                      <m:dPr>
                        <m:begChr m:val="⌊"/>
                        <m:endChr m:val="⌋"/>
                        <m:ctrlPr>
                          <a:rPr lang="en-US" i="1" smtClean="0">
                            <a:solidFill>
                              <a:srgbClr val="FFFF00"/>
                            </a:solidFill>
                            <a:latin typeface="Cambria Math" panose="02040503050406030204" pitchFamily="18" charset="0"/>
                          </a:rPr>
                        </m:ctrlPr>
                      </m:dPr>
                      <m:e>
                        <m:f>
                          <m:fPr>
                            <m:ctrlPr>
                              <a:rPr lang="en-US" b="0" i="1" smtClean="0">
                                <a:solidFill>
                                  <a:srgbClr val="FFFF00"/>
                                </a:solidFill>
                                <a:latin typeface="Cambria Math" panose="02040503050406030204" pitchFamily="18" charset="0"/>
                              </a:rPr>
                            </m:ctrlPr>
                          </m:fPr>
                          <m:num>
                            <m:r>
                              <a:rPr lang="en-US" b="0" i="1" smtClean="0">
                                <a:solidFill>
                                  <a:srgbClr val="FFFF00"/>
                                </a:solidFill>
                                <a:latin typeface="Cambria Math" panose="02040503050406030204" pitchFamily="18" charset="0"/>
                              </a:rPr>
                              <m:t>𝑖</m:t>
                            </m:r>
                          </m:num>
                          <m:den>
                            <m:r>
                              <a:rPr lang="en-US" b="0" i="1" smtClean="0">
                                <a:solidFill>
                                  <a:srgbClr val="FFFF00"/>
                                </a:solidFill>
                                <a:latin typeface="Cambria Math" panose="02040503050406030204" pitchFamily="18" charset="0"/>
                              </a:rPr>
                              <m:t>2</m:t>
                            </m:r>
                          </m:den>
                        </m:f>
                      </m:e>
                    </m:d>
                  </m:oMath>
                </a14:m>
                <a:endParaRPr dirty="0">
                  <a:solidFill>
                    <a:srgbClr val="FFFF00"/>
                  </a:solidFill>
                </a:endParaRPr>
              </a:p>
            </p:txBody>
          </p:sp>
        </mc:Choice>
        <mc:Fallback xmlns="">
          <p:sp>
            <p:nvSpPr>
              <p:cNvPr id="69" name="Right child index: 2i + 2">
                <a:extLst>
                  <a:ext uri="{FF2B5EF4-FFF2-40B4-BE49-F238E27FC236}">
                    <a16:creationId xmlns:a16="http://schemas.microsoft.com/office/drawing/2014/main" id="{B1BB3A3C-4717-4897-A59A-0E524162A17E}"/>
                  </a:ext>
                </a:extLst>
              </p:cNvPr>
              <p:cNvSpPr>
                <a:spLocks noRot="1" noChangeAspect="1" noMove="1" noResize="1" noEditPoints="1" noAdjustHandles="1" noChangeArrowheads="1" noChangeShapeType="1" noTextEdit="1"/>
              </p:cNvSpPr>
              <p:nvPr/>
            </p:nvSpPr>
            <p:spPr>
              <a:xfrm>
                <a:off x="1066822" y="5840989"/>
                <a:ext cx="3989810" cy="858889"/>
              </a:xfrm>
              <a:prstGeom prst="rect">
                <a:avLst/>
              </a:prstGeom>
              <a:blipFill>
                <a:blip r:embed="rId5"/>
                <a:stretch>
                  <a:fillRect l="-5191" r="-12061" b="-7801"/>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IL">
                    <a:noFill/>
                  </a:rPr>
                  <a:t> </a:t>
                </a:r>
              </a:p>
            </p:txBody>
          </p:sp>
        </mc:Fallback>
      </mc:AlternateContent>
      <p:sp>
        <p:nvSpPr>
          <p:cNvPr id="70" name="Index…">
            <a:extLst>
              <a:ext uri="{FF2B5EF4-FFF2-40B4-BE49-F238E27FC236}">
                <a16:creationId xmlns:a16="http://schemas.microsoft.com/office/drawing/2014/main" id="{8F2CBE8C-54C5-461E-91B1-0B26BB46C62D}"/>
              </a:ext>
            </a:extLst>
          </p:cNvPr>
          <p:cNvSpPr/>
          <p:nvPr/>
        </p:nvSpPr>
        <p:spPr>
          <a:xfrm>
            <a:off x="1163504" y="1642732"/>
            <a:ext cx="573683" cy="3491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lang="en-US" dirty="0"/>
              <a:t>value</a:t>
            </a:r>
            <a:endParaRPr dirty="0"/>
          </a:p>
        </p:txBody>
      </p:sp>
      <p:sp>
        <p:nvSpPr>
          <p:cNvPr id="71" name="Rectangle 70">
            <a:extLst>
              <a:ext uri="{FF2B5EF4-FFF2-40B4-BE49-F238E27FC236}">
                <a16:creationId xmlns:a16="http://schemas.microsoft.com/office/drawing/2014/main" id="{01FC17C8-3525-4A79-8251-ACB1AD21BCB3}"/>
              </a:ext>
            </a:extLst>
          </p:cNvPr>
          <p:cNvSpPr/>
          <p:nvPr/>
        </p:nvSpPr>
        <p:spPr>
          <a:xfrm>
            <a:off x="1104064" y="2513998"/>
            <a:ext cx="692562" cy="369332"/>
          </a:xfrm>
          <a:prstGeom prst="rect">
            <a:avLst/>
          </a:prstGeom>
        </p:spPr>
        <p:txBody>
          <a:bodyPr wrap="none">
            <a:spAutoFit/>
          </a:bodyPr>
          <a:lstStyle/>
          <a:p>
            <a:r>
              <a:rPr lang="en-US" dirty="0"/>
              <a:t>index</a:t>
            </a:r>
          </a:p>
        </p:txBody>
      </p:sp>
      <p:graphicFrame>
        <p:nvGraphicFramePr>
          <p:cNvPr id="74" name="Table">
            <a:extLst>
              <a:ext uri="{FF2B5EF4-FFF2-40B4-BE49-F238E27FC236}">
                <a16:creationId xmlns:a16="http://schemas.microsoft.com/office/drawing/2014/main" id="{25882D0B-37BA-46B3-925D-F2DFA4EA288A}"/>
              </a:ext>
            </a:extLst>
          </p:cNvPr>
          <p:cNvGraphicFramePr/>
          <p:nvPr>
            <p:extLst>
              <p:ext uri="{D42A27DB-BD31-4B8C-83A1-F6EECF244321}">
                <p14:modId xmlns:p14="http://schemas.microsoft.com/office/powerpoint/2010/main" val="3005215334"/>
              </p:ext>
            </p:extLst>
          </p:nvPr>
        </p:nvGraphicFramePr>
        <p:xfrm>
          <a:off x="1894164" y="1586435"/>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0000"/>
                          </a:highlight>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FF00"/>
                          </a:highlight>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graphicFrame>
        <p:nvGraphicFramePr>
          <p:cNvPr id="75" name="Table">
            <a:extLst>
              <a:ext uri="{FF2B5EF4-FFF2-40B4-BE49-F238E27FC236}">
                <a16:creationId xmlns:a16="http://schemas.microsoft.com/office/drawing/2014/main" id="{1DCD4EBF-A3D8-40A7-93C2-FD8C76591E46}"/>
              </a:ext>
            </a:extLst>
          </p:cNvPr>
          <p:cNvGraphicFramePr/>
          <p:nvPr>
            <p:extLst>
              <p:ext uri="{D42A27DB-BD31-4B8C-83A1-F6EECF244321}">
                <p14:modId xmlns:p14="http://schemas.microsoft.com/office/powerpoint/2010/main" val="1075299304"/>
              </p:ext>
            </p:extLst>
          </p:nvPr>
        </p:nvGraphicFramePr>
        <p:xfrm>
          <a:off x="1894164" y="2365638"/>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6</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0000"/>
                          </a:highlight>
                          <a:latin typeface="Helvetica"/>
                          <a:ea typeface="Helvetica"/>
                          <a:cs typeface="Helvetica"/>
                          <a:sym typeface="Helvetica"/>
                        </a:rPr>
                        <a:t>7</a:t>
                      </a:r>
                      <a:endParaRPr sz="2000" b="1" dirty="0">
                        <a:solidFill>
                          <a:schemeClr val="bg1"/>
                        </a:solidFill>
                        <a:highlight>
                          <a:srgbClr val="FF0000"/>
                        </a:highlight>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FF00"/>
                          </a:highlight>
                          <a:latin typeface="Helvetica"/>
                          <a:ea typeface="Helvetica"/>
                          <a:cs typeface="Helvetica"/>
                          <a:sym typeface="Helvetica"/>
                        </a:rPr>
                        <a:t>15</a:t>
                      </a:r>
                      <a:endParaRPr sz="2000" b="1" dirty="0">
                        <a:solidFill>
                          <a:schemeClr val="bg1"/>
                        </a:solidFill>
                        <a:highlight>
                          <a:srgbClr val="FFFF00"/>
                        </a:highlight>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
        <p:nvSpPr>
          <p:cNvPr id="2" name="Rectangle 1">
            <a:extLst>
              <a:ext uri="{FF2B5EF4-FFF2-40B4-BE49-F238E27FC236}">
                <a16:creationId xmlns:a16="http://schemas.microsoft.com/office/drawing/2014/main" id="{41D79E52-262B-4E7B-8076-1F606051BEA2}"/>
              </a:ext>
            </a:extLst>
          </p:cNvPr>
          <p:cNvSpPr/>
          <p:nvPr/>
        </p:nvSpPr>
        <p:spPr>
          <a:xfrm>
            <a:off x="8120510" y="3095261"/>
            <a:ext cx="2751903" cy="400110"/>
          </a:xfrm>
          <a:prstGeom prst="rect">
            <a:avLst/>
          </a:prstGeom>
        </p:spPr>
        <p:txBody>
          <a:bodyPr wrap="square">
            <a:spAutoFit/>
          </a:bodyPr>
          <a:lstStyle/>
          <a:p>
            <a:r>
              <a:rPr lang="he-IL" sz="2000" b="1" u="sng" dirty="0">
                <a:solidFill>
                  <a:srgbClr val="FFCC00"/>
                </a:solidFill>
              </a:rPr>
              <a:t>מבוסס אינדקס-1 (נוחות)</a:t>
            </a:r>
          </a:p>
        </p:txBody>
      </p:sp>
    </p:spTree>
    <p:extLst>
      <p:ext uri="{BB962C8B-B14F-4D97-AF65-F5344CB8AC3E}">
        <p14:creationId xmlns:p14="http://schemas.microsoft.com/office/powerpoint/2010/main" val="654983474"/>
      </p:ext>
    </p:extLst>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89745F-A4EA-2420-C87B-CF844F44D394}"/>
              </a:ext>
            </a:extLst>
          </p:cNvPr>
          <p:cNvSpPr>
            <a:spLocks noGrp="1"/>
          </p:cNvSpPr>
          <p:nvPr>
            <p:ph type="title"/>
          </p:nvPr>
        </p:nvSpPr>
        <p:spPr>
          <a:xfrm>
            <a:off x="1560511" y="401918"/>
            <a:ext cx="9404723" cy="1400530"/>
          </a:xfrm>
        </p:spPr>
        <p:txBody>
          <a:bodyPr/>
          <a:lstStyle/>
          <a:p>
            <a:pPr algn="ctr"/>
            <a:r>
              <a:rPr lang="he-IL" dirty="0"/>
              <a:t>תרגילים</a:t>
            </a:r>
            <a:endParaRPr lang="en-IL" dirty="0"/>
          </a:p>
        </p:txBody>
      </p:sp>
      <p:pic>
        <p:nvPicPr>
          <p:cNvPr id="5" name="Picture 4">
            <a:extLst>
              <a:ext uri="{FF2B5EF4-FFF2-40B4-BE49-F238E27FC236}">
                <a16:creationId xmlns:a16="http://schemas.microsoft.com/office/drawing/2014/main" id="{5E3EF966-056F-23D9-FA45-9EDEA13F3628}"/>
              </a:ext>
            </a:extLst>
          </p:cNvPr>
          <p:cNvPicPr>
            <a:picLocks noChangeAspect="1"/>
          </p:cNvPicPr>
          <p:nvPr/>
        </p:nvPicPr>
        <p:blipFill>
          <a:blip r:embed="rId2"/>
          <a:stretch>
            <a:fillRect/>
          </a:stretch>
        </p:blipFill>
        <p:spPr>
          <a:xfrm>
            <a:off x="1338262" y="1665922"/>
            <a:ext cx="9515475" cy="1209675"/>
          </a:xfrm>
          <a:prstGeom prst="rect">
            <a:avLst/>
          </a:prstGeom>
        </p:spPr>
      </p:pic>
      <p:pic>
        <p:nvPicPr>
          <p:cNvPr id="7" name="Picture 6">
            <a:extLst>
              <a:ext uri="{FF2B5EF4-FFF2-40B4-BE49-F238E27FC236}">
                <a16:creationId xmlns:a16="http://schemas.microsoft.com/office/drawing/2014/main" id="{9BA63057-BD6E-F4F6-C986-2B7B58FDB031}"/>
              </a:ext>
            </a:extLst>
          </p:cNvPr>
          <p:cNvPicPr>
            <a:picLocks noChangeAspect="1"/>
          </p:cNvPicPr>
          <p:nvPr/>
        </p:nvPicPr>
        <p:blipFill>
          <a:blip r:embed="rId3"/>
          <a:stretch>
            <a:fillRect/>
          </a:stretch>
        </p:blipFill>
        <p:spPr>
          <a:xfrm>
            <a:off x="1338262" y="3164876"/>
            <a:ext cx="9515475" cy="2298882"/>
          </a:xfrm>
          <a:prstGeom prst="rect">
            <a:avLst/>
          </a:prstGeom>
        </p:spPr>
      </p:pic>
    </p:spTree>
    <p:extLst>
      <p:ext uri="{BB962C8B-B14F-4D97-AF65-F5344CB8AC3E}">
        <p14:creationId xmlns:p14="http://schemas.microsoft.com/office/powerpoint/2010/main" val="5097130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46FA9-1B23-073E-E683-86F38E6E4AE2}"/>
              </a:ext>
            </a:extLst>
          </p:cNvPr>
          <p:cNvSpPr>
            <a:spLocks noGrp="1"/>
          </p:cNvSpPr>
          <p:nvPr>
            <p:ph type="title"/>
          </p:nvPr>
        </p:nvSpPr>
        <p:spPr>
          <a:xfrm>
            <a:off x="3894295" y="432398"/>
            <a:ext cx="4403409" cy="1400530"/>
          </a:xfrm>
        </p:spPr>
        <p:txBody>
          <a:bodyPr/>
          <a:lstStyle/>
          <a:p>
            <a:pPr algn="ctr"/>
            <a:r>
              <a:rPr lang="he-IL" dirty="0"/>
              <a:t>עוד תרגיל אחרון</a:t>
            </a:r>
            <a:endParaRPr lang="en-IL" dirty="0"/>
          </a:p>
        </p:txBody>
      </p:sp>
      <p:pic>
        <p:nvPicPr>
          <p:cNvPr id="5" name="Picture 4">
            <a:extLst>
              <a:ext uri="{FF2B5EF4-FFF2-40B4-BE49-F238E27FC236}">
                <a16:creationId xmlns:a16="http://schemas.microsoft.com/office/drawing/2014/main" id="{7D0E1C35-1775-CC21-95A4-D3774AD5F809}"/>
              </a:ext>
            </a:extLst>
          </p:cNvPr>
          <p:cNvPicPr>
            <a:picLocks noChangeAspect="1"/>
          </p:cNvPicPr>
          <p:nvPr/>
        </p:nvPicPr>
        <p:blipFill>
          <a:blip r:embed="rId2"/>
          <a:stretch>
            <a:fillRect/>
          </a:stretch>
        </p:blipFill>
        <p:spPr>
          <a:xfrm>
            <a:off x="1666875" y="2153285"/>
            <a:ext cx="8858250" cy="3790950"/>
          </a:xfrm>
          <a:prstGeom prst="rect">
            <a:avLst/>
          </a:prstGeom>
        </p:spPr>
      </p:pic>
    </p:spTree>
    <p:extLst>
      <p:ext uri="{BB962C8B-B14F-4D97-AF65-F5344CB8AC3E}">
        <p14:creationId xmlns:p14="http://schemas.microsoft.com/office/powerpoint/2010/main" val="133054653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F2689-15ED-3FCE-FC56-F366E908EB9B}"/>
              </a:ext>
            </a:extLst>
          </p:cNvPr>
          <p:cNvSpPr>
            <a:spLocks noGrp="1"/>
          </p:cNvSpPr>
          <p:nvPr>
            <p:ph type="title"/>
          </p:nvPr>
        </p:nvSpPr>
        <p:spPr>
          <a:xfrm>
            <a:off x="3908277" y="473038"/>
            <a:ext cx="3336609" cy="1400530"/>
          </a:xfrm>
        </p:spPr>
        <p:txBody>
          <a:bodyPr/>
          <a:lstStyle/>
          <a:p>
            <a:pPr algn="ctr"/>
            <a:r>
              <a:rPr lang="he-IL" dirty="0"/>
              <a:t>פתרונות</a:t>
            </a:r>
            <a:endParaRPr lang="en-IL" dirty="0"/>
          </a:p>
        </p:txBody>
      </p:sp>
      <p:pic>
        <p:nvPicPr>
          <p:cNvPr id="5" name="Picture 4">
            <a:extLst>
              <a:ext uri="{FF2B5EF4-FFF2-40B4-BE49-F238E27FC236}">
                <a16:creationId xmlns:a16="http://schemas.microsoft.com/office/drawing/2014/main" id="{EC9FB644-6AD1-8F79-C769-2CF542D8D3E8}"/>
              </a:ext>
            </a:extLst>
          </p:cNvPr>
          <p:cNvPicPr>
            <a:picLocks noChangeAspect="1"/>
          </p:cNvPicPr>
          <p:nvPr/>
        </p:nvPicPr>
        <p:blipFill>
          <a:blip r:embed="rId2"/>
          <a:stretch>
            <a:fillRect/>
          </a:stretch>
        </p:blipFill>
        <p:spPr>
          <a:xfrm>
            <a:off x="3257550" y="1787207"/>
            <a:ext cx="5676900" cy="4238625"/>
          </a:xfrm>
          <a:prstGeom prst="rect">
            <a:avLst/>
          </a:prstGeom>
        </p:spPr>
      </p:pic>
      <p:sp>
        <p:nvSpPr>
          <p:cNvPr id="6" name="TextBox 5">
            <a:extLst>
              <a:ext uri="{FF2B5EF4-FFF2-40B4-BE49-F238E27FC236}">
                <a16:creationId xmlns:a16="http://schemas.microsoft.com/office/drawing/2014/main" id="{E91271F1-68DF-5164-FFDF-4AC28EA78F56}"/>
              </a:ext>
            </a:extLst>
          </p:cNvPr>
          <p:cNvSpPr txBox="1"/>
          <p:nvPr/>
        </p:nvSpPr>
        <p:spPr>
          <a:xfrm>
            <a:off x="9389382" y="1688902"/>
            <a:ext cx="583814" cy="369332"/>
          </a:xfrm>
          <a:prstGeom prst="rect">
            <a:avLst/>
          </a:prstGeom>
          <a:noFill/>
        </p:spPr>
        <p:txBody>
          <a:bodyPr wrap="none" rtlCol="0">
            <a:spAutoFit/>
          </a:bodyPr>
          <a:lstStyle/>
          <a:p>
            <a:r>
              <a:rPr lang="he-IL" dirty="0"/>
              <a:t>1.א)</a:t>
            </a:r>
            <a:endParaRPr lang="en-IL" dirty="0"/>
          </a:p>
        </p:txBody>
      </p:sp>
    </p:spTree>
    <p:extLst>
      <p:ext uri="{BB962C8B-B14F-4D97-AF65-F5344CB8AC3E}">
        <p14:creationId xmlns:p14="http://schemas.microsoft.com/office/powerpoint/2010/main" val="216169309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48DC-5D95-F1A1-A1EB-FB4CFF1741A2}"/>
              </a:ext>
            </a:extLst>
          </p:cNvPr>
          <p:cNvSpPr>
            <a:spLocks noGrp="1"/>
          </p:cNvSpPr>
          <p:nvPr>
            <p:ph type="title"/>
          </p:nvPr>
        </p:nvSpPr>
        <p:spPr/>
        <p:txBody>
          <a:bodyPr/>
          <a:lstStyle/>
          <a:p>
            <a:pPr algn="ctr"/>
            <a:r>
              <a:rPr lang="he-IL" dirty="0"/>
              <a:t>המשך פתרונות</a:t>
            </a:r>
            <a:endParaRPr lang="en-IL" dirty="0"/>
          </a:p>
        </p:txBody>
      </p:sp>
      <p:sp>
        <p:nvSpPr>
          <p:cNvPr id="3" name="Content Placeholder 2">
            <a:extLst>
              <a:ext uri="{FF2B5EF4-FFF2-40B4-BE49-F238E27FC236}">
                <a16:creationId xmlns:a16="http://schemas.microsoft.com/office/drawing/2014/main" id="{5242316A-65AE-84C5-585F-5639841A231D}"/>
              </a:ext>
            </a:extLst>
          </p:cNvPr>
          <p:cNvSpPr>
            <a:spLocks noGrp="1"/>
          </p:cNvSpPr>
          <p:nvPr>
            <p:ph idx="1"/>
          </p:nvPr>
        </p:nvSpPr>
        <p:spPr/>
        <p:txBody>
          <a:bodyPr/>
          <a:lstStyle/>
          <a:p>
            <a:pPr marL="0" indent="0" algn="r" rtl="1">
              <a:buNone/>
            </a:pPr>
            <a:r>
              <a:rPr lang="he-IL" dirty="0"/>
              <a:t>1.ב)</a:t>
            </a:r>
            <a:endParaRPr lang="en-IL" dirty="0"/>
          </a:p>
        </p:txBody>
      </p:sp>
      <p:pic>
        <p:nvPicPr>
          <p:cNvPr id="5" name="Picture 4">
            <a:extLst>
              <a:ext uri="{FF2B5EF4-FFF2-40B4-BE49-F238E27FC236}">
                <a16:creationId xmlns:a16="http://schemas.microsoft.com/office/drawing/2014/main" id="{CD4D0BF5-1A85-4066-4553-ED701CB908EB}"/>
              </a:ext>
            </a:extLst>
          </p:cNvPr>
          <p:cNvPicPr>
            <a:picLocks noChangeAspect="1"/>
          </p:cNvPicPr>
          <p:nvPr/>
        </p:nvPicPr>
        <p:blipFill>
          <a:blip r:embed="rId2"/>
          <a:stretch>
            <a:fillRect/>
          </a:stretch>
        </p:blipFill>
        <p:spPr>
          <a:xfrm>
            <a:off x="1449532" y="2052918"/>
            <a:ext cx="7797880" cy="4494848"/>
          </a:xfrm>
          <a:prstGeom prst="rect">
            <a:avLst/>
          </a:prstGeom>
        </p:spPr>
      </p:pic>
    </p:spTree>
    <p:extLst>
      <p:ext uri="{BB962C8B-B14F-4D97-AF65-F5344CB8AC3E}">
        <p14:creationId xmlns:p14="http://schemas.microsoft.com/office/powerpoint/2010/main" val="11838111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048DC-5D95-F1A1-A1EB-FB4CFF1741A2}"/>
              </a:ext>
            </a:extLst>
          </p:cNvPr>
          <p:cNvSpPr>
            <a:spLocks noGrp="1"/>
          </p:cNvSpPr>
          <p:nvPr>
            <p:ph type="title"/>
          </p:nvPr>
        </p:nvSpPr>
        <p:spPr/>
        <p:txBody>
          <a:bodyPr/>
          <a:lstStyle/>
          <a:p>
            <a:pPr algn="ctr"/>
            <a:r>
              <a:rPr lang="he-IL" dirty="0"/>
              <a:t>המשך פתרונות</a:t>
            </a:r>
            <a:endParaRPr lang="en-IL"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5242316A-65AE-84C5-585F-5639841A231D}"/>
                  </a:ext>
                </a:extLst>
              </p:cNvPr>
              <p:cNvSpPr>
                <a:spLocks noGrp="1"/>
              </p:cNvSpPr>
              <p:nvPr>
                <p:ph idx="1"/>
              </p:nvPr>
            </p:nvSpPr>
            <p:spPr/>
            <p:txBody>
              <a:bodyPr/>
              <a:lstStyle/>
              <a:p>
                <a:pPr marL="0" indent="0" algn="r" rtl="1">
                  <a:buNone/>
                </a:pPr>
                <a:r>
                  <a:rPr lang="he-IL" dirty="0"/>
                  <a:t>3.א) כפי שציינו, בעץ בינומי מדרגה </a:t>
                </a:r>
                <a14:m>
                  <m:oMath xmlns:m="http://schemas.openxmlformats.org/officeDocument/2006/math">
                    <m:r>
                      <a:rPr lang="en-US" b="0" i="1" smtClean="0">
                        <a:latin typeface="Cambria Math" panose="02040503050406030204" pitchFamily="18" charset="0"/>
                      </a:rPr>
                      <m:t>𝑘</m:t>
                    </m:r>
                  </m:oMath>
                </a14:m>
                <a:r>
                  <a:rPr lang="he-IL" dirty="0"/>
                  <a:t> יש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2</m:t>
                        </m:r>
                      </m:e>
                      <m:sup>
                        <m:r>
                          <a:rPr lang="en-US" b="0" i="1" smtClean="0">
                            <a:latin typeface="Cambria Math" panose="02040503050406030204" pitchFamily="18" charset="0"/>
                          </a:rPr>
                          <m:t>𝑘</m:t>
                        </m:r>
                      </m:sup>
                    </m:sSup>
                  </m:oMath>
                </a14:m>
                <a:r>
                  <a:rPr lang="he-IL" dirty="0"/>
                  <a:t> קודקודים, לכן ל-</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6</m:t>
                        </m:r>
                      </m:sub>
                    </m:sSub>
                  </m:oMath>
                </a14:m>
                <a:r>
                  <a:rPr lang="he-IL" dirty="0"/>
                  <a:t> יש </a:t>
                </a:r>
                <a14:m>
                  <m:oMath xmlns:m="http://schemas.openxmlformats.org/officeDocument/2006/math">
                    <m:sSup>
                      <m:sSupPr>
                        <m:ctrlPr>
                          <a:rPr lang="he-IL" b="0" i="1" smtClean="0">
                            <a:latin typeface="Cambria Math" panose="02040503050406030204" pitchFamily="18" charset="0"/>
                          </a:rPr>
                        </m:ctrlPr>
                      </m:sSupPr>
                      <m:e>
                        <m:r>
                          <a:rPr lang="he-IL" b="0" i="1" smtClean="0">
                            <a:latin typeface="Cambria Math" panose="02040503050406030204" pitchFamily="18" charset="0"/>
                          </a:rPr>
                          <m:t>2</m:t>
                        </m:r>
                      </m:e>
                      <m:sup>
                        <m:r>
                          <a:rPr lang="he-IL" b="0" i="1" smtClean="0">
                            <a:latin typeface="Cambria Math" panose="02040503050406030204" pitchFamily="18" charset="0"/>
                          </a:rPr>
                          <m:t>6</m:t>
                        </m:r>
                      </m:sup>
                    </m:sSup>
                    <m:r>
                      <a:rPr lang="he-IL" b="0" i="1" smtClean="0">
                        <a:latin typeface="Cambria Math" panose="02040503050406030204" pitchFamily="18" charset="0"/>
                      </a:rPr>
                      <m:t>=</m:t>
                    </m:r>
                    <m:r>
                      <a:rPr lang="he-IL" b="0" i="1" smtClean="0">
                        <a:latin typeface="Cambria Math" panose="02040503050406030204" pitchFamily="18" charset="0"/>
                      </a:rPr>
                      <m:t>64</m:t>
                    </m:r>
                  </m:oMath>
                </a14:m>
                <a:r>
                  <a:rPr lang="he-IL" dirty="0"/>
                  <a:t> קודקודים. </a:t>
                </a:r>
              </a:p>
              <a:p>
                <a:pPr marL="0" indent="0" algn="r" rtl="1">
                  <a:buNone/>
                </a:pPr>
                <a:r>
                  <a:rPr lang="he-IL" dirty="0"/>
                  <a:t>3.ב) גם זאת ציינו שלרמה ה-</a:t>
                </a:r>
                <a14:m>
                  <m:oMath xmlns:m="http://schemas.openxmlformats.org/officeDocument/2006/math">
                    <m:r>
                      <a:rPr lang="en-US" b="0" i="1" smtClean="0">
                        <a:latin typeface="Cambria Math" panose="02040503050406030204" pitchFamily="18" charset="0"/>
                      </a:rPr>
                      <m:t>𝑖</m:t>
                    </m:r>
                  </m:oMath>
                </a14:m>
                <a:r>
                  <a:rPr lang="he-IL" dirty="0"/>
                  <a:t> יש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en-US" i="1">
                                <a:latin typeface="Cambria Math" panose="02040503050406030204" pitchFamily="18" charset="0"/>
                              </a:rPr>
                              <m:t>𝑛</m:t>
                            </m:r>
                          </m:num>
                          <m:den>
                            <m:r>
                              <a:rPr lang="en-US" i="1">
                                <a:latin typeface="Cambria Math" panose="02040503050406030204" pitchFamily="18" charset="0"/>
                              </a:rPr>
                              <m:t>𝑖</m:t>
                            </m:r>
                          </m:den>
                        </m:f>
                      </m:e>
                    </m:d>
                  </m:oMath>
                </a14:m>
                <a:r>
                  <a:rPr lang="he-IL" dirty="0"/>
                  <a:t> קודקודים, לכן ברמה 3 ל-</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6</m:t>
                        </m:r>
                      </m:sub>
                    </m:sSub>
                  </m:oMath>
                </a14:m>
                <a:r>
                  <a:rPr lang="he-IL" dirty="0"/>
                  <a:t> יש </a:t>
                </a:r>
                <a14:m>
                  <m:oMath xmlns:m="http://schemas.openxmlformats.org/officeDocument/2006/math">
                    <m:d>
                      <m:dPr>
                        <m:ctrlPr>
                          <a:rPr lang="en-US" i="1">
                            <a:latin typeface="Cambria Math" panose="02040503050406030204" pitchFamily="18" charset="0"/>
                          </a:rPr>
                        </m:ctrlPr>
                      </m:dPr>
                      <m:e>
                        <m:f>
                          <m:fPr>
                            <m:type m:val="noBar"/>
                            <m:ctrlPr>
                              <a:rPr lang="en-US" i="1">
                                <a:latin typeface="Cambria Math" panose="02040503050406030204" pitchFamily="18" charset="0"/>
                              </a:rPr>
                            </m:ctrlPr>
                          </m:fPr>
                          <m:num>
                            <m:r>
                              <a:rPr lang="he-IL" b="0" i="1" smtClean="0">
                                <a:latin typeface="Cambria Math" panose="02040503050406030204" pitchFamily="18" charset="0"/>
                              </a:rPr>
                              <m:t>6</m:t>
                            </m:r>
                          </m:num>
                          <m:den>
                            <m:r>
                              <a:rPr lang="he-IL" b="0" i="1" smtClean="0">
                                <a:latin typeface="Cambria Math" panose="02040503050406030204" pitchFamily="18" charset="0"/>
                              </a:rPr>
                              <m:t>3</m:t>
                            </m:r>
                          </m:den>
                        </m:f>
                      </m:e>
                    </m:d>
                    <m:r>
                      <a:rPr lang="he-IL"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6</m:t>
                        </m:r>
                        <m:r>
                          <a:rPr lang="en-US" b="0" i="1" smtClean="0">
                            <a:latin typeface="Cambria Math" panose="02040503050406030204" pitchFamily="18" charset="0"/>
                          </a:rPr>
                          <m:t>!</m:t>
                        </m:r>
                      </m:num>
                      <m:den>
                        <m:r>
                          <a:rPr lang="en-US" b="0" i="1" smtClean="0">
                            <a:latin typeface="Cambria Math" panose="02040503050406030204" pitchFamily="18" charset="0"/>
                          </a:rPr>
                          <m:t>3</m:t>
                        </m:r>
                        <m:r>
                          <a:rPr lang="en-US" b="0" i="1" smtClean="0">
                            <a:latin typeface="Cambria Math" panose="02040503050406030204" pitchFamily="18" charset="0"/>
                          </a:rPr>
                          <m:t>!</m:t>
                        </m:r>
                        <m:r>
                          <a:rPr lang="en-US" b="0" i="1" smtClean="0">
                            <a:latin typeface="Cambria Math" panose="02040503050406030204" pitchFamily="18" charset="0"/>
                          </a:rPr>
                          <m:t>3</m:t>
                        </m:r>
                        <m:r>
                          <a:rPr lang="en-US" b="0" i="1" smtClean="0">
                            <a:latin typeface="Cambria Math" panose="02040503050406030204" pitchFamily="18" charset="0"/>
                          </a:rPr>
                          <m:t>!</m:t>
                        </m:r>
                      </m:den>
                    </m:f>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4</m:t>
                        </m:r>
                        <m:r>
                          <a:rPr lang="en-US" b="0" i="1" smtClean="0">
                            <a:latin typeface="Cambria Math" panose="02040503050406030204" pitchFamily="18" charset="0"/>
                          </a:rPr>
                          <m:t>∗</m:t>
                        </m:r>
                        <m:r>
                          <a:rPr lang="en-US" b="0" i="1" smtClean="0">
                            <a:latin typeface="Cambria Math" panose="02040503050406030204" pitchFamily="18" charset="0"/>
                          </a:rPr>
                          <m:t>5</m:t>
                        </m:r>
                        <m:r>
                          <a:rPr lang="en-US" b="0" i="1" smtClean="0">
                            <a:latin typeface="Cambria Math" panose="02040503050406030204" pitchFamily="18" charset="0"/>
                          </a:rPr>
                          <m:t>∗</m:t>
                        </m:r>
                        <m:r>
                          <a:rPr lang="en-US" b="0" i="1" smtClean="0">
                            <a:latin typeface="Cambria Math" panose="02040503050406030204" pitchFamily="18" charset="0"/>
                          </a:rPr>
                          <m:t>6</m:t>
                        </m:r>
                      </m:num>
                      <m:den>
                        <m:r>
                          <a:rPr lang="en-US" b="0" i="1" smtClean="0">
                            <a:latin typeface="Cambria Math" panose="02040503050406030204" pitchFamily="18" charset="0"/>
                          </a:rPr>
                          <m:t>1</m:t>
                        </m:r>
                        <m:r>
                          <a:rPr lang="en-US" b="0" i="1" smtClean="0">
                            <a:latin typeface="Cambria Math" panose="02040503050406030204" pitchFamily="18" charset="0"/>
                          </a:rPr>
                          <m:t>∗</m:t>
                        </m:r>
                        <m:r>
                          <a:rPr lang="en-US" b="0" i="1" smtClean="0">
                            <a:latin typeface="Cambria Math" panose="02040503050406030204" pitchFamily="18" charset="0"/>
                          </a:rPr>
                          <m:t>2</m:t>
                        </m:r>
                        <m:r>
                          <a:rPr lang="en-US" b="0" i="1" smtClean="0">
                            <a:latin typeface="Cambria Math" panose="02040503050406030204" pitchFamily="18" charset="0"/>
                          </a:rPr>
                          <m:t>∗</m:t>
                        </m:r>
                        <m:r>
                          <a:rPr lang="en-US" b="0" i="1" smtClean="0">
                            <a:latin typeface="Cambria Math" panose="02040503050406030204" pitchFamily="18" charset="0"/>
                          </a:rPr>
                          <m:t>3</m:t>
                        </m:r>
                      </m:den>
                    </m:f>
                    <m:r>
                      <a:rPr lang="en-US" b="0" i="1" smtClean="0">
                        <a:latin typeface="Cambria Math" panose="02040503050406030204" pitchFamily="18" charset="0"/>
                      </a:rPr>
                      <m:t> </m:t>
                    </m:r>
                    <m:r>
                      <a:rPr lang="he-IL" b="0" i="1" smtClean="0">
                        <a:latin typeface="Cambria Math" panose="02040503050406030204" pitchFamily="18" charset="0"/>
                      </a:rPr>
                      <m:t>=</m:t>
                    </m:r>
                    <m:r>
                      <a:rPr lang="he-IL" b="0" i="1" smtClean="0">
                        <a:latin typeface="Cambria Math" panose="02040503050406030204" pitchFamily="18" charset="0"/>
                      </a:rPr>
                      <m:t>20</m:t>
                    </m:r>
                  </m:oMath>
                </a14:m>
                <a:r>
                  <a:rPr lang="he-IL" dirty="0"/>
                  <a:t> קודקודים.</a:t>
                </a:r>
                <a:endParaRPr lang="en-IL" dirty="0"/>
              </a:p>
            </p:txBody>
          </p:sp>
        </mc:Choice>
        <mc:Fallback>
          <p:sp>
            <p:nvSpPr>
              <p:cNvPr id="3" name="Content Placeholder 2">
                <a:extLst>
                  <a:ext uri="{FF2B5EF4-FFF2-40B4-BE49-F238E27FC236}">
                    <a16:creationId xmlns:a16="http://schemas.microsoft.com/office/drawing/2014/main" id="{5242316A-65AE-84C5-585F-5639841A231D}"/>
                  </a:ext>
                </a:extLst>
              </p:cNvPr>
              <p:cNvSpPr>
                <a:spLocks noGrp="1" noRot="1" noChangeAspect="1" noMove="1" noResize="1" noEditPoints="1" noAdjustHandles="1" noChangeArrowheads="1" noChangeShapeType="1" noTextEdit="1"/>
              </p:cNvSpPr>
              <p:nvPr>
                <p:ph idx="1"/>
              </p:nvPr>
            </p:nvSpPr>
            <p:spPr>
              <a:blipFill>
                <a:blip r:embed="rId2"/>
                <a:stretch>
                  <a:fillRect l="-341" t="-727" r="-681"/>
                </a:stretch>
              </a:blipFill>
            </p:spPr>
            <p:txBody>
              <a:bodyPr/>
              <a:lstStyle/>
              <a:p>
                <a:r>
                  <a:rPr lang="en-IL">
                    <a:noFill/>
                  </a:rPr>
                  <a:t> </a:t>
                </a:r>
              </a:p>
            </p:txBody>
          </p:sp>
        </mc:Fallback>
      </mc:AlternateContent>
    </p:spTree>
    <p:extLst>
      <p:ext uri="{BB962C8B-B14F-4D97-AF65-F5344CB8AC3E}">
        <p14:creationId xmlns:p14="http://schemas.microsoft.com/office/powerpoint/2010/main" val="14080525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1872758" y="276340"/>
            <a:ext cx="8446483" cy="1400530"/>
          </a:xfrm>
          <a:prstGeom prst="rect">
            <a:avLst/>
          </a:prstGeom>
        </p:spPr>
        <p:txBody>
          <a:bodyPr/>
          <a:lstStyle>
            <a:lvl1pPr defTabSz="508254">
              <a:defRPr sz="6960" b="1"/>
            </a:lvl1pPr>
          </a:lstStyle>
          <a:p>
            <a:r>
              <a:rPr sz="4800" dirty="0"/>
              <a:t>Binary Heap Representation</a:t>
            </a:r>
          </a:p>
        </p:txBody>
      </p:sp>
      <p:sp>
        <p:nvSpPr>
          <p:cNvPr id="1162" name="9"/>
          <p:cNvSpPr/>
          <p:nvPr/>
        </p:nvSpPr>
        <p:spPr>
          <a:xfrm>
            <a:off x="9236102" y="355585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8325274" y="41809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10200508" y="4180932"/>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7759727" y="4925072"/>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8759852" y="4925072"/>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9759977" y="4925072"/>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dirty="0"/>
              <a:t>1</a:t>
            </a:r>
          </a:p>
        </p:txBody>
      </p:sp>
      <p:sp>
        <p:nvSpPr>
          <p:cNvPr id="1168" name="2"/>
          <p:cNvSpPr/>
          <p:nvPr/>
        </p:nvSpPr>
        <p:spPr>
          <a:xfrm>
            <a:off x="10760102" y="4925072"/>
            <a:ext cx="449554" cy="446439"/>
          </a:xfrm>
          <a:prstGeom prst="ellipse">
            <a:avLst/>
          </a:prstGeom>
          <a:solidFill>
            <a:srgbClr val="FF000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69" name="2"/>
          <p:cNvSpPr/>
          <p:nvPr/>
        </p:nvSpPr>
        <p:spPr>
          <a:xfrm>
            <a:off x="7353009" y="5823994"/>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7897998" y="5823994"/>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8442988" y="5823994"/>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8987976" y="5823994"/>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9532965" y="5823994"/>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10077954" y="5823994"/>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10622943" y="5823994"/>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1167932" y="5823994"/>
            <a:ext cx="449554" cy="446439"/>
          </a:xfrm>
          <a:prstGeom prst="ellipse">
            <a:avLst/>
          </a:prstGeom>
          <a:solidFill>
            <a:srgbClr val="FFCC0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sp>
        <p:nvSpPr>
          <p:cNvPr id="1207" name="Line"/>
          <p:cNvSpPr/>
          <p:nvPr/>
        </p:nvSpPr>
        <p:spPr>
          <a:xfrm flipV="1">
            <a:off x="8737469" y="3902095"/>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9701517" y="3891183"/>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8106438" y="4584358"/>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10097759" y="4609497"/>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10621727" y="4567825"/>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8675055" y="4612473"/>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9030591" y="5398065"/>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10121007" y="5398065"/>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11058624" y="5377229"/>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10881460" y="5395089"/>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9803945" y="5394373"/>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8735138" y="5391397"/>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8013054" y="5406937"/>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7644721" y="5394315"/>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64" name="Left child index: 2i + 1">
            <a:extLst>
              <a:ext uri="{FF2B5EF4-FFF2-40B4-BE49-F238E27FC236}">
                <a16:creationId xmlns:a16="http://schemas.microsoft.com/office/drawing/2014/main" id="{EFE2DAC2-7306-4B35-B3FC-A2949EAFB363}"/>
              </a:ext>
            </a:extLst>
          </p:cNvPr>
          <p:cNvSpPr/>
          <p:nvPr/>
        </p:nvSpPr>
        <p:spPr>
          <a:xfrm>
            <a:off x="947872" y="4461398"/>
            <a:ext cx="4982774"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Left child </a:t>
            </a:r>
            <a:r>
              <a:rPr lang="en-US" dirty="0"/>
              <a:t>of </a:t>
            </a:r>
            <a:r>
              <a:rPr lang="en-US" i="1" dirty="0" err="1"/>
              <a:t>i’th</a:t>
            </a:r>
            <a:r>
              <a:rPr lang="en-US" dirty="0"/>
              <a:t> </a:t>
            </a:r>
            <a:r>
              <a:rPr b="1" dirty="0"/>
              <a:t>index</a:t>
            </a:r>
            <a:r>
              <a:rPr dirty="0"/>
              <a:t>: </a:t>
            </a:r>
            <a:r>
              <a:rPr dirty="0">
                <a:solidFill>
                  <a:srgbClr val="FFFF00"/>
                </a:solidFill>
              </a:rPr>
              <a:t>2</a:t>
            </a:r>
            <a:r>
              <a:rPr lang="en-US" dirty="0">
                <a:solidFill>
                  <a:srgbClr val="FFFF00"/>
                </a:solidFill>
              </a:rPr>
              <a:t>i + 1</a:t>
            </a:r>
            <a:endParaRPr dirty="0">
              <a:solidFill>
                <a:srgbClr val="FFFF00"/>
              </a:solidFill>
            </a:endParaRPr>
          </a:p>
        </p:txBody>
      </p:sp>
      <p:sp>
        <p:nvSpPr>
          <p:cNvPr id="65" name="Right child index: 2i + 2">
            <a:extLst>
              <a:ext uri="{FF2B5EF4-FFF2-40B4-BE49-F238E27FC236}">
                <a16:creationId xmlns:a16="http://schemas.microsoft.com/office/drawing/2014/main" id="{8ADFC977-1495-475D-9A18-7568B841F045}"/>
              </a:ext>
            </a:extLst>
          </p:cNvPr>
          <p:cNvSpPr/>
          <p:nvPr/>
        </p:nvSpPr>
        <p:spPr>
          <a:xfrm>
            <a:off x="947872" y="5137383"/>
            <a:ext cx="5213415" cy="6104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dirty="0"/>
              <a:t>Right child</a:t>
            </a:r>
            <a:r>
              <a:rPr lang="en-US" dirty="0"/>
              <a:t> of </a:t>
            </a:r>
            <a:r>
              <a:rPr lang="en-US" i="1" dirty="0" err="1"/>
              <a:t>i’th</a:t>
            </a:r>
            <a:r>
              <a:rPr lang="en-US" dirty="0"/>
              <a:t> </a:t>
            </a:r>
            <a:r>
              <a:rPr b="1" dirty="0"/>
              <a:t>index</a:t>
            </a:r>
            <a:r>
              <a:rPr dirty="0"/>
              <a:t>: </a:t>
            </a:r>
            <a:r>
              <a:rPr dirty="0">
                <a:solidFill>
                  <a:srgbClr val="FFFF00"/>
                </a:solidFill>
              </a:rPr>
              <a:t>2</a:t>
            </a:r>
            <a:r>
              <a:rPr lang="en-US" dirty="0">
                <a:solidFill>
                  <a:srgbClr val="FFFF00"/>
                </a:solidFill>
              </a:rPr>
              <a:t>i + 2</a:t>
            </a:r>
            <a:endParaRPr dirty="0">
              <a:solidFill>
                <a:srgbClr val="FFFF00"/>
              </a:solidFill>
            </a:endParaRPr>
          </a:p>
        </p:txBody>
      </p:sp>
      <mc:AlternateContent xmlns:mc="http://schemas.openxmlformats.org/markup-compatibility/2006" xmlns:a14="http://schemas.microsoft.com/office/drawing/2010/main">
        <mc:Choice Requires="a14">
          <p:sp>
            <p:nvSpPr>
              <p:cNvPr id="66" name="(zero based)">
                <a:extLst>
                  <a:ext uri="{FF2B5EF4-FFF2-40B4-BE49-F238E27FC236}">
                    <a16:creationId xmlns:a16="http://schemas.microsoft.com/office/drawing/2014/main" id="{F1087326-4343-4E01-B5A4-25507F9BB4F4}"/>
                  </a:ext>
                </a:extLst>
              </p:cNvPr>
              <p:cNvSpPr/>
              <p:nvPr/>
            </p:nvSpPr>
            <p:spPr>
              <a:xfrm>
                <a:off x="929776" y="3814734"/>
                <a:ext cx="6423233" cy="471924"/>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sz="2400" b="1" dirty="0">
                    <a:solidFill>
                      <a:srgbClr val="002060"/>
                    </a:solidFill>
                    <a:highlight>
                      <a:srgbClr val="FFFF00"/>
                    </a:highlight>
                  </a:rPr>
                  <a:t>(zero based) </a:t>
                </a:r>
                <a14:m>
                  <m:oMath xmlns:m="http://schemas.openxmlformats.org/officeDocument/2006/math">
                    <m:r>
                      <a:rPr lang="en-US" sz="2400" b="0" i="1" smtClean="0">
                        <a:solidFill>
                          <a:srgbClr val="00FFFF"/>
                        </a:solidFill>
                        <a:latin typeface="Cambria Math" panose="02040503050406030204" pitchFamily="18" charset="0"/>
                      </a:rPr>
                      <m:t>→</m:t>
                    </m:r>
                  </m:oMath>
                </a14:m>
                <a:r>
                  <a:rPr sz="2400" dirty="0">
                    <a:solidFill>
                      <a:srgbClr val="00FFFF"/>
                    </a:solidFill>
                  </a:rPr>
                  <a:t> </a:t>
                </a:r>
                <a:r>
                  <a:rPr lang="en-US" sz="2400" dirty="0">
                    <a:solidFill>
                      <a:srgbClr val="00FFFF"/>
                    </a:solidFill>
                  </a:rPr>
                  <a:t>A[0] Returns the root node</a:t>
                </a:r>
                <a14:m>
                  <m:oMath xmlns:m="http://schemas.openxmlformats.org/officeDocument/2006/math">
                    <m:r>
                      <a:rPr lang="en-US" sz="2400" b="0" i="1" smtClean="0">
                        <a:solidFill>
                          <a:srgbClr val="00FFFF"/>
                        </a:solidFill>
                        <a:latin typeface="Cambria Math" panose="02040503050406030204" pitchFamily="18" charset="0"/>
                      </a:rPr>
                      <m:t> </m:t>
                    </m:r>
                  </m:oMath>
                </a14:m>
                <a:endParaRPr sz="2400" dirty="0">
                  <a:solidFill>
                    <a:srgbClr val="00FFFF"/>
                  </a:solidFill>
                </a:endParaRPr>
              </a:p>
            </p:txBody>
          </p:sp>
        </mc:Choice>
        <mc:Fallback xmlns="">
          <p:sp>
            <p:nvSpPr>
              <p:cNvPr id="66" name="(zero based)">
                <a:extLst>
                  <a:ext uri="{FF2B5EF4-FFF2-40B4-BE49-F238E27FC236}">
                    <a16:creationId xmlns:a16="http://schemas.microsoft.com/office/drawing/2014/main" id="{F1087326-4343-4E01-B5A4-25507F9BB4F4}"/>
                  </a:ext>
                </a:extLst>
              </p:cNvPr>
              <p:cNvSpPr>
                <a:spLocks noRot="1" noChangeAspect="1" noMove="1" noResize="1" noEditPoints="1" noAdjustHandles="1" noChangeArrowheads="1" noChangeShapeType="1" noTextEdit="1"/>
              </p:cNvSpPr>
              <p:nvPr/>
            </p:nvSpPr>
            <p:spPr>
              <a:xfrm>
                <a:off x="929776" y="3814734"/>
                <a:ext cx="6423233" cy="471924"/>
              </a:xfrm>
              <a:prstGeom prst="rect">
                <a:avLst/>
              </a:prstGeom>
              <a:blipFill>
                <a:blip r:embed="rId4"/>
                <a:stretch>
                  <a:fillRect l="-2184" t="-9091" r="-190" b="-28571"/>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IL">
                    <a:noFill/>
                  </a:rPr>
                  <a:t> </a:t>
                </a:r>
              </a:p>
            </p:txBody>
          </p:sp>
        </mc:Fallback>
      </mc:AlternateContent>
      <p:sp>
        <p:nvSpPr>
          <p:cNvPr id="67" name="Let i be the parent…">
            <a:extLst>
              <a:ext uri="{FF2B5EF4-FFF2-40B4-BE49-F238E27FC236}">
                <a16:creationId xmlns:a16="http://schemas.microsoft.com/office/drawing/2014/main" id="{ACEFE425-CF05-4DA8-A9A8-C11083EB1ABB}"/>
              </a:ext>
            </a:extLst>
          </p:cNvPr>
          <p:cNvSpPr/>
          <p:nvPr/>
        </p:nvSpPr>
        <p:spPr>
          <a:xfrm>
            <a:off x="408783" y="3107608"/>
            <a:ext cx="5209697" cy="595035"/>
          </a:xfrm>
          <a:prstGeom prst="rect">
            <a:avLst/>
          </a:prstGeom>
          <a:ln w="12700">
            <a:miter lim="400000"/>
          </a:ln>
          <a:extLst>
            <a:ext uri="{C572A759-6A51-4108-AA02-DFA0A04FC94B}">
              <ma14:wrappingTextBoxFlag xmlns:ma14="http://schemas.microsoft.com/office/mac/drawingml/2011/main" xmlns="" val="1"/>
            </a:ext>
          </a:extLst>
        </p:spPr>
        <p:txBody>
          <a:bodyPr wrap="square" lIns="50800" tIns="50800" rIns="50800" bIns="50800" anchor="ctr">
            <a:spAutoFit/>
          </a:bodyPr>
          <a:lstStyle/>
          <a:p>
            <a:r>
              <a:rPr lang="he-IL" sz="3200" dirty="0"/>
              <a:t>     </a:t>
            </a:r>
            <a:r>
              <a:rPr sz="3200" dirty="0"/>
              <a:t>Let </a:t>
            </a:r>
            <a:r>
              <a:rPr sz="3200" i="1" dirty="0" err="1"/>
              <a:t>i</a:t>
            </a:r>
            <a:r>
              <a:rPr sz="3200" dirty="0"/>
              <a:t> be</a:t>
            </a:r>
            <a:r>
              <a:rPr lang="en-US" sz="3200" dirty="0"/>
              <a:t> a node index</a:t>
            </a:r>
            <a:endParaRPr sz="3200" dirty="0"/>
          </a:p>
        </p:txBody>
      </p:sp>
      <mc:AlternateContent xmlns:mc="http://schemas.openxmlformats.org/markup-compatibility/2006" xmlns:a14="http://schemas.microsoft.com/office/drawing/2010/main">
        <mc:Choice Requires="a14">
          <p:sp>
            <p:nvSpPr>
              <p:cNvPr id="69" name="Right child index: 2i + 2">
                <a:extLst>
                  <a:ext uri="{FF2B5EF4-FFF2-40B4-BE49-F238E27FC236}">
                    <a16:creationId xmlns:a16="http://schemas.microsoft.com/office/drawing/2014/main" id="{B1BB3A3C-4717-4897-A59A-0E524162A17E}"/>
                  </a:ext>
                </a:extLst>
              </p:cNvPr>
              <p:cNvSpPr/>
              <p:nvPr/>
            </p:nvSpPr>
            <p:spPr>
              <a:xfrm>
                <a:off x="929776" y="5840988"/>
                <a:ext cx="4354141" cy="858889"/>
              </a:xfrm>
              <a:prstGeom prst="rect">
                <a:avLst/>
              </a:prstGeom>
              <a:ln w="12700">
                <a:miter lim="400000"/>
              </a:ln>
              <a:extLst>
                <a:ext uri="{C572A759-6A51-4108-AA02-DFA0A04FC94B}">
                  <ma14:wrappingTextBoxFlag xmlns:ma14="http://schemas.microsoft.com/office/mac/drawingml/2011/main" xmlns="" val="1"/>
                </a:ext>
              </a:extLst>
            </p:spPr>
            <p:txBody>
              <a:bodyPr wrap="none" lIns="50800" tIns="50800" rIns="50800" bIns="50800" anchor="ctr">
                <a:spAutoFit/>
              </a:bodyPr>
              <a:lstStyle>
                <a:lvl1pPr>
                  <a:defRPr sz="3300"/>
                </a:lvl1pPr>
              </a:lstStyle>
              <a:p>
                <a:r>
                  <a:rPr lang="en-US" dirty="0"/>
                  <a:t>parent of </a:t>
                </a:r>
                <a:r>
                  <a:rPr lang="en-US" i="1" dirty="0" err="1"/>
                  <a:t>i’th</a:t>
                </a:r>
                <a:r>
                  <a:rPr lang="en-US" dirty="0"/>
                  <a:t> </a:t>
                </a:r>
                <a:r>
                  <a:rPr lang="en-US" b="1" dirty="0"/>
                  <a:t>index</a:t>
                </a:r>
                <a:r>
                  <a:rPr lang="en-US" dirty="0"/>
                  <a:t>:</a:t>
                </a:r>
                <a14:m>
                  <m:oMath xmlns:m="http://schemas.openxmlformats.org/officeDocument/2006/math">
                    <m:d>
                      <m:dPr>
                        <m:begChr m:val="⌊"/>
                        <m:endChr m:val="⌋"/>
                        <m:ctrlPr>
                          <a:rPr lang="en-US" i="1" smtClean="0">
                            <a:solidFill>
                              <a:srgbClr val="FFFF00"/>
                            </a:solidFill>
                            <a:latin typeface="Cambria Math" panose="02040503050406030204" pitchFamily="18" charset="0"/>
                          </a:rPr>
                        </m:ctrlPr>
                      </m:dPr>
                      <m:e>
                        <m:f>
                          <m:fPr>
                            <m:ctrlPr>
                              <a:rPr lang="en-US" b="0" i="1" smtClean="0">
                                <a:solidFill>
                                  <a:srgbClr val="FFFF00"/>
                                </a:solidFill>
                                <a:latin typeface="Cambria Math" panose="02040503050406030204" pitchFamily="18" charset="0"/>
                              </a:rPr>
                            </m:ctrlPr>
                          </m:fPr>
                          <m:num>
                            <m:r>
                              <a:rPr lang="en-US" b="0" i="1" smtClean="0">
                                <a:solidFill>
                                  <a:srgbClr val="FFFF00"/>
                                </a:solidFill>
                                <a:latin typeface="Cambria Math" panose="02040503050406030204" pitchFamily="18" charset="0"/>
                              </a:rPr>
                              <m:t>𝑖</m:t>
                            </m:r>
                            <m:r>
                              <a:rPr lang="en-US" b="0" i="1" smtClean="0">
                                <a:solidFill>
                                  <a:srgbClr val="FFFF00"/>
                                </a:solidFill>
                                <a:latin typeface="Cambria Math" panose="02040503050406030204" pitchFamily="18" charset="0"/>
                              </a:rPr>
                              <m:t>−</m:t>
                            </m:r>
                            <m:r>
                              <a:rPr lang="en-US" b="0" i="1" smtClean="0">
                                <a:solidFill>
                                  <a:srgbClr val="FFFF00"/>
                                </a:solidFill>
                                <a:latin typeface="Cambria Math" panose="02040503050406030204" pitchFamily="18" charset="0"/>
                              </a:rPr>
                              <m:t>1</m:t>
                            </m:r>
                          </m:num>
                          <m:den>
                            <m:r>
                              <a:rPr lang="en-US" b="0" i="1" smtClean="0">
                                <a:solidFill>
                                  <a:srgbClr val="FFFF00"/>
                                </a:solidFill>
                                <a:latin typeface="Cambria Math" panose="02040503050406030204" pitchFamily="18" charset="0"/>
                              </a:rPr>
                              <m:t>2</m:t>
                            </m:r>
                          </m:den>
                        </m:f>
                      </m:e>
                    </m:d>
                  </m:oMath>
                </a14:m>
                <a:endParaRPr dirty="0">
                  <a:solidFill>
                    <a:srgbClr val="FFFF00"/>
                  </a:solidFill>
                </a:endParaRPr>
              </a:p>
            </p:txBody>
          </p:sp>
        </mc:Choice>
        <mc:Fallback xmlns="">
          <p:sp>
            <p:nvSpPr>
              <p:cNvPr id="69" name="Right child index: 2i + 2">
                <a:extLst>
                  <a:ext uri="{FF2B5EF4-FFF2-40B4-BE49-F238E27FC236}">
                    <a16:creationId xmlns:a16="http://schemas.microsoft.com/office/drawing/2014/main" id="{B1BB3A3C-4717-4897-A59A-0E524162A17E}"/>
                  </a:ext>
                </a:extLst>
              </p:cNvPr>
              <p:cNvSpPr>
                <a:spLocks noRot="1" noChangeAspect="1" noMove="1" noResize="1" noEditPoints="1" noAdjustHandles="1" noChangeArrowheads="1" noChangeShapeType="1" noTextEdit="1"/>
              </p:cNvSpPr>
              <p:nvPr/>
            </p:nvSpPr>
            <p:spPr>
              <a:xfrm>
                <a:off x="929776" y="5840988"/>
                <a:ext cx="4354141" cy="858889"/>
              </a:xfrm>
              <a:prstGeom prst="rect">
                <a:avLst/>
              </a:prstGeom>
              <a:blipFill>
                <a:blip r:embed="rId5"/>
                <a:stretch>
                  <a:fillRect l="-4762" r="-11064" b="-7801"/>
                </a:stretch>
              </a:blipFill>
              <a:ln w="12700">
                <a:miter lim="400000"/>
              </a:ln>
              <a:extLst>
                <a:ext uri="{C572A759-6A51-4108-AA02-DFA0A04FC94B}">
                  <ma14:wrappingTextBoxFlag xmlns="" xmlns:ma14="http://schemas.microsoft.com/office/mac/drawingml/2011/main" xmlns:a14="http://schemas.microsoft.com/office/drawing/2010/main" val="1"/>
                </a:ext>
              </a:extLst>
            </p:spPr>
            <p:txBody>
              <a:bodyPr/>
              <a:lstStyle/>
              <a:p>
                <a:r>
                  <a:rPr lang="en-IL">
                    <a:noFill/>
                  </a:rPr>
                  <a:t> </a:t>
                </a:r>
              </a:p>
            </p:txBody>
          </p:sp>
        </mc:Fallback>
      </mc:AlternateContent>
      <p:sp>
        <p:nvSpPr>
          <p:cNvPr id="70" name="Index…">
            <a:extLst>
              <a:ext uri="{FF2B5EF4-FFF2-40B4-BE49-F238E27FC236}">
                <a16:creationId xmlns:a16="http://schemas.microsoft.com/office/drawing/2014/main" id="{8F2CBE8C-54C5-461E-91B1-0B26BB46C62D}"/>
              </a:ext>
            </a:extLst>
          </p:cNvPr>
          <p:cNvSpPr/>
          <p:nvPr/>
        </p:nvSpPr>
        <p:spPr>
          <a:xfrm>
            <a:off x="1142098" y="1452984"/>
            <a:ext cx="573683" cy="3491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lang="en-US" dirty="0"/>
              <a:t>value</a:t>
            </a:r>
            <a:endParaRPr dirty="0"/>
          </a:p>
        </p:txBody>
      </p:sp>
      <p:sp>
        <p:nvSpPr>
          <p:cNvPr id="71" name="Rectangle 70">
            <a:extLst>
              <a:ext uri="{FF2B5EF4-FFF2-40B4-BE49-F238E27FC236}">
                <a16:creationId xmlns:a16="http://schemas.microsoft.com/office/drawing/2014/main" id="{01FC17C8-3525-4A79-8251-ACB1AD21BCB3}"/>
              </a:ext>
            </a:extLst>
          </p:cNvPr>
          <p:cNvSpPr/>
          <p:nvPr/>
        </p:nvSpPr>
        <p:spPr>
          <a:xfrm>
            <a:off x="1082658" y="2324250"/>
            <a:ext cx="692562" cy="369332"/>
          </a:xfrm>
          <a:prstGeom prst="rect">
            <a:avLst/>
          </a:prstGeom>
        </p:spPr>
        <p:txBody>
          <a:bodyPr wrap="none">
            <a:spAutoFit/>
          </a:bodyPr>
          <a:lstStyle/>
          <a:p>
            <a:r>
              <a:rPr lang="en-US" dirty="0"/>
              <a:t>index</a:t>
            </a:r>
          </a:p>
        </p:txBody>
      </p:sp>
      <p:graphicFrame>
        <p:nvGraphicFramePr>
          <p:cNvPr id="74" name="Table">
            <a:extLst>
              <a:ext uri="{FF2B5EF4-FFF2-40B4-BE49-F238E27FC236}">
                <a16:creationId xmlns:a16="http://schemas.microsoft.com/office/drawing/2014/main" id="{25882D0B-37BA-46B3-925D-F2DFA4EA288A}"/>
              </a:ext>
            </a:extLst>
          </p:cNvPr>
          <p:cNvGraphicFramePr/>
          <p:nvPr>
            <p:extLst>
              <p:ext uri="{D42A27DB-BD31-4B8C-83A1-F6EECF244321}">
                <p14:modId xmlns:p14="http://schemas.microsoft.com/office/powerpoint/2010/main" val="274745010"/>
              </p:ext>
            </p:extLst>
          </p:nvPr>
        </p:nvGraphicFramePr>
        <p:xfrm>
          <a:off x="1872758" y="1396687"/>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0000"/>
                          </a:highlight>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sz="2000" b="1" dirty="0">
                          <a:solidFill>
                            <a:schemeClr val="bg1"/>
                          </a:solidFill>
                          <a:highlight>
                            <a:srgbClr val="FFFF00"/>
                          </a:highlight>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graphicFrame>
        <p:nvGraphicFramePr>
          <p:cNvPr id="75" name="Table">
            <a:extLst>
              <a:ext uri="{FF2B5EF4-FFF2-40B4-BE49-F238E27FC236}">
                <a16:creationId xmlns:a16="http://schemas.microsoft.com/office/drawing/2014/main" id="{1DCD4EBF-A3D8-40A7-93C2-FD8C76591E46}"/>
              </a:ext>
            </a:extLst>
          </p:cNvPr>
          <p:cNvGraphicFramePr/>
          <p:nvPr>
            <p:extLst>
              <p:ext uri="{D42A27DB-BD31-4B8C-83A1-F6EECF244321}">
                <p14:modId xmlns:p14="http://schemas.microsoft.com/office/powerpoint/2010/main" val="3765962116"/>
              </p:ext>
            </p:extLst>
          </p:nvPr>
        </p:nvGraphicFramePr>
        <p:xfrm>
          <a:off x="1872758" y="2175890"/>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0</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0000"/>
                          </a:highlight>
                          <a:latin typeface="Helvetica"/>
                          <a:ea typeface="Helvetica"/>
                          <a:cs typeface="Helvetica"/>
                          <a:sym typeface="Helvetica"/>
                        </a:rPr>
                        <a:t>6</a:t>
                      </a:r>
                      <a:endParaRPr sz="2000" b="1" dirty="0">
                        <a:solidFill>
                          <a:schemeClr val="bg1"/>
                        </a:solidFill>
                        <a:highlight>
                          <a:srgbClr val="FF0000"/>
                        </a:highlight>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7</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FF00"/>
                          </a:highlight>
                          <a:latin typeface="Helvetica"/>
                          <a:ea typeface="Helvetica"/>
                          <a:cs typeface="Helvetica"/>
                          <a:sym typeface="Helvetica"/>
                        </a:rPr>
                        <a:t>14</a:t>
                      </a:r>
                      <a:endParaRPr sz="2000" b="1" dirty="0">
                        <a:solidFill>
                          <a:schemeClr val="bg1"/>
                        </a:solidFill>
                        <a:highlight>
                          <a:srgbClr val="FFFF00"/>
                        </a:highlight>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10174831"/>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1409407" y="333450"/>
            <a:ext cx="9404723" cy="1400530"/>
          </a:xfrm>
          <a:prstGeom prst="rect">
            <a:avLst/>
          </a:prstGeom>
        </p:spPr>
        <p:txBody>
          <a:bodyPr/>
          <a:lstStyle>
            <a:lvl1pPr defTabSz="508254">
              <a:defRPr sz="6960" b="1"/>
            </a:lvl1pPr>
          </a:lstStyle>
          <a:p>
            <a:pPr algn="ctr"/>
            <a:r>
              <a:rPr sz="4800" dirty="0"/>
              <a:t>Binary Heap Representation</a:t>
            </a:r>
          </a:p>
        </p:txBody>
      </p:sp>
      <p:graphicFrame>
        <p:nvGraphicFramePr>
          <p:cNvPr id="1161" name="Table"/>
          <p:cNvGraphicFramePr/>
          <p:nvPr>
            <p:extLst>
              <p:ext uri="{D42A27DB-BD31-4B8C-83A1-F6EECF244321}">
                <p14:modId xmlns:p14="http://schemas.microsoft.com/office/powerpoint/2010/main" val="3038777283"/>
              </p:ext>
            </p:extLst>
          </p:nvPr>
        </p:nvGraphicFramePr>
        <p:xfrm>
          <a:off x="1782960" y="1598659"/>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tx1"/>
                          </a:solidFill>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chemeClr val="bg2">
                        <a:lumMod val="75000"/>
                      </a:schemeClr>
                    </a:solidFill>
                  </a:tcPr>
                </a:tc>
                <a:extLst>
                  <a:ext uri="{0D108BD9-81ED-4DB2-BD59-A6C34878D82A}">
                    <a16:rowId xmlns:a16="http://schemas.microsoft.com/office/drawing/2014/main" val="10000"/>
                  </a:ext>
                </a:extLst>
              </a:tr>
            </a:tbl>
          </a:graphicData>
        </a:graphic>
      </p:graphicFrame>
      <p:sp>
        <p:nvSpPr>
          <p:cNvPr id="1162" name="9"/>
          <p:cNvSpPr/>
          <p:nvPr/>
        </p:nvSpPr>
        <p:spPr>
          <a:xfrm>
            <a:off x="8090297" y="3555854"/>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7179469" y="4180933"/>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9054703" y="4180933"/>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6613922" y="492507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7614047" y="492507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8614172" y="492507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9614297" y="4925073"/>
            <a:ext cx="449554" cy="446439"/>
          </a:xfrm>
          <a:prstGeom prst="ellipse">
            <a:avLst/>
          </a:prstGeom>
          <a:solidFill>
            <a:srgbClr val="0070C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dirty="0"/>
              <a:t>2</a:t>
            </a:r>
          </a:p>
        </p:txBody>
      </p:sp>
      <p:sp>
        <p:nvSpPr>
          <p:cNvPr id="1169" name="2"/>
          <p:cNvSpPr/>
          <p:nvPr/>
        </p:nvSpPr>
        <p:spPr>
          <a:xfrm>
            <a:off x="6207204" y="5823995"/>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6752193"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7297183"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7842171"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8387160" y="5823995"/>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8932149"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9477138"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0022127" y="5823995"/>
            <a:ext cx="449554" cy="446439"/>
          </a:xfrm>
          <a:prstGeom prst="ellipse">
            <a:avLst/>
          </a:prstGeom>
          <a:solidFill>
            <a:srgbClr val="0070C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graphicFrame>
        <p:nvGraphicFramePr>
          <p:cNvPr id="1177" name="Table"/>
          <p:cNvGraphicFramePr/>
          <p:nvPr>
            <p:extLst>
              <p:ext uri="{D42A27DB-BD31-4B8C-83A1-F6EECF244321}">
                <p14:modId xmlns:p14="http://schemas.microsoft.com/office/powerpoint/2010/main" val="885768114"/>
              </p:ext>
            </p:extLst>
          </p:nvPr>
        </p:nvGraphicFramePr>
        <p:xfrm>
          <a:off x="1782960" y="2377862"/>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6</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tx1"/>
                          </a:solidFill>
                          <a:latin typeface="Helvetica"/>
                          <a:ea typeface="Helvetica"/>
                          <a:cs typeface="Helvetica"/>
                          <a:sym typeface="Helvetica"/>
                        </a:rPr>
                        <a:t>7</a:t>
                      </a:r>
                      <a:endParaRPr sz="2000" b="1" dirty="0">
                        <a:solidFill>
                          <a:schemeClr val="tx1"/>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tx1"/>
                          </a:solidFill>
                          <a:latin typeface="Helvetica"/>
                          <a:ea typeface="Helvetica"/>
                          <a:cs typeface="Helvetica"/>
                          <a:sym typeface="Helvetica"/>
                        </a:rPr>
                        <a:t>15</a:t>
                      </a:r>
                      <a:endParaRPr sz="2000" b="1" dirty="0">
                        <a:solidFill>
                          <a:schemeClr val="tx1"/>
                        </a:solidFill>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tcPr>
                </a:tc>
                <a:extLst>
                  <a:ext uri="{0D108BD9-81ED-4DB2-BD59-A6C34878D82A}">
                    <a16:rowId xmlns:a16="http://schemas.microsoft.com/office/drawing/2014/main" val="10000"/>
                  </a:ext>
                </a:extLst>
              </a:tr>
            </a:tbl>
          </a:graphicData>
        </a:graphic>
      </p:graphicFrame>
      <p:sp>
        <p:nvSpPr>
          <p:cNvPr id="1178" name="0"/>
          <p:cNvSpPr/>
          <p:nvPr/>
        </p:nvSpPr>
        <p:spPr>
          <a:xfrm>
            <a:off x="3681967" y="3561807"/>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a:t>
            </a:r>
            <a:endParaRPr sz="1828" dirty="0"/>
          </a:p>
        </p:txBody>
      </p:sp>
      <p:sp>
        <p:nvSpPr>
          <p:cNvPr id="1179" name="1"/>
          <p:cNvSpPr/>
          <p:nvPr/>
        </p:nvSpPr>
        <p:spPr>
          <a:xfrm>
            <a:off x="2771139" y="4186885"/>
            <a:ext cx="449555"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2</a:t>
            </a:r>
            <a:endParaRPr sz="1828" dirty="0"/>
          </a:p>
        </p:txBody>
      </p:sp>
      <p:sp>
        <p:nvSpPr>
          <p:cNvPr id="1180" name="2"/>
          <p:cNvSpPr/>
          <p:nvPr/>
        </p:nvSpPr>
        <p:spPr>
          <a:xfrm>
            <a:off x="4646374" y="4186885"/>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3</a:t>
            </a:r>
            <a:endParaRPr sz="1828" dirty="0"/>
          </a:p>
        </p:txBody>
      </p:sp>
      <p:sp>
        <p:nvSpPr>
          <p:cNvPr id="1181" name="3"/>
          <p:cNvSpPr/>
          <p:nvPr/>
        </p:nvSpPr>
        <p:spPr>
          <a:xfrm>
            <a:off x="2205592"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4</a:t>
            </a:r>
            <a:endParaRPr sz="1828" dirty="0"/>
          </a:p>
        </p:txBody>
      </p:sp>
      <p:sp>
        <p:nvSpPr>
          <p:cNvPr id="1182" name="4"/>
          <p:cNvSpPr/>
          <p:nvPr/>
        </p:nvSpPr>
        <p:spPr>
          <a:xfrm>
            <a:off x="3205717"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5</a:t>
            </a:r>
            <a:endParaRPr sz="1828" dirty="0"/>
          </a:p>
        </p:txBody>
      </p:sp>
      <p:sp>
        <p:nvSpPr>
          <p:cNvPr id="1183" name="5"/>
          <p:cNvSpPr/>
          <p:nvPr/>
        </p:nvSpPr>
        <p:spPr>
          <a:xfrm>
            <a:off x="4205842"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6</a:t>
            </a:r>
            <a:endParaRPr sz="1828" dirty="0"/>
          </a:p>
        </p:txBody>
      </p:sp>
      <p:sp>
        <p:nvSpPr>
          <p:cNvPr id="1184" name="6"/>
          <p:cNvSpPr/>
          <p:nvPr/>
        </p:nvSpPr>
        <p:spPr>
          <a:xfrm>
            <a:off x="5205967"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7</a:t>
            </a:r>
            <a:endParaRPr sz="1828" dirty="0"/>
          </a:p>
        </p:txBody>
      </p:sp>
      <p:sp>
        <p:nvSpPr>
          <p:cNvPr id="1185" name="7"/>
          <p:cNvSpPr/>
          <p:nvPr/>
        </p:nvSpPr>
        <p:spPr>
          <a:xfrm>
            <a:off x="1798874" y="5829948"/>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8</a:t>
            </a:r>
            <a:endParaRPr sz="1828" dirty="0"/>
          </a:p>
        </p:txBody>
      </p:sp>
      <p:sp>
        <p:nvSpPr>
          <p:cNvPr id="1186" name="8"/>
          <p:cNvSpPr/>
          <p:nvPr/>
        </p:nvSpPr>
        <p:spPr>
          <a:xfrm>
            <a:off x="2343863" y="5829948"/>
            <a:ext cx="449555"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9</a:t>
            </a:r>
            <a:endParaRPr sz="1828" dirty="0"/>
          </a:p>
        </p:txBody>
      </p:sp>
      <p:sp>
        <p:nvSpPr>
          <p:cNvPr id="1187" name="9"/>
          <p:cNvSpPr/>
          <p:nvPr/>
        </p:nvSpPr>
        <p:spPr>
          <a:xfrm>
            <a:off x="2888852" y="5829948"/>
            <a:ext cx="470852"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10</a:t>
            </a:r>
            <a:endParaRPr sz="1828" dirty="0"/>
          </a:p>
        </p:txBody>
      </p:sp>
      <p:sp>
        <p:nvSpPr>
          <p:cNvPr id="1188" name="10"/>
          <p:cNvSpPr/>
          <p:nvPr/>
        </p:nvSpPr>
        <p:spPr>
          <a:xfrm>
            <a:off x="3433841" y="5829948"/>
            <a:ext cx="544989"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11</a:t>
            </a:r>
            <a:endParaRPr sz="1758" dirty="0"/>
          </a:p>
        </p:txBody>
      </p:sp>
      <p:sp>
        <p:nvSpPr>
          <p:cNvPr id="1189" name="11"/>
          <p:cNvSpPr/>
          <p:nvPr/>
        </p:nvSpPr>
        <p:spPr>
          <a:xfrm>
            <a:off x="3978830" y="5829948"/>
            <a:ext cx="544989"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12</a:t>
            </a:r>
            <a:endParaRPr sz="1758" dirty="0"/>
          </a:p>
        </p:txBody>
      </p:sp>
      <p:sp>
        <p:nvSpPr>
          <p:cNvPr id="1190" name="12"/>
          <p:cNvSpPr/>
          <p:nvPr/>
        </p:nvSpPr>
        <p:spPr>
          <a:xfrm>
            <a:off x="4523819" y="5829948"/>
            <a:ext cx="572109"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13</a:t>
            </a:r>
            <a:endParaRPr sz="1758" dirty="0"/>
          </a:p>
        </p:txBody>
      </p:sp>
      <p:sp>
        <p:nvSpPr>
          <p:cNvPr id="1191" name="13"/>
          <p:cNvSpPr/>
          <p:nvPr/>
        </p:nvSpPr>
        <p:spPr>
          <a:xfrm>
            <a:off x="5068808" y="5829948"/>
            <a:ext cx="572108"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14</a:t>
            </a:r>
            <a:endParaRPr sz="1758" dirty="0"/>
          </a:p>
        </p:txBody>
      </p:sp>
      <p:sp>
        <p:nvSpPr>
          <p:cNvPr id="1192" name="14"/>
          <p:cNvSpPr/>
          <p:nvPr/>
        </p:nvSpPr>
        <p:spPr>
          <a:xfrm>
            <a:off x="5613797" y="5829948"/>
            <a:ext cx="497972"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15</a:t>
            </a:r>
            <a:endParaRPr sz="1758" dirty="0"/>
          </a:p>
        </p:txBody>
      </p:sp>
      <p:sp>
        <p:nvSpPr>
          <p:cNvPr id="1193" name="Line"/>
          <p:cNvSpPr/>
          <p:nvPr/>
        </p:nvSpPr>
        <p:spPr>
          <a:xfrm flipV="1">
            <a:off x="3189329" y="391102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4" name="Line"/>
          <p:cNvSpPr/>
          <p:nvPr/>
        </p:nvSpPr>
        <p:spPr>
          <a:xfrm flipV="1">
            <a:off x="2558297" y="459328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5" name="Line"/>
          <p:cNvSpPr/>
          <p:nvPr/>
        </p:nvSpPr>
        <p:spPr>
          <a:xfrm flipV="1">
            <a:off x="4549618" y="461842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6" name="Line"/>
          <p:cNvSpPr/>
          <p:nvPr/>
        </p:nvSpPr>
        <p:spPr>
          <a:xfrm flipH="1" flipV="1">
            <a:off x="5073586" y="4576755"/>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7" name="Line"/>
          <p:cNvSpPr/>
          <p:nvPr/>
        </p:nvSpPr>
        <p:spPr>
          <a:xfrm flipH="1" flipV="1">
            <a:off x="3126914" y="462140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8" name="Line"/>
          <p:cNvSpPr/>
          <p:nvPr/>
        </p:nvSpPr>
        <p:spPr>
          <a:xfrm flipH="1" flipV="1">
            <a:off x="3482450"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9" name="Line"/>
          <p:cNvSpPr/>
          <p:nvPr/>
        </p:nvSpPr>
        <p:spPr>
          <a:xfrm flipH="1" flipV="1">
            <a:off x="457286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0" name="Line"/>
          <p:cNvSpPr/>
          <p:nvPr/>
        </p:nvSpPr>
        <p:spPr>
          <a:xfrm flipH="1" flipV="1">
            <a:off x="5510483"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1" name="Line"/>
          <p:cNvSpPr/>
          <p:nvPr/>
        </p:nvSpPr>
        <p:spPr>
          <a:xfrm flipV="1">
            <a:off x="5333319"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2" name="Line"/>
          <p:cNvSpPr/>
          <p:nvPr/>
        </p:nvSpPr>
        <p:spPr>
          <a:xfrm flipV="1">
            <a:off x="4255804"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3" name="Line"/>
          <p:cNvSpPr/>
          <p:nvPr/>
        </p:nvSpPr>
        <p:spPr>
          <a:xfrm flipV="1">
            <a:off x="3186997"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4" name="Line"/>
          <p:cNvSpPr/>
          <p:nvPr/>
        </p:nvSpPr>
        <p:spPr>
          <a:xfrm flipH="1" flipV="1">
            <a:off x="2464914" y="5406938"/>
            <a:ext cx="62288"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5" name="Line"/>
          <p:cNvSpPr/>
          <p:nvPr/>
        </p:nvSpPr>
        <p:spPr>
          <a:xfrm flipV="1">
            <a:off x="2096580"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6" name="Line"/>
          <p:cNvSpPr/>
          <p:nvPr/>
        </p:nvSpPr>
        <p:spPr>
          <a:xfrm flipH="1" flipV="1">
            <a:off x="4153376" y="390011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7" name="Line"/>
          <p:cNvSpPr/>
          <p:nvPr/>
        </p:nvSpPr>
        <p:spPr>
          <a:xfrm flipV="1">
            <a:off x="7591664" y="390209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8555712" y="389118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6960633" y="458435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8951954" y="460949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9475922" y="4567826"/>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7529250" y="461247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788478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8975202"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9912819"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9735655"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8658140"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7589333"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6867249" y="5406938"/>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6498916"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1" name="Index…"/>
          <p:cNvSpPr/>
          <p:nvPr/>
        </p:nvSpPr>
        <p:spPr>
          <a:xfrm>
            <a:off x="3328468" y="4286396"/>
            <a:ext cx="431978"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a:t>Index</a:t>
            </a:r>
          </a:p>
          <a:p>
            <a:r>
              <a:rPr sz="1266"/>
              <a:t>Tree</a:t>
            </a:r>
          </a:p>
        </p:txBody>
      </p:sp>
      <p:sp>
        <p:nvSpPr>
          <p:cNvPr id="64" name="Index…">
            <a:extLst>
              <a:ext uri="{FF2B5EF4-FFF2-40B4-BE49-F238E27FC236}">
                <a16:creationId xmlns:a16="http://schemas.microsoft.com/office/drawing/2014/main" id="{7E67239A-7602-4643-9AB1-193FCCBD3CA7}"/>
              </a:ext>
            </a:extLst>
          </p:cNvPr>
          <p:cNvSpPr/>
          <p:nvPr/>
        </p:nvSpPr>
        <p:spPr>
          <a:xfrm>
            <a:off x="1052300" y="1654956"/>
            <a:ext cx="573683" cy="3491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lang="en-US" dirty="0"/>
              <a:t>value</a:t>
            </a:r>
            <a:endParaRPr dirty="0"/>
          </a:p>
        </p:txBody>
      </p:sp>
      <p:sp>
        <p:nvSpPr>
          <p:cNvPr id="65" name="Rectangle 64">
            <a:extLst>
              <a:ext uri="{FF2B5EF4-FFF2-40B4-BE49-F238E27FC236}">
                <a16:creationId xmlns:a16="http://schemas.microsoft.com/office/drawing/2014/main" id="{C8075D05-EA1C-43C9-A794-26A653772BB8}"/>
              </a:ext>
            </a:extLst>
          </p:cNvPr>
          <p:cNvSpPr/>
          <p:nvPr/>
        </p:nvSpPr>
        <p:spPr>
          <a:xfrm>
            <a:off x="992860" y="2526222"/>
            <a:ext cx="692562" cy="369332"/>
          </a:xfrm>
          <a:prstGeom prst="rect">
            <a:avLst/>
          </a:prstGeom>
        </p:spPr>
        <p:txBody>
          <a:bodyPr wrap="none">
            <a:spAutoFit/>
          </a:bodyPr>
          <a:lstStyle/>
          <a:p>
            <a:r>
              <a:rPr lang="en-US" dirty="0"/>
              <a:t>index</a:t>
            </a:r>
          </a:p>
        </p:txBody>
      </p:sp>
    </p:spTree>
    <p:extLst>
      <p:ext uri="{BB962C8B-B14F-4D97-AF65-F5344CB8AC3E}">
        <p14:creationId xmlns:p14="http://schemas.microsoft.com/office/powerpoint/2010/main" val="106069490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1393638" y="393034"/>
            <a:ext cx="9404723" cy="1400530"/>
          </a:xfrm>
          <a:prstGeom prst="rect">
            <a:avLst/>
          </a:prstGeom>
        </p:spPr>
        <p:txBody>
          <a:bodyPr/>
          <a:lstStyle>
            <a:lvl1pPr defTabSz="508254">
              <a:defRPr sz="6960" b="1"/>
            </a:lvl1pPr>
          </a:lstStyle>
          <a:p>
            <a:pPr algn="ctr"/>
            <a:r>
              <a:rPr sz="4800" dirty="0"/>
              <a:t>Binary Heap Representation</a:t>
            </a:r>
          </a:p>
        </p:txBody>
      </p:sp>
      <p:graphicFrame>
        <p:nvGraphicFramePr>
          <p:cNvPr id="1161" name="Table"/>
          <p:cNvGraphicFramePr/>
          <p:nvPr>
            <p:extLst>
              <p:ext uri="{D42A27DB-BD31-4B8C-83A1-F6EECF244321}">
                <p14:modId xmlns:p14="http://schemas.microsoft.com/office/powerpoint/2010/main" val="3361699569"/>
              </p:ext>
            </p:extLst>
          </p:nvPr>
        </p:nvGraphicFramePr>
        <p:xfrm>
          <a:off x="1782960" y="1528447"/>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9</a:t>
                      </a: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8</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7</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6</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5</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bg1"/>
                          </a:solidFill>
                          <a:highlight>
                            <a:srgbClr val="FF0000"/>
                          </a:highlight>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rgbClr val="FFFFFF"/>
                          </a:solidFill>
                          <a:latin typeface="Helvetica"/>
                          <a:ea typeface="Helvetica"/>
                          <a:cs typeface="Helvetica"/>
                          <a:sym typeface="Helvetica"/>
                        </a:rPr>
                        <a:t>3</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4</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0</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1</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a:solidFill>
                            <a:srgbClr val="FFFFFF"/>
                          </a:solidFill>
                          <a:latin typeface="Helvetica"/>
                          <a:ea typeface="Helvetica"/>
                          <a:cs typeface="Helvetica"/>
                          <a:sym typeface="Helvetica"/>
                        </a:rPr>
                        <a:t>2</a:t>
                      </a:r>
                    </a:p>
                  </a:txBody>
                  <a:tcPr marL="35719" marR="35719" marT="35719" marB="35719" anchor="ctr" horzOverflow="overflow">
                    <a:lnT w="12700">
                      <a:solidFill>
                        <a:srgbClr val="D6D6D6"/>
                      </a:solidFill>
                      <a:miter lim="400000"/>
                    </a:lnT>
                    <a:lnB w="12700">
                      <a:solidFill>
                        <a:srgbClr val="D6D6D6"/>
                      </a:solidFill>
                      <a:miter lim="400000"/>
                    </a:lnB>
                    <a:solidFill>
                      <a:schemeClr val="bg2">
                        <a:lumMod val="75000"/>
                      </a:schemeClr>
                    </a:solidFill>
                  </a:tcPr>
                </a:tc>
                <a:tc>
                  <a:txBody>
                    <a:bodyPr/>
                    <a:lstStyle/>
                    <a:p>
                      <a:pPr algn="ctr" defTabSz="914400">
                        <a:defRPr>
                          <a:solidFill>
                            <a:srgbClr val="000000"/>
                          </a:solidFill>
                        </a:defRPr>
                      </a:pPr>
                      <a:r>
                        <a:rPr sz="2000" b="1" dirty="0">
                          <a:solidFill>
                            <a:schemeClr val="bg1"/>
                          </a:solidFill>
                          <a:highlight>
                            <a:srgbClr val="FFFF00"/>
                          </a:highlight>
                          <a:latin typeface="Helvetica"/>
                          <a:ea typeface="Helvetica"/>
                          <a:cs typeface="Helvetica"/>
                          <a:sym typeface="Helvetica"/>
                        </a:rPr>
                        <a:t>1</a:t>
                      </a: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
        <p:nvSpPr>
          <p:cNvPr id="1162" name="9"/>
          <p:cNvSpPr/>
          <p:nvPr/>
        </p:nvSpPr>
        <p:spPr>
          <a:xfrm>
            <a:off x="8090297" y="3555854"/>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9</a:t>
            </a:r>
          </a:p>
        </p:txBody>
      </p:sp>
      <p:sp>
        <p:nvSpPr>
          <p:cNvPr id="1163" name="8"/>
          <p:cNvSpPr/>
          <p:nvPr/>
        </p:nvSpPr>
        <p:spPr>
          <a:xfrm>
            <a:off x="7179469" y="4180933"/>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1164" name="7"/>
          <p:cNvSpPr/>
          <p:nvPr/>
        </p:nvSpPr>
        <p:spPr>
          <a:xfrm>
            <a:off x="9054703" y="4180933"/>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1165" name="6"/>
          <p:cNvSpPr/>
          <p:nvPr/>
        </p:nvSpPr>
        <p:spPr>
          <a:xfrm>
            <a:off x="6613922" y="492507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1166" name="5"/>
          <p:cNvSpPr/>
          <p:nvPr/>
        </p:nvSpPr>
        <p:spPr>
          <a:xfrm>
            <a:off x="7614047" y="492507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1167" name="1"/>
          <p:cNvSpPr/>
          <p:nvPr/>
        </p:nvSpPr>
        <p:spPr>
          <a:xfrm>
            <a:off x="8614172" y="4925073"/>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68" name="2"/>
          <p:cNvSpPr/>
          <p:nvPr/>
        </p:nvSpPr>
        <p:spPr>
          <a:xfrm>
            <a:off x="9614297" y="4925073"/>
            <a:ext cx="449554" cy="446439"/>
          </a:xfrm>
          <a:prstGeom prst="ellipse">
            <a:avLst/>
          </a:prstGeom>
          <a:solidFill>
            <a:srgbClr val="FF000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69" name="2"/>
          <p:cNvSpPr/>
          <p:nvPr/>
        </p:nvSpPr>
        <p:spPr>
          <a:xfrm>
            <a:off x="6207204" y="5823995"/>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0" name="2"/>
          <p:cNvSpPr/>
          <p:nvPr/>
        </p:nvSpPr>
        <p:spPr>
          <a:xfrm>
            <a:off x="6752193"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1" name="3"/>
          <p:cNvSpPr/>
          <p:nvPr/>
        </p:nvSpPr>
        <p:spPr>
          <a:xfrm>
            <a:off x="7297183"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1172" name="4"/>
          <p:cNvSpPr/>
          <p:nvPr/>
        </p:nvSpPr>
        <p:spPr>
          <a:xfrm>
            <a:off x="7842171"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1173" name="0"/>
          <p:cNvSpPr/>
          <p:nvPr/>
        </p:nvSpPr>
        <p:spPr>
          <a:xfrm>
            <a:off x="8387160" y="5823995"/>
            <a:ext cx="449554"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1174" name="1"/>
          <p:cNvSpPr/>
          <p:nvPr/>
        </p:nvSpPr>
        <p:spPr>
          <a:xfrm>
            <a:off x="8932149"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1</a:t>
            </a:r>
          </a:p>
        </p:txBody>
      </p:sp>
      <p:sp>
        <p:nvSpPr>
          <p:cNvPr id="1175" name="2"/>
          <p:cNvSpPr/>
          <p:nvPr/>
        </p:nvSpPr>
        <p:spPr>
          <a:xfrm>
            <a:off x="9477138" y="5823995"/>
            <a:ext cx="449555" cy="446439"/>
          </a:xfrm>
          <a:prstGeom prst="ellipse">
            <a:avLst/>
          </a:prstGeom>
          <a:blipFill>
            <a:blip r:embed="rId3"/>
          </a:blip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1176" name="1"/>
          <p:cNvSpPr/>
          <p:nvPr/>
        </p:nvSpPr>
        <p:spPr>
          <a:xfrm>
            <a:off x="10022127" y="5823995"/>
            <a:ext cx="449554" cy="446439"/>
          </a:xfrm>
          <a:prstGeom prst="ellipse">
            <a:avLst/>
          </a:prstGeom>
          <a:solidFill>
            <a:srgbClr val="FFCC00"/>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pPr algn="ctr"/>
            <a:r>
              <a:rPr sz="1828"/>
              <a:t>1</a:t>
            </a:r>
          </a:p>
        </p:txBody>
      </p:sp>
      <p:graphicFrame>
        <p:nvGraphicFramePr>
          <p:cNvPr id="1177" name="Table"/>
          <p:cNvGraphicFramePr/>
          <p:nvPr>
            <p:extLst>
              <p:ext uri="{D42A27DB-BD31-4B8C-83A1-F6EECF244321}">
                <p14:modId xmlns:p14="http://schemas.microsoft.com/office/powerpoint/2010/main" val="1795750151"/>
              </p:ext>
            </p:extLst>
          </p:nvPr>
        </p:nvGraphicFramePr>
        <p:xfrm>
          <a:off x="1782960" y="2307650"/>
          <a:ext cx="8626080" cy="666052"/>
        </p:xfrm>
        <a:graphic>
          <a:graphicData uri="http://schemas.openxmlformats.org/drawingml/2006/table">
            <a:tbl>
              <a:tblPr/>
              <a:tblGrid>
                <a:gridCol w="575072">
                  <a:extLst>
                    <a:ext uri="{9D8B030D-6E8A-4147-A177-3AD203B41FA5}">
                      <a16:colId xmlns:a16="http://schemas.microsoft.com/office/drawing/2014/main" val="20000"/>
                    </a:ext>
                  </a:extLst>
                </a:gridCol>
                <a:gridCol w="575072">
                  <a:extLst>
                    <a:ext uri="{9D8B030D-6E8A-4147-A177-3AD203B41FA5}">
                      <a16:colId xmlns:a16="http://schemas.microsoft.com/office/drawing/2014/main" val="20001"/>
                    </a:ext>
                  </a:extLst>
                </a:gridCol>
                <a:gridCol w="575072">
                  <a:extLst>
                    <a:ext uri="{9D8B030D-6E8A-4147-A177-3AD203B41FA5}">
                      <a16:colId xmlns:a16="http://schemas.microsoft.com/office/drawing/2014/main" val="20002"/>
                    </a:ext>
                  </a:extLst>
                </a:gridCol>
                <a:gridCol w="575072">
                  <a:extLst>
                    <a:ext uri="{9D8B030D-6E8A-4147-A177-3AD203B41FA5}">
                      <a16:colId xmlns:a16="http://schemas.microsoft.com/office/drawing/2014/main" val="20003"/>
                    </a:ext>
                  </a:extLst>
                </a:gridCol>
                <a:gridCol w="575072">
                  <a:extLst>
                    <a:ext uri="{9D8B030D-6E8A-4147-A177-3AD203B41FA5}">
                      <a16:colId xmlns:a16="http://schemas.microsoft.com/office/drawing/2014/main" val="20004"/>
                    </a:ext>
                  </a:extLst>
                </a:gridCol>
                <a:gridCol w="575072">
                  <a:extLst>
                    <a:ext uri="{9D8B030D-6E8A-4147-A177-3AD203B41FA5}">
                      <a16:colId xmlns:a16="http://schemas.microsoft.com/office/drawing/2014/main" val="20005"/>
                    </a:ext>
                  </a:extLst>
                </a:gridCol>
                <a:gridCol w="575072">
                  <a:extLst>
                    <a:ext uri="{9D8B030D-6E8A-4147-A177-3AD203B41FA5}">
                      <a16:colId xmlns:a16="http://schemas.microsoft.com/office/drawing/2014/main" val="20006"/>
                    </a:ext>
                  </a:extLst>
                </a:gridCol>
                <a:gridCol w="575072">
                  <a:extLst>
                    <a:ext uri="{9D8B030D-6E8A-4147-A177-3AD203B41FA5}">
                      <a16:colId xmlns:a16="http://schemas.microsoft.com/office/drawing/2014/main" val="20007"/>
                    </a:ext>
                  </a:extLst>
                </a:gridCol>
                <a:gridCol w="575072">
                  <a:extLst>
                    <a:ext uri="{9D8B030D-6E8A-4147-A177-3AD203B41FA5}">
                      <a16:colId xmlns:a16="http://schemas.microsoft.com/office/drawing/2014/main" val="20008"/>
                    </a:ext>
                  </a:extLst>
                </a:gridCol>
                <a:gridCol w="575072">
                  <a:extLst>
                    <a:ext uri="{9D8B030D-6E8A-4147-A177-3AD203B41FA5}">
                      <a16:colId xmlns:a16="http://schemas.microsoft.com/office/drawing/2014/main" val="20009"/>
                    </a:ext>
                  </a:extLst>
                </a:gridCol>
                <a:gridCol w="575072">
                  <a:extLst>
                    <a:ext uri="{9D8B030D-6E8A-4147-A177-3AD203B41FA5}">
                      <a16:colId xmlns:a16="http://schemas.microsoft.com/office/drawing/2014/main" val="20010"/>
                    </a:ext>
                  </a:extLst>
                </a:gridCol>
                <a:gridCol w="575072">
                  <a:extLst>
                    <a:ext uri="{9D8B030D-6E8A-4147-A177-3AD203B41FA5}">
                      <a16:colId xmlns:a16="http://schemas.microsoft.com/office/drawing/2014/main" val="20011"/>
                    </a:ext>
                  </a:extLst>
                </a:gridCol>
                <a:gridCol w="575072">
                  <a:extLst>
                    <a:ext uri="{9D8B030D-6E8A-4147-A177-3AD203B41FA5}">
                      <a16:colId xmlns:a16="http://schemas.microsoft.com/office/drawing/2014/main" val="20012"/>
                    </a:ext>
                  </a:extLst>
                </a:gridCol>
                <a:gridCol w="575072">
                  <a:extLst>
                    <a:ext uri="{9D8B030D-6E8A-4147-A177-3AD203B41FA5}">
                      <a16:colId xmlns:a16="http://schemas.microsoft.com/office/drawing/2014/main" val="20013"/>
                    </a:ext>
                  </a:extLst>
                </a:gridCol>
                <a:gridCol w="575072">
                  <a:extLst>
                    <a:ext uri="{9D8B030D-6E8A-4147-A177-3AD203B41FA5}">
                      <a16:colId xmlns:a16="http://schemas.microsoft.com/office/drawing/2014/main" val="20014"/>
                    </a:ext>
                  </a:extLst>
                </a:gridCol>
              </a:tblGrid>
              <a:tr h="666052">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a:t>
                      </a:r>
                      <a:endParaRPr sz="2000" b="1" dirty="0">
                        <a:solidFill>
                          <a:srgbClr val="FFFFFF"/>
                        </a:solidFill>
                        <a:latin typeface="Helvetica"/>
                        <a:ea typeface="Helvetica"/>
                        <a:cs typeface="Helvetica"/>
                        <a:sym typeface="Helvetica"/>
                      </a:endParaRPr>
                    </a:p>
                  </a:txBody>
                  <a:tcPr marL="35719" marR="35719" marT="35719" marB="35719" anchor="ctr" horzOverflow="overflow">
                    <a:lnL w="12700">
                      <a:solidFill>
                        <a:srgbClr val="D6D6D6"/>
                      </a:solidFill>
                      <a:miter lim="400000"/>
                    </a:lnL>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en-US" sz="2000" b="1" dirty="0">
                          <a:solidFill>
                            <a:srgbClr val="FFFFFF"/>
                          </a:solidFill>
                          <a:latin typeface="Helvetica"/>
                          <a:ea typeface="Helvetica"/>
                          <a:cs typeface="Helvetica"/>
                          <a:sym typeface="Helvetica"/>
                        </a:rPr>
                        <a:t>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5</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6</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0000"/>
                          </a:highlight>
                          <a:latin typeface="Helvetica"/>
                          <a:ea typeface="Helvetica"/>
                          <a:cs typeface="Helvetica"/>
                          <a:sym typeface="Helvetica"/>
                        </a:rPr>
                        <a:t>7</a:t>
                      </a:r>
                      <a:endParaRPr sz="2000" b="1" dirty="0">
                        <a:solidFill>
                          <a:schemeClr val="bg1"/>
                        </a:solidFill>
                        <a:highlight>
                          <a:srgbClr val="FF0000"/>
                        </a:highlight>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solidFill>
                      <a:srgbClr val="FF0000"/>
                    </a:solidFill>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8</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9</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10</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11</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12</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13</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rgbClr val="FFFFFF"/>
                          </a:solidFill>
                          <a:latin typeface="Helvetica"/>
                          <a:ea typeface="Helvetica"/>
                          <a:cs typeface="Helvetica"/>
                          <a:sym typeface="Helvetica"/>
                        </a:rPr>
                        <a:t>14</a:t>
                      </a:r>
                      <a:endParaRPr sz="2000" b="1" dirty="0">
                        <a:solidFill>
                          <a:srgbClr val="FFFFFF"/>
                        </a:solidFill>
                        <a:latin typeface="Helvetica"/>
                        <a:ea typeface="Helvetica"/>
                        <a:cs typeface="Helvetica"/>
                        <a:sym typeface="Helvetica"/>
                      </a:endParaRPr>
                    </a:p>
                  </a:txBody>
                  <a:tcPr marL="35719" marR="35719" marT="35719" marB="35719" anchor="ctr" horzOverflow="overflow">
                    <a:lnT w="12700">
                      <a:solidFill>
                        <a:srgbClr val="D6D6D6"/>
                      </a:solidFill>
                      <a:miter lim="400000"/>
                    </a:lnT>
                    <a:lnB w="12700">
                      <a:solidFill>
                        <a:srgbClr val="D6D6D6"/>
                      </a:solidFill>
                      <a:miter lim="400000"/>
                    </a:lnB>
                  </a:tcPr>
                </a:tc>
                <a:tc>
                  <a:txBody>
                    <a:bodyPr/>
                    <a:lstStyle/>
                    <a:p>
                      <a:pPr algn="ctr" defTabSz="914400">
                        <a:defRPr>
                          <a:solidFill>
                            <a:srgbClr val="000000"/>
                          </a:solidFill>
                        </a:defRPr>
                      </a:pPr>
                      <a:r>
                        <a:rPr lang="he-IL" sz="2000" b="1" dirty="0">
                          <a:solidFill>
                            <a:schemeClr val="bg1"/>
                          </a:solidFill>
                          <a:highlight>
                            <a:srgbClr val="FFFF00"/>
                          </a:highlight>
                          <a:latin typeface="Helvetica"/>
                          <a:ea typeface="Helvetica"/>
                          <a:cs typeface="Helvetica"/>
                          <a:sym typeface="Helvetica"/>
                        </a:rPr>
                        <a:t>15</a:t>
                      </a:r>
                      <a:endParaRPr sz="2000" b="1" dirty="0">
                        <a:solidFill>
                          <a:schemeClr val="bg1"/>
                        </a:solidFill>
                        <a:highlight>
                          <a:srgbClr val="FFFF00"/>
                        </a:highlight>
                        <a:latin typeface="Helvetica"/>
                        <a:ea typeface="Helvetica"/>
                        <a:cs typeface="Helvetica"/>
                        <a:sym typeface="Helvetica"/>
                      </a:endParaRPr>
                    </a:p>
                  </a:txBody>
                  <a:tcPr marL="35719" marR="35719" marT="35719" marB="35719" anchor="ctr" horzOverflow="overflow">
                    <a:lnR w="12700">
                      <a:solidFill>
                        <a:srgbClr val="D6D6D6"/>
                      </a:solidFill>
                      <a:miter lim="400000"/>
                    </a:lnR>
                    <a:lnT w="12700">
                      <a:solidFill>
                        <a:srgbClr val="D6D6D6"/>
                      </a:solidFill>
                      <a:miter lim="400000"/>
                    </a:lnT>
                    <a:lnB w="12700">
                      <a:solidFill>
                        <a:srgbClr val="D6D6D6"/>
                      </a:solidFill>
                      <a:miter lim="400000"/>
                    </a:lnB>
                    <a:solidFill>
                      <a:srgbClr val="FFFF00"/>
                    </a:solidFill>
                  </a:tcPr>
                </a:tc>
                <a:extLst>
                  <a:ext uri="{0D108BD9-81ED-4DB2-BD59-A6C34878D82A}">
                    <a16:rowId xmlns:a16="http://schemas.microsoft.com/office/drawing/2014/main" val="10000"/>
                  </a:ext>
                </a:extLst>
              </a:tr>
            </a:tbl>
          </a:graphicData>
        </a:graphic>
      </p:graphicFrame>
      <p:sp>
        <p:nvSpPr>
          <p:cNvPr id="1178" name="0"/>
          <p:cNvSpPr/>
          <p:nvPr/>
        </p:nvSpPr>
        <p:spPr>
          <a:xfrm>
            <a:off x="3681967" y="3561807"/>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a:t>
            </a:r>
            <a:endParaRPr sz="1828" dirty="0"/>
          </a:p>
        </p:txBody>
      </p:sp>
      <p:sp>
        <p:nvSpPr>
          <p:cNvPr id="1179" name="1"/>
          <p:cNvSpPr/>
          <p:nvPr/>
        </p:nvSpPr>
        <p:spPr>
          <a:xfrm>
            <a:off x="2771139" y="4186885"/>
            <a:ext cx="449555"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2</a:t>
            </a:r>
            <a:endParaRPr sz="1828" dirty="0"/>
          </a:p>
        </p:txBody>
      </p:sp>
      <p:sp>
        <p:nvSpPr>
          <p:cNvPr id="1180" name="2"/>
          <p:cNvSpPr/>
          <p:nvPr/>
        </p:nvSpPr>
        <p:spPr>
          <a:xfrm>
            <a:off x="4646374" y="4186885"/>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3</a:t>
            </a:r>
            <a:endParaRPr sz="1828" dirty="0"/>
          </a:p>
        </p:txBody>
      </p:sp>
      <p:sp>
        <p:nvSpPr>
          <p:cNvPr id="1181" name="3"/>
          <p:cNvSpPr/>
          <p:nvPr/>
        </p:nvSpPr>
        <p:spPr>
          <a:xfrm>
            <a:off x="2205592"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4</a:t>
            </a:r>
            <a:endParaRPr sz="1828" dirty="0"/>
          </a:p>
        </p:txBody>
      </p:sp>
      <p:sp>
        <p:nvSpPr>
          <p:cNvPr id="1182" name="4"/>
          <p:cNvSpPr/>
          <p:nvPr/>
        </p:nvSpPr>
        <p:spPr>
          <a:xfrm>
            <a:off x="3205717"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5</a:t>
            </a:r>
            <a:endParaRPr sz="1828" dirty="0"/>
          </a:p>
        </p:txBody>
      </p:sp>
      <p:sp>
        <p:nvSpPr>
          <p:cNvPr id="1183" name="5"/>
          <p:cNvSpPr/>
          <p:nvPr/>
        </p:nvSpPr>
        <p:spPr>
          <a:xfrm>
            <a:off x="4205842"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6</a:t>
            </a:r>
            <a:endParaRPr sz="1828" dirty="0"/>
          </a:p>
        </p:txBody>
      </p:sp>
      <p:sp>
        <p:nvSpPr>
          <p:cNvPr id="1184" name="6"/>
          <p:cNvSpPr/>
          <p:nvPr/>
        </p:nvSpPr>
        <p:spPr>
          <a:xfrm>
            <a:off x="5205967" y="4931026"/>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7</a:t>
            </a:r>
            <a:endParaRPr sz="1828" dirty="0"/>
          </a:p>
        </p:txBody>
      </p:sp>
      <p:sp>
        <p:nvSpPr>
          <p:cNvPr id="1185" name="7"/>
          <p:cNvSpPr/>
          <p:nvPr/>
        </p:nvSpPr>
        <p:spPr>
          <a:xfrm>
            <a:off x="1798874" y="5829948"/>
            <a:ext cx="449554"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8</a:t>
            </a:r>
            <a:endParaRPr sz="1828" dirty="0"/>
          </a:p>
        </p:txBody>
      </p:sp>
      <p:sp>
        <p:nvSpPr>
          <p:cNvPr id="1186" name="8"/>
          <p:cNvSpPr/>
          <p:nvPr/>
        </p:nvSpPr>
        <p:spPr>
          <a:xfrm>
            <a:off x="2343863" y="5829948"/>
            <a:ext cx="449555"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9</a:t>
            </a:r>
            <a:endParaRPr sz="1828" dirty="0"/>
          </a:p>
        </p:txBody>
      </p:sp>
      <p:sp>
        <p:nvSpPr>
          <p:cNvPr id="1187" name="9"/>
          <p:cNvSpPr/>
          <p:nvPr/>
        </p:nvSpPr>
        <p:spPr>
          <a:xfrm>
            <a:off x="2888852" y="5829948"/>
            <a:ext cx="470852"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600" b="1">
                <a:latin typeface="Helvetica"/>
                <a:ea typeface="Helvetica"/>
                <a:cs typeface="Helvetica"/>
                <a:sym typeface="Helvetica"/>
              </a:defRPr>
            </a:lvl1pPr>
          </a:lstStyle>
          <a:p>
            <a:r>
              <a:rPr lang="he-IL" sz="1828" dirty="0"/>
              <a:t>10</a:t>
            </a:r>
            <a:endParaRPr sz="1828" dirty="0"/>
          </a:p>
        </p:txBody>
      </p:sp>
      <p:sp>
        <p:nvSpPr>
          <p:cNvPr id="1188" name="10"/>
          <p:cNvSpPr/>
          <p:nvPr/>
        </p:nvSpPr>
        <p:spPr>
          <a:xfrm>
            <a:off x="3433841" y="5829948"/>
            <a:ext cx="544989"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11</a:t>
            </a:r>
            <a:endParaRPr sz="1758" dirty="0"/>
          </a:p>
        </p:txBody>
      </p:sp>
      <p:sp>
        <p:nvSpPr>
          <p:cNvPr id="1189" name="11"/>
          <p:cNvSpPr/>
          <p:nvPr/>
        </p:nvSpPr>
        <p:spPr>
          <a:xfrm>
            <a:off x="3978830" y="5829948"/>
            <a:ext cx="544989"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12</a:t>
            </a:r>
            <a:endParaRPr sz="1758" dirty="0"/>
          </a:p>
        </p:txBody>
      </p:sp>
      <p:sp>
        <p:nvSpPr>
          <p:cNvPr id="1190" name="12"/>
          <p:cNvSpPr/>
          <p:nvPr/>
        </p:nvSpPr>
        <p:spPr>
          <a:xfrm>
            <a:off x="4523819" y="5829948"/>
            <a:ext cx="572109"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13</a:t>
            </a:r>
            <a:endParaRPr sz="1758" dirty="0"/>
          </a:p>
        </p:txBody>
      </p:sp>
      <p:sp>
        <p:nvSpPr>
          <p:cNvPr id="1191" name="13"/>
          <p:cNvSpPr/>
          <p:nvPr/>
        </p:nvSpPr>
        <p:spPr>
          <a:xfrm>
            <a:off x="5068808" y="5829948"/>
            <a:ext cx="572108"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14</a:t>
            </a:r>
            <a:endParaRPr sz="1758" dirty="0"/>
          </a:p>
        </p:txBody>
      </p:sp>
      <p:sp>
        <p:nvSpPr>
          <p:cNvPr id="1192" name="14"/>
          <p:cNvSpPr/>
          <p:nvPr/>
        </p:nvSpPr>
        <p:spPr>
          <a:xfrm>
            <a:off x="5613797" y="5829948"/>
            <a:ext cx="497972" cy="446439"/>
          </a:xfrm>
          <a:prstGeom prst="ellipse">
            <a:avLst/>
          </a:prstGeom>
          <a:solidFill>
            <a:srgbClr val="53585F"/>
          </a:solidFill>
          <a:ln w="12700">
            <a:miter lim="400000"/>
          </a:ln>
          <a:extLst>
            <a:ext uri="{C572A759-6A51-4108-AA02-DFA0A04FC94B}">
              <ma14:wrappingTextBoxFlag xmlns:ma14="http://schemas.microsoft.com/office/mac/drawingml/2011/main" xmlns="" val="1"/>
            </a:ext>
          </a:extLst>
        </p:spPr>
        <p:txBody>
          <a:bodyPr lIns="35719" tIns="35719" rIns="35719" bIns="35719" anchor="ctr"/>
          <a:lstStyle>
            <a:lvl1pPr>
              <a:defRPr sz="2500" b="1">
                <a:latin typeface="Helvetica"/>
                <a:ea typeface="Helvetica"/>
                <a:cs typeface="Helvetica"/>
                <a:sym typeface="Helvetica"/>
              </a:defRPr>
            </a:lvl1pPr>
          </a:lstStyle>
          <a:p>
            <a:r>
              <a:rPr lang="he-IL" sz="1758" dirty="0"/>
              <a:t>15</a:t>
            </a:r>
            <a:endParaRPr sz="1758" dirty="0"/>
          </a:p>
        </p:txBody>
      </p:sp>
      <p:sp>
        <p:nvSpPr>
          <p:cNvPr id="1193" name="Line"/>
          <p:cNvSpPr/>
          <p:nvPr/>
        </p:nvSpPr>
        <p:spPr>
          <a:xfrm flipV="1">
            <a:off x="3189329" y="391102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4" name="Line"/>
          <p:cNvSpPr/>
          <p:nvPr/>
        </p:nvSpPr>
        <p:spPr>
          <a:xfrm flipV="1">
            <a:off x="2558297" y="459328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5" name="Line"/>
          <p:cNvSpPr/>
          <p:nvPr/>
        </p:nvSpPr>
        <p:spPr>
          <a:xfrm flipV="1">
            <a:off x="4549618" y="461842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6" name="Line"/>
          <p:cNvSpPr/>
          <p:nvPr/>
        </p:nvSpPr>
        <p:spPr>
          <a:xfrm flipH="1" flipV="1">
            <a:off x="5073586" y="4576755"/>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7" name="Line"/>
          <p:cNvSpPr/>
          <p:nvPr/>
        </p:nvSpPr>
        <p:spPr>
          <a:xfrm flipH="1" flipV="1">
            <a:off x="3126914" y="462140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8" name="Line"/>
          <p:cNvSpPr/>
          <p:nvPr/>
        </p:nvSpPr>
        <p:spPr>
          <a:xfrm flipH="1" flipV="1">
            <a:off x="3482450"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199" name="Line"/>
          <p:cNvSpPr/>
          <p:nvPr/>
        </p:nvSpPr>
        <p:spPr>
          <a:xfrm flipH="1" flipV="1">
            <a:off x="457286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0" name="Line"/>
          <p:cNvSpPr/>
          <p:nvPr/>
        </p:nvSpPr>
        <p:spPr>
          <a:xfrm flipH="1" flipV="1">
            <a:off x="5510483"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1" name="Line"/>
          <p:cNvSpPr/>
          <p:nvPr/>
        </p:nvSpPr>
        <p:spPr>
          <a:xfrm flipV="1">
            <a:off x="5333319"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2" name="Line"/>
          <p:cNvSpPr/>
          <p:nvPr/>
        </p:nvSpPr>
        <p:spPr>
          <a:xfrm flipV="1">
            <a:off x="4255804"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3" name="Line"/>
          <p:cNvSpPr/>
          <p:nvPr/>
        </p:nvSpPr>
        <p:spPr>
          <a:xfrm flipV="1">
            <a:off x="3186997"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4" name="Line"/>
          <p:cNvSpPr/>
          <p:nvPr/>
        </p:nvSpPr>
        <p:spPr>
          <a:xfrm flipH="1" flipV="1">
            <a:off x="2464914" y="5406938"/>
            <a:ext cx="62288"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5" name="Line"/>
          <p:cNvSpPr/>
          <p:nvPr/>
        </p:nvSpPr>
        <p:spPr>
          <a:xfrm flipV="1">
            <a:off x="2096580"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6" name="Line"/>
          <p:cNvSpPr/>
          <p:nvPr/>
        </p:nvSpPr>
        <p:spPr>
          <a:xfrm flipH="1" flipV="1">
            <a:off x="4153376" y="390011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7" name="Line"/>
          <p:cNvSpPr/>
          <p:nvPr/>
        </p:nvSpPr>
        <p:spPr>
          <a:xfrm flipV="1">
            <a:off x="7591664" y="3902096"/>
            <a:ext cx="486738" cy="32263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8" name="Line"/>
          <p:cNvSpPr/>
          <p:nvPr/>
        </p:nvSpPr>
        <p:spPr>
          <a:xfrm flipH="1" flipV="1">
            <a:off x="8555712" y="3891184"/>
            <a:ext cx="512132" cy="348761"/>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09" name="Line"/>
          <p:cNvSpPr/>
          <p:nvPr/>
        </p:nvSpPr>
        <p:spPr>
          <a:xfrm flipV="1">
            <a:off x="6960633" y="4584359"/>
            <a:ext cx="267101" cy="339864"/>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0" name="Line"/>
          <p:cNvSpPr/>
          <p:nvPr/>
        </p:nvSpPr>
        <p:spPr>
          <a:xfrm flipV="1">
            <a:off x="8951954" y="4609498"/>
            <a:ext cx="181664" cy="32960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1" name="Line"/>
          <p:cNvSpPr/>
          <p:nvPr/>
        </p:nvSpPr>
        <p:spPr>
          <a:xfrm flipH="1" flipV="1">
            <a:off x="9475922" y="4567826"/>
            <a:ext cx="236614" cy="35915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2" name="Line"/>
          <p:cNvSpPr/>
          <p:nvPr/>
        </p:nvSpPr>
        <p:spPr>
          <a:xfrm flipH="1" flipV="1">
            <a:off x="7529250" y="4612474"/>
            <a:ext cx="176408" cy="325423"/>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3" name="Line"/>
          <p:cNvSpPr/>
          <p:nvPr/>
        </p:nvSpPr>
        <p:spPr>
          <a:xfrm flipH="1" flipV="1">
            <a:off x="7884786"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4" name="Line"/>
          <p:cNvSpPr/>
          <p:nvPr/>
        </p:nvSpPr>
        <p:spPr>
          <a:xfrm flipH="1" flipV="1">
            <a:off x="8975202" y="5398066"/>
            <a:ext cx="13516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5" name="Line"/>
          <p:cNvSpPr/>
          <p:nvPr/>
        </p:nvSpPr>
        <p:spPr>
          <a:xfrm flipH="1" flipV="1">
            <a:off x="9912819" y="5377230"/>
            <a:ext cx="235161" cy="437219"/>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6" name="Line"/>
          <p:cNvSpPr/>
          <p:nvPr/>
        </p:nvSpPr>
        <p:spPr>
          <a:xfrm flipV="1">
            <a:off x="9735655" y="5395090"/>
            <a:ext cx="67032" cy="41670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7" name="Line"/>
          <p:cNvSpPr/>
          <p:nvPr/>
        </p:nvSpPr>
        <p:spPr>
          <a:xfrm flipV="1">
            <a:off x="8658140" y="5394374"/>
            <a:ext cx="88530" cy="410755"/>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8" name="Line"/>
          <p:cNvSpPr/>
          <p:nvPr/>
        </p:nvSpPr>
        <p:spPr>
          <a:xfrm flipV="1">
            <a:off x="7589333" y="5391398"/>
            <a:ext cx="133400" cy="40634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19" name="Line"/>
          <p:cNvSpPr/>
          <p:nvPr/>
        </p:nvSpPr>
        <p:spPr>
          <a:xfrm flipH="1" flipV="1">
            <a:off x="6867249" y="5406938"/>
            <a:ext cx="62287" cy="397418"/>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0" name="Line"/>
          <p:cNvSpPr/>
          <p:nvPr/>
        </p:nvSpPr>
        <p:spPr>
          <a:xfrm flipV="1">
            <a:off x="6498916" y="5394316"/>
            <a:ext cx="201315" cy="412302"/>
          </a:xfrm>
          <a:prstGeom prst="line">
            <a:avLst/>
          </a:prstGeom>
          <a:ln w="254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1221" name="Index…"/>
          <p:cNvSpPr/>
          <p:nvPr/>
        </p:nvSpPr>
        <p:spPr>
          <a:xfrm>
            <a:off x="3328468" y="4286396"/>
            <a:ext cx="431978" cy="461729"/>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sz="1266" dirty="0"/>
              <a:t>Index</a:t>
            </a:r>
          </a:p>
          <a:p>
            <a:r>
              <a:rPr sz="1266" dirty="0"/>
              <a:t>Tree</a:t>
            </a:r>
          </a:p>
        </p:txBody>
      </p:sp>
      <p:sp>
        <p:nvSpPr>
          <p:cNvPr id="64" name="Index…">
            <a:extLst>
              <a:ext uri="{FF2B5EF4-FFF2-40B4-BE49-F238E27FC236}">
                <a16:creationId xmlns:a16="http://schemas.microsoft.com/office/drawing/2014/main" id="{55AA5617-F90F-474C-9D35-02D3E827C6FC}"/>
              </a:ext>
            </a:extLst>
          </p:cNvPr>
          <p:cNvSpPr/>
          <p:nvPr/>
        </p:nvSpPr>
        <p:spPr>
          <a:xfrm>
            <a:off x="1052300" y="1584744"/>
            <a:ext cx="573683" cy="349135"/>
          </a:xfrm>
          <a:prstGeom prst="rect">
            <a:avLst/>
          </a:prstGeom>
          <a:ln w="12700">
            <a:miter lim="400000"/>
          </a:ln>
          <a:extLst>
            <a:ext uri="{C572A759-6A51-4108-AA02-DFA0A04FC94B}">
              <ma14:wrappingTextBoxFlag xmlns:ma14="http://schemas.microsoft.com/office/mac/drawingml/2011/main" xmlns="" val="1"/>
            </a:ext>
          </a:extLst>
        </p:spPr>
        <p:txBody>
          <a:bodyPr wrap="none" lIns="35719" tIns="35719" rIns="35719" bIns="35719" anchor="ctr">
            <a:spAutoFit/>
          </a:bodyPr>
          <a:lstStyle/>
          <a:p>
            <a:r>
              <a:rPr lang="en-US" dirty="0"/>
              <a:t>value</a:t>
            </a:r>
            <a:endParaRPr dirty="0"/>
          </a:p>
        </p:txBody>
      </p:sp>
      <p:sp>
        <p:nvSpPr>
          <p:cNvPr id="2" name="Rectangle 1">
            <a:extLst>
              <a:ext uri="{FF2B5EF4-FFF2-40B4-BE49-F238E27FC236}">
                <a16:creationId xmlns:a16="http://schemas.microsoft.com/office/drawing/2014/main" id="{D9721F4D-7D02-4754-825A-480749171731}"/>
              </a:ext>
            </a:extLst>
          </p:cNvPr>
          <p:cNvSpPr/>
          <p:nvPr/>
        </p:nvSpPr>
        <p:spPr>
          <a:xfrm>
            <a:off x="992860" y="2456010"/>
            <a:ext cx="692562" cy="369332"/>
          </a:xfrm>
          <a:prstGeom prst="rect">
            <a:avLst/>
          </a:prstGeom>
        </p:spPr>
        <p:txBody>
          <a:bodyPr wrap="none">
            <a:spAutoFit/>
          </a:bodyPr>
          <a:lstStyle/>
          <a:p>
            <a:r>
              <a:rPr lang="en-US" dirty="0"/>
              <a:t>index</a:t>
            </a:r>
          </a:p>
        </p:txBody>
      </p:sp>
    </p:spTree>
    <p:extLst>
      <p:ext uri="{BB962C8B-B14F-4D97-AF65-F5344CB8AC3E}">
        <p14:creationId xmlns:p14="http://schemas.microsoft.com/office/powerpoint/2010/main" val="4091483167"/>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0" name="Binary Heap Representation"/>
          <p:cNvSpPr>
            <a:spLocks noGrp="1"/>
          </p:cNvSpPr>
          <p:nvPr>
            <p:ph type="title"/>
          </p:nvPr>
        </p:nvSpPr>
        <p:spPr>
          <a:xfrm>
            <a:off x="1019073" y="393408"/>
            <a:ext cx="9404723" cy="1400530"/>
          </a:xfrm>
          <a:prstGeom prst="rect">
            <a:avLst/>
          </a:prstGeom>
        </p:spPr>
        <p:txBody>
          <a:bodyPr/>
          <a:lstStyle>
            <a:lvl1pPr defTabSz="508254">
              <a:defRPr sz="6960" b="1"/>
            </a:lvl1pPr>
          </a:lstStyle>
          <a:p>
            <a:pPr algn="ctr"/>
            <a:r>
              <a:rPr lang="en-US" sz="3600" dirty="0"/>
              <a:t>Pseudo code Implementation  (1-based)</a:t>
            </a:r>
            <a:endParaRPr sz="3600" dirty="0"/>
          </a:p>
        </p:txBody>
      </p:sp>
      <p:sp>
        <p:nvSpPr>
          <p:cNvPr id="67" name="Content Placeholder 2">
            <a:extLst>
              <a:ext uri="{FF2B5EF4-FFF2-40B4-BE49-F238E27FC236}">
                <a16:creationId xmlns:a16="http://schemas.microsoft.com/office/drawing/2014/main" id="{704AF405-244A-4691-84B0-ABB0712B8F81}"/>
              </a:ext>
            </a:extLst>
          </p:cNvPr>
          <p:cNvSpPr txBox="1">
            <a:spLocks/>
          </p:cNvSpPr>
          <p:nvPr/>
        </p:nvSpPr>
        <p:spPr>
          <a:xfrm>
            <a:off x="457200" y="1981200"/>
            <a:ext cx="8229600" cy="388620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b="1" dirty="0">
                <a:latin typeface="Courier New" panose="02070309020205020404" pitchFamily="49" charset="0"/>
                <a:cs typeface="Courier New" panose="02070309020205020404" pitchFamily="49" charset="0"/>
              </a:rPr>
              <a:t>Left(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4" name="Content Placeholder 2">
            <a:extLst>
              <a:ext uri="{FF2B5EF4-FFF2-40B4-BE49-F238E27FC236}">
                <a16:creationId xmlns:a16="http://schemas.microsoft.com/office/drawing/2014/main" id="{0793372E-FF2D-43D1-8495-B78AB679D4A5}"/>
              </a:ext>
            </a:extLst>
          </p:cNvPr>
          <p:cNvSpPr txBox="1">
            <a:spLocks/>
          </p:cNvSpPr>
          <p:nvPr/>
        </p:nvSpPr>
        <p:spPr>
          <a:xfrm>
            <a:off x="656491" y="2372213"/>
            <a:ext cx="8229600" cy="388620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400" dirty="0">
                <a:latin typeface="Courier New" panose="02070309020205020404" pitchFamily="49" charset="0"/>
                <a:cs typeface="Courier New" panose="02070309020205020404" pitchFamily="49" charset="0"/>
              </a:rPr>
              <a:t>	return 2*</a:t>
            </a:r>
            <a:r>
              <a:rPr lang="en-US" sz="2400" dirty="0" err="1">
                <a:latin typeface="Courier New" panose="02070309020205020404" pitchFamily="49" charset="0"/>
                <a:cs typeface="Courier New" panose="02070309020205020404" pitchFamily="49" charset="0"/>
              </a:rPr>
              <a:t>i</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end-Left</a:t>
            </a: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5" name="Content Placeholder 2">
            <a:extLst>
              <a:ext uri="{FF2B5EF4-FFF2-40B4-BE49-F238E27FC236}">
                <a16:creationId xmlns:a16="http://schemas.microsoft.com/office/drawing/2014/main" id="{8D17F075-1A80-4D2E-8739-523B182EB8AE}"/>
              </a:ext>
            </a:extLst>
          </p:cNvPr>
          <p:cNvSpPr txBox="1">
            <a:spLocks/>
          </p:cNvSpPr>
          <p:nvPr/>
        </p:nvSpPr>
        <p:spPr>
          <a:xfrm>
            <a:off x="457200" y="3429000"/>
            <a:ext cx="8229600" cy="388620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b="1" dirty="0">
                <a:latin typeface="Courier New" panose="02070309020205020404" pitchFamily="49" charset="0"/>
                <a:cs typeface="Courier New" panose="02070309020205020404" pitchFamily="49" charset="0"/>
              </a:rPr>
              <a:t>Right(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a:t>
            </a: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6" name="Content Placeholder 2">
            <a:extLst>
              <a:ext uri="{FF2B5EF4-FFF2-40B4-BE49-F238E27FC236}">
                <a16:creationId xmlns:a16="http://schemas.microsoft.com/office/drawing/2014/main" id="{7F39FCF8-426F-43A1-B35F-F9B7016DEB10}"/>
              </a:ext>
            </a:extLst>
          </p:cNvPr>
          <p:cNvSpPr txBox="1">
            <a:spLocks/>
          </p:cNvSpPr>
          <p:nvPr/>
        </p:nvSpPr>
        <p:spPr>
          <a:xfrm>
            <a:off x="656491" y="3820013"/>
            <a:ext cx="7905429" cy="291397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400" dirty="0">
                <a:latin typeface="Courier New" panose="02070309020205020404" pitchFamily="49" charset="0"/>
                <a:cs typeface="Courier New" panose="02070309020205020404" pitchFamily="49" charset="0"/>
              </a:rPr>
              <a:t>	return 2*i+1</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end-Right</a:t>
            </a: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7" name="Content Placeholder 2">
            <a:extLst>
              <a:ext uri="{FF2B5EF4-FFF2-40B4-BE49-F238E27FC236}">
                <a16:creationId xmlns:a16="http://schemas.microsoft.com/office/drawing/2014/main" id="{DFD038E7-EDB4-45E5-A929-976314AD682D}"/>
              </a:ext>
            </a:extLst>
          </p:cNvPr>
          <p:cNvSpPr txBox="1">
            <a:spLocks/>
          </p:cNvSpPr>
          <p:nvPr/>
        </p:nvSpPr>
        <p:spPr>
          <a:xfrm>
            <a:off x="457200" y="4981087"/>
            <a:ext cx="8229600" cy="388620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l" rtl="0"/>
            <a:r>
              <a:rPr lang="en-US" sz="2400" b="1" dirty="0">
                <a:latin typeface="Courier New" panose="02070309020205020404" pitchFamily="49" charset="0"/>
                <a:cs typeface="Courier New" panose="02070309020205020404" pitchFamily="49" charset="0"/>
              </a:rPr>
              <a:t>Parent(</a:t>
            </a:r>
            <a:r>
              <a:rPr lang="en-US" sz="2400" b="1" dirty="0" err="1">
                <a:latin typeface="Courier New" panose="02070309020205020404" pitchFamily="49" charset="0"/>
                <a:cs typeface="Courier New" panose="02070309020205020404" pitchFamily="49" charset="0"/>
              </a:rPr>
              <a:t>i</a:t>
            </a:r>
            <a:r>
              <a:rPr lang="en-US" sz="2400" b="1" dirty="0">
                <a:latin typeface="Courier New" panose="02070309020205020404" pitchFamily="49" charset="0"/>
                <a:cs typeface="Courier New" panose="02070309020205020404" pitchFamily="49" charset="0"/>
              </a:rPr>
              <a:t>) </a:t>
            </a:r>
            <a:r>
              <a:rPr lang="en-US" sz="2400" dirty="0">
                <a:latin typeface="Courier New" panose="02070309020205020404" pitchFamily="49" charset="0"/>
                <a:cs typeface="Courier New" panose="02070309020205020404" pitchFamily="49" charset="0"/>
              </a:rPr>
              <a:t>(</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=1,2,. . .,n)</a:t>
            </a: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br>
              <a:rPr lang="en-US" sz="2400" b="1" dirty="0">
                <a:latin typeface="Courier New" panose="02070309020205020404" pitchFamily="49" charset="0"/>
                <a:cs typeface="Courier New" panose="02070309020205020404" pitchFamily="49" charset="0"/>
              </a:rPr>
            </a:br>
            <a:endParaRPr lang="en-US" sz="2400" dirty="0">
              <a:latin typeface="Courier New" panose="02070309020205020404" pitchFamily="49" charset="0"/>
              <a:cs typeface="Courier New" panose="02070309020205020404" pitchFamily="49" charset="0"/>
            </a:endParaRPr>
          </a:p>
        </p:txBody>
      </p:sp>
      <p:sp>
        <p:nvSpPr>
          <p:cNvPr id="8" name="Content Placeholder 2">
            <a:extLst>
              <a:ext uri="{FF2B5EF4-FFF2-40B4-BE49-F238E27FC236}">
                <a16:creationId xmlns:a16="http://schemas.microsoft.com/office/drawing/2014/main" id="{B31D6D9A-FBD3-45B7-BD47-F5E43BD8FF1E}"/>
              </a:ext>
            </a:extLst>
          </p:cNvPr>
          <p:cNvSpPr txBox="1">
            <a:spLocks/>
          </p:cNvSpPr>
          <p:nvPr/>
        </p:nvSpPr>
        <p:spPr>
          <a:xfrm>
            <a:off x="656491" y="5476387"/>
            <a:ext cx="8229600" cy="3886200"/>
          </a:xfrm>
          <a:prstGeom prst="rect">
            <a:avLst/>
          </a:prstGeom>
        </p:spPr>
        <p:txBody>
          <a:bodyPr vert="horz" lIns="91440" tIns="45720" rIns="91440" bIns="45720" rtlCol="0">
            <a:normAutofit/>
          </a:bodyPr>
          <a:lst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rtl="0">
              <a:buNone/>
            </a:pPr>
            <a:r>
              <a:rPr lang="en-US" sz="2400" dirty="0">
                <a:latin typeface="Courier New" panose="02070309020205020404" pitchFamily="49" charset="0"/>
                <a:cs typeface="Courier New" panose="02070309020205020404" pitchFamily="49" charset="0"/>
              </a:rPr>
              <a:t>	return (</a:t>
            </a:r>
            <a:r>
              <a:rPr lang="en-US" sz="2400" dirty="0" err="1">
                <a:latin typeface="Courier New" panose="02070309020205020404" pitchFamily="49" charset="0"/>
                <a:cs typeface="Courier New" panose="02070309020205020404" pitchFamily="49" charset="0"/>
              </a:rPr>
              <a:t>i</a:t>
            </a:r>
            <a:r>
              <a:rPr lang="en-US" sz="2400" dirty="0">
                <a:latin typeface="Courier New" panose="02070309020205020404" pitchFamily="49" charset="0"/>
                <a:cs typeface="Courier New" panose="02070309020205020404" pitchFamily="49" charset="0"/>
              </a:rPr>
              <a:t>/2)</a:t>
            </a:r>
            <a:br>
              <a:rPr lang="en-US" sz="2400" dirty="0">
                <a:latin typeface="Courier New" panose="02070309020205020404" pitchFamily="49" charset="0"/>
                <a:cs typeface="Courier New" panose="02070309020205020404" pitchFamily="49" charset="0"/>
              </a:rPr>
            </a:br>
            <a:r>
              <a:rPr lang="en-US" sz="2400" b="1" dirty="0">
                <a:latin typeface="Courier New" panose="02070309020205020404" pitchFamily="49" charset="0"/>
                <a:cs typeface="Courier New" panose="02070309020205020404" pitchFamily="49" charset="0"/>
              </a:rPr>
              <a:t>end-Parent</a:t>
            </a:r>
            <a:endParaRPr lang="en-US" sz="2400" dirty="0">
              <a:latin typeface="Courier New" panose="02070309020205020404" pitchFamily="49" charset="0"/>
              <a:cs typeface="Courier New" panose="02070309020205020404" pitchFamily="49" charset="0"/>
            </a:endParaRPr>
          </a:p>
        </p:txBody>
      </p:sp>
      <p:grpSp>
        <p:nvGrpSpPr>
          <p:cNvPr id="92" name="Group 4">
            <a:extLst>
              <a:ext uri="{FF2B5EF4-FFF2-40B4-BE49-F238E27FC236}">
                <a16:creationId xmlns:a16="http://schemas.microsoft.com/office/drawing/2014/main" id="{96C1A152-851E-4088-AA8B-5C4CD45F5E59}"/>
              </a:ext>
            </a:extLst>
          </p:cNvPr>
          <p:cNvGrpSpPr>
            <a:grpSpLocks/>
          </p:cNvGrpSpPr>
          <p:nvPr/>
        </p:nvGrpSpPr>
        <p:grpSpPr bwMode="auto">
          <a:xfrm>
            <a:off x="6249755" y="1937553"/>
            <a:ext cx="3945806" cy="2543845"/>
            <a:chOff x="518" y="1620"/>
            <a:chExt cx="3535" cy="2279"/>
          </a:xfrm>
        </p:grpSpPr>
        <p:pic>
          <p:nvPicPr>
            <p:cNvPr id="93" name="Picture 5">
              <a:extLst>
                <a:ext uri="{FF2B5EF4-FFF2-40B4-BE49-F238E27FC236}">
                  <a16:creationId xmlns:a16="http://schemas.microsoft.com/office/drawing/2014/main" id="{EF8BCCFB-EF15-4464-B4B0-E9A90215E242}"/>
                </a:ext>
              </a:extLst>
            </p:cNvPr>
            <p:cNvPicPr>
              <a:picLocks noChangeAspect="1" noChangeArrowheads="1"/>
            </p:cNvPicPr>
            <p:nvPr/>
          </p:nvPicPr>
          <p:blipFill>
            <a:blip r:embed="rId3" cstate="print"/>
            <a:srcRect/>
            <a:stretch>
              <a:fillRect/>
            </a:stretch>
          </p:blipFill>
          <p:spPr bwMode="auto">
            <a:xfrm>
              <a:off x="518" y="1635"/>
              <a:ext cx="3535" cy="2024"/>
            </a:xfrm>
            <a:prstGeom prst="rect">
              <a:avLst/>
            </a:prstGeom>
            <a:noFill/>
            <a:ln w="25400">
              <a:noFill/>
              <a:miter lim="800000"/>
              <a:headEnd/>
              <a:tailEnd/>
            </a:ln>
            <a:effectLst/>
          </p:spPr>
        </p:pic>
        <p:sp>
          <p:nvSpPr>
            <p:cNvPr id="94" name="Text Box 6">
              <a:extLst>
                <a:ext uri="{FF2B5EF4-FFF2-40B4-BE49-F238E27FC236}">
                  <a16:creationId xmlns:a16="http://schemas.microsoft.com/office/drawing/2014/main" id="{477FF34E-8E05-4997-8041-27E6FFE76AB6}"/>
                </a:ext>
              </a:extLst>
            </p:cNvPr>
            <p:cNvSpPr txBox="1">
              <a:spLocks noChangeArrowheads="1"/>
            </p:cNvSpPr>
            <p:nvPr/>
          </p:nvSpPr>
          <p:spPr bwMode="auto">
            <a:xfrm>
              <a:off x="2822" y="2796"/>
              <a:ext cx="101"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a</a:t>
              </a:r>
            </a:p>
          </p:txBody>
        </p:sp>
        <p:sp>
          <p:nvSpPr>
            <p:cNvPr id="95" name="Text Box 7">
              <a:extLst>
                <a:ext uri="{FF2B5EF4-FFF2-40B4-BE49-F238E27FC236}">
                  <a16:creationId xmlns:a16="http://schemas.microsoft.com/office/drawing/2014/main" id="{3D8E4A65-AE0A-44A7-A14C-739D3B393445}"/>
                </a:ext>
              </a:extLst>
            </p:cNvPr>
            <p:cNvSpPr txBox="1">
              <a:spLocks noChangeArrowheads="1"/>
            </p:cNvSpPr>
            <p:nvPr/>
          </p:nvSpPr>
          <p:spPr bwMode="auto">
            <a:xfrm>
              <a:off x="1054" y="3380"/>
              <a:ext cx="101"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c</a:t>
              </a:r>
            </a:p>
          </p:txBody>
        </p:sp>
        <p:sp>
          <p:nvSpPr>
            <p:cNvPr id="96" name="Text Box 8">
              <a:extLst>
                <a:ext uri="{FF2B5EF4-FFF2-40B4-BE49-F238E27FC236}">
                  <a16:creationId xmlns:a16="http://schemas.microsoft.com/office/drawing/2014/main" id="{59825E47-FBF8-4E74-B81E-C120C2371579}"/>
                </a:ext>
              </a:extLst>
            </p:cNvPr>
            <p:cNvSpPr txBox="1">
              <a:spLocks noChangeArrowheads="1"/>
            </p:cNvSpPr>
            <p:nvPr/>
          </p:nvSpPr>
          <p:spPr bwMode="auto">
            <a:xfrm>
              <a:off x="798" y="2804"/>
              <a:ext cx="113"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d</a:t>
              </a:r>
            </a:p>
          </p:txBody>
        </p:sp>
        <p:sp>
          <p:nvSpPr>
            <p:cNvPr id="97" name="Text Box 9">
              <a:extLst>
                <a:ext uri="{FF2B5EF4-FFF2-40B4-BE49-F238E27FC236}">
                  <a16:creationId xmlns:a16="http://schemas.microsoft.com/office/drawing/2014/main" id="{867E8B42-5F52-47FA-9812-BB386B187421}"/>
                </a:ext>
              </a:extLst>
            </p:cNvPr>
            <p:cNvSpPr txBox="1">
              <a:spLocks noChangeArrowheads="1"/>
            </p:cNvSpPr>
            <p:nvPr/>
          </p:nvSpPr>
          <p:spPr bwMode="auto">
            <a:xfrm>
              <a:off x="3830" y="2796"/>
              <a:ext cx="101"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e</a:t>
              </a:r>
            </a:p>
          </p:txBody>
        </p:sp>
        <p:sp>
          <p:nvSpPr>
            <p:cNvPr id="98" name="Text Box 10">
              <a:extLst>
                <a:ext uri="{FF2B5EF4-FFF2-40B4-BE49-F238E27FC236}">
                  <a16:creationId xmlns:a16="http://schemas.microsoft.com/office/drawing/2014/main" id="{C2A7FE7A-ECAF-450F-9015-18D6EE8B4B68}"/>
                </a:ext>
              </a:extLst>
            </p:cNvPr>
            <p:cNvSpPr txBox="1">
              <a:spLocks noChangeArrowheads="1"/>
            </p:cNvSpPr>
            <p:nvPr/>
          </p:nvSpPr>
          <p:spPr bwMode="auto">
            <a:xfrm>
              <a:off x="1342" y="2196"/>
              <a:ext cx="63"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j</a:t>
              </a:r>
            </a:p>
          </p:txBody>
        </p:sp>
        <p:sp>
          <p:nvSpPr>
            <p:cNvPr id="99" name="Text Box 11">
              <a:extLst>
                <a:ext uri="{FF2B5EF4-FFF2-40B4-BE49-F238E27FC236}">
                  <a16:creationId xmlns:a16="http://schemas.microsoft.com/office/drawing/2014/main" id="{931806E0-68DF-46C4-AF73-90F614D95FBB}"/>
                </a:ext>
              </a:extLst>
            </p:cNvPr>
            <p:cNvSpPr txBox="1">
              <a:spLocks noChangeArrowheads="1"/>
            </p:cNvSpPr>
            <p:nvPr/>
          </p:nvSpPr>
          <p:spPr bwMode="auto">
            <a:xfrm>
              <a:off x="582" y="3388"/>
              <a:ext cx="63"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i</a:t>
              </a:r>
            </a:p>
          </p:txBody>
        </p:sp>
        <p:sp>
          <p:nvSpPr>
            <p:cNvPr id="100" name="Text Box 12">
              <a:extLst>
                <a:ext uri="{FF2B5EF4-FFF2-40B4-BE49-F238E27FC236}">
                  <a16:creationId xmlns:a16="http://schemas.microsoft.com/office/drawing/2014/main" id="{C11039AA-623A-458C-B351-EAAB30BD6C8E}"/>
                </a:ext>
              </a:extLst>
            </p:cNvPr>
            <p:cNvSpPr txBox="1">
              <a:spLocks noChangeArrowheads="1"/>
            </p:cNvSpPr>
            <p:nvPr/>
          </p:nvSpPr>
          <p:spPr bwMode="auto">
            <a:xfrm>
              <a:off x="2318" y="1620"/>
              <a:ext cx="113"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dirty="0">
                  <a:solidFill>
                    <a:schemeClr val="bg1"/>
                  </a:solidFill>
                  <a:latin typeface="David" panose="020E0502060401010101" pitchFamily="34" charset="-79"/>
                  <a:cs typeface="+mn-cs"/>
                </a:rPr>
                <a:t>h</a:t>
              </a:r>
            </a:p>
          </p:txBody>
        </p:sp>
        <p:sp>
          <p:nvSpPr>
            <p:cNvPr id="101" name="Text Box 13">
              <a:extLst>
                <a:ext uri="{FF2B5EF4-FFF2-40B4-BE49-F238E27FC236}">
                  <a16:creationId xmlns:a16="http://schemas.microsoft.com/office/drawing/2014/main" id="{FBE65B99-26CA-4329-A77A-758F5A30A9B5}"/>
                </a:ext>
              </a:extLst>
            </p:cNvPr>
            <p:cNvSpPr txBox="1">
              <a:spLocks noChangeArrowheads="1"/>
            </p:cNvSpPr>
            <p:nvPr/>
          </p:nvSpPr>
          <p:spPr bwMode="auto">
            <a:xfrm>
              <a:off x="1558" y="3356"/>
              <a:ext cx="113" cy="543"/>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g</a:t>
              </a:r>
            </a:p>
            <a:p>
              <a:pPr>
                <a:tabLst>
                  <a:tab pos="750067" algn="l"/>
                </a:tabLst>
              </a:pPr>
              <a:endParaRPr lang="en-US" sz="1969">
                <a:solidFill>
                  <a:schemeClr val="bg1"/>
                </a:solidFill>
                <a:latin typeface="David" panose="020E0502060401010101" pitchFamily="34" charset="-79"/>
                <a:cs typeface="+mn-cs"/>
              </a:endParaRPr>
            </a:p>
          </p:txBody>
        </p:sp>
        <p:sp>
          <p:nvSpPr>
            <p:cNvPr id="102" name="Text Box 14">
              <a:extLst>
                <a:ext uri="{FF2B5EF4-FFF2-40B4-BE49-F238E27FC236}">
                  <a16:creationId xmlns:a16="http://schemas.microsoft.com/office/drawing/2014/main" id="{0D60C9DC-1D51-4E0F-8AC2-411F88317842}"/>
                </a:ext>
              </a:extLst>
            </p:cNvPr>
            <p:cNvSpPr txBox="1">
              <a:spLocks noChangeArrowheads="1"/>
            </p:cNvSpPr>
            <p:nvPr/>
          </p:nvSpPr>
          <p:spPr bwMode="auto">
            <a:xfrm>
              <a:off x="3342" y="2220"/>
              <a:ext cx="75"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dirty="0">
                  <a:solidFill>
                    <a:schemeClr val="bg1"/>
                  </a:solidFill>
                  <a:latin typeface="David" panose="020E0502060401010101" pitchFamily="34" charset="-79"/>
                  <a:cs typeface="+mn-cs"/>
                </a:rPr>
                <a:t>f</a:t>
              </a:r>
            </a:p>
          </p:txBody>
        </p:sp>
        <p:sp>
          <p:nvSpPr>
            <p:cNvPr id="103" name="Text Box 15">
              <a:extLst>
                <a:ext uri="{FF2B5EF4-FFF2-40B4-BE49-F238E27FC236}">
                  <a16:creationId xmlns:a16="http://schemas.microsoft.com/office/drawing/2014/main" id="{CD6CB320-97B8-4871-A2C0-1CA71E887549}"/>
                </a:ext>
              </a:extLst>
            </p:cNvPr>
            <p:cNvSpPr txBox="1">
              <a:spLocks noChangeArrowheads="1"/>
            </p:cNvSpPr>
            <p:nvPr/>
          </p:nvSpPr>
          <p:spPr bwMode="auto">
            <a:xfrm>
              <a:off x="1806" y="2804"/>
              <a:ext cx="113" cy="271"/>
            </a:xfrm>
            <a:prstGeom prst="rect">
              <a:avLst/>
            </a:prstGeom>
            <a:noFill/>
            <a:ln w="9525">
              <a:noFill/>
              <a:miter lim="800000"/>
              <a:headEnd/>
              <a:tailEnd/>
            </a:ln>
            <a:effectLst/>
          </p:spPr>
          <p:txBody>
            <a:bodyPr wrap="none" lIns="0" tIns="0" rIns="0" bIns="0">
              <a:spAutoFit/>
            </a:bodyPr>
            <a:lstStyle/>
            <a:p>
              <a:pPr>
                <a:tabLst>
                  <a:tab pos="750067" algn="l"/>
                </a:tabLst>
              </a:pPr>
              <a:r>
                <a:rPr lang="en-US" sz="1969">
                  <a:solidFill>
                    <a:schemeClr val="bg1"/>
                  </a:solidFill>
                  <a:latin typeface="David" panose="020E0502060401010101" pitchFamily="34" charset="-79"/>
                  <a:cs typeface="+mn-cs"/>
                </a:rPr>
                <a:t>b</a:t>
              </a:r>
            </a:p>
          </p:txBody>
        </p:sp>
      </p:grpSp>
      <p:graphicFrame>
        <p:nvGraphicFramePr>
          <p:cNvPr id="104" name="Table 1">
            <a:extLst>
              <a:ext uri="{FF2B5EF4-FFF2-40B4-BE49-F238E27FC236}">
                <a16:creationId xmlns:a16="http://schemas.microsoft.com/office/drawing/2014/main" id="{D4569A6D-4FF6-4AAE-8A09-6CE045F49182}"/>
              </a:ext>
            </a:extLst>
          </p:cNvPr>
          <p:cNvGraphicFramePr>
            <a:graphicFrameLocks noGrp="1"/>
          </p:cNvGraphicFramePr>
          <p:nvPr>
            <p:extLst>
              <p:ext uri="{D42A27DB-BD31-4B8C-83A1-F6EECF244321}">
                <p14:modId xmlns:p14="http://schemas.microsoft.com/office/powerpoint/2010/main" val="701632620"/>
              </p:ext>
            </p:extLst>
          </p:nvPr>
        </p:nvGraphicFramePr>
        <p:xfrm>
          <a:off x="6556267" y="4882718"/>
          <a:ext cx="3657600" cy="645160"/>
        </p:xfrm>
        <a:graphic>
          <a:graphicData uri="http://schemas.openxmlformats.org/drawingml/2006/table">
            <a:tbl>
              <a:tblPr firstRow="1" bandRow="1">
                <a:tableStyleId>{F5AB1C69-6EDB-4FF4-983F-18BD219EF322}</a:tableStyleId>
              </a:tblPr>
              <a:tblGrid>
                <a:gridCol w="365760">
                  <a:extLst>
                    <a:ext uri="{9D8B030D-6E8A-4147-A177-3AD203B41FA5}">
                      <a16:colId xmlns:a16="http://schemas.microsoft.com/office/drawing/2014/main" val="20000"/>
                    </a:ext>
                  </a:extLst>
                </a:gridCol>
                <a:gridCol w="365760">
                  <a:extLst>
                    <a:ext uri="{9D8B030D-6E8A-4147-A177-3AD203B41FA5}">
                      <a16:colId xmlns:a16="http://schemas.microsoft.com/office/drawing/2014/main" val="20001"/>
                    </a:ext>
                  </a:extLst>
                </a:gridCol>
                <a:gridCol w="365760">
                  <a:extLst>
                    <a:ext uri="{9D8B030D-6E8A-4147-A177-3AD203B41FA5}">
                      <a16:colId xmlns:a16="http://schemas.microsoft.com/office/drawing/2014/main" val="20002"/>
                    </a:ext>
                  </a:extLst>
                </a:gridCol>
                <a:gridCol w="365760">
                  <a:extLst>
                    <a:ext uri="{9D8B030D-6E8A-4147-A177-3AD203B41FA5}">
                      <a16:colId xmlns:a16="http://schemas.microsoft.com/office/drawing/2014/main" val="20003"/>
                    </a:ext>
                  </a:extLst>
                </a:gridCol>
                <a:gridCol w="365760">
                  <a:extLst>
                    <a:ext uri="{9D8B030D-6E8A-4147-A177-3AD203B41FA5}">
                      <a16:colId xmlns:a16="http://schemas.microsoft.com/office/drawing/2014/main" val="20004"/>
                    </a:ext>
                  </a:extLst>
                </a:gridCol>
                <a:gridCol w="365760">
                  <a:extLst>
                    <a:ext uri="{9D8B030D-6E8A-4147-A177-3AD203B41FA5}">
                      <a16:colId xmlns:a16="http://schemas.microsoft.com/office/drawing/2014/main" val="20005"/>
                    </a:ext>
                  </a:extLst>
                </a:gridCol>
                <a:gridCol w="365760">
                  <a:extLst>
                    <a:ext uri="{9D8B030D-6E8A-4147-A177-3AD203B41FA5}">
                      <a16:colId xmlns:a16="http://schemas.microsoft.com/office/drawing/2014/main" val="20006"/>
                    </a:ext>
                  </a:extLst>
                </a:gridCol>
                <a:gridCol w="365760">
                  <a:extLst>
                    <a:ext uri="{9D8B030D-6E8A-4147-A177-3AD203B41FA5}">
                      <a16:colId xmlns:a16="http://schemas.microsoft.com/office/drawing/2014/main" val="20007"/>
                    </a:ext>
                  </a:extLst>
                </a:gridCol>
                <a:gridCol w="365760">
                  <a:extLst>
                    <a:ext uri="{9D8B030D-6E8A-4147-A177-3AD203B41FA5}">
                      <a16:colId xmlns:a16="http://schemas.microsoft.com/office/drawing/2014/main" val="20008"/>
                    </a:ext>
                  </a:extLst>
                </a:gridCol>
                <a:gridCol w="365760">
                  <a:extLst>
                    <a:ext uri="{9D8B030D-6E8A-4147-A177-3AD203B41FA5}">
                      <a16:colId xmlns:a16="http://schemas.microsoft.com/office/drawing/2014/main" val="20009"/>
                    </a:ext>
                  </a:extLst>
                </a:gridCol>
              </a:tblGrid>
              <a:tr h="274320">
                <a:tc>
                  <a:txBody>
                    <a:bodyPr/>
                    <a:lstStyle/>
                    <a:p>
                      <a:pPr algn="ctr"/>
                      <a:r>
                        <a:rPr lang="he-IL" sz="1200" b="0" dirty="0">
                          <a:solidFill>
                            <a:schemeClr val="tx1"/>
                          </a:solidFill>
                        </a:rPr>
                        <a:t>1</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2</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3</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4</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5</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6</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7</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8</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9</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tc>
                  <a:txBody>
                    <a:bodyPr/>
                    <a:lstStyle/>
                    <a:p>
                      <a:pPr algn="ctr"/>
                      <a:r>
                        <a:rPr lang="he-IL" sz="1200" b="0" dirty="0">
                          <a:solidFill>
                            <a:schemeClr val="tx1"/>
                          </a:solidFill>
                        </a:rPr>
                        <a:t>10</a:t>
                      </a:r>
                      <a:endParaRPr lang="en-US" sz="1200" b="0" dirty="0">
                        <a:solidFill>
                          <a:schemeClr val="tx1"/>
                        </a:solidFill>
                      </a:endParaRPr>
                    </a:p>
                  </a:txBody>
                  <a:tcPr>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b="0" dirty="0">
                          <a:solidFill>
                            <a:sysClr val="windowText" lastClr="000000"/>
                          </a:solidFill>
                        </a:rPr>
                        <a:t>h</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d</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err="1">
                          <a:solidFill>
                            <a:sysClr val="windowText" lastClr="000000"/>
                          </a:solidFill>
                        </a:rPr>
                        <a:t>i</a:t>
                      </a:r>
                      <a:endParaRPr lang="en-US" b="0" dirty="0">
                        <a:solidFill>
                          <a:sysClr val="windowText" lastClr="000000"/>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0" dirty="0">
                          <a:solidFill>
                            <a:sysClr val="windowText" lastClr="000000"/>
                          </a:solidFill>
                        </a:rPr>
                        <a:t>g</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grpSp>
        <p:nvGrpSpPr>
          <p:cNvPr id="105" name="Group 16">
            <a:extLst>
              <a:ext uri="{FF2B5EF4-FFF2-40B4-BE49-F238E27FC236}">
                <a16:creationId xmlns:a16="http://schemas.microsoft.com/office/drawing/2014/main" id="{12B75295-B01D-4DE3-BF3C-B1C6563D7D3D}"/>
              </a:ext>
            </a:extLst>
          </p:cNvPr>
          <p:cNvGrpSpPr>
            <a:grpSpLocks/>
          </p:cNvGrpSpPr>
          <p:nvPr/>
        </p:nvGrpSpPr>
        <p:grpSpPr bwMode="auto">
          <a:xfrm>
            <a:off x="6275920" y="1918702"/>
            <a:ext cx="3652242" cy="2615283"/>
            <a:chOff x="546" y="1578"/>
            <a:chExt cx="3272" cy="2343"/>
          </a:xfrm>
        </p:grpSpPr>
        <p:sp>
          <p:nvSpPr>
            <p:cNvPr id="106" name="Text Box 17">
              <a:extLst>
                <a:ext uri="{FF2B5EF4-FFF2-40B4-BE49-F238E27FC236}">
                  <a16:creationId xmlns:a16="http://schemas.microsoft.com/office/drawing/2014/main" id="{EF3FD074-FEF3-409A-B729-E044DC0441FA}"/>
                </a:ext>
              </a:extLst>
            </p:cNvPr>
            <p:cNvSpPr txBox="1">
              <a:spLocks noChangeArrowheads="1"/>
            </p:cNvSpPr>
            <p:nvPr/>
          </p:nvSpPr>
          <p:spPr bwMode="auto">
            <a:xfrm>
              <a:off x="2106" y="1578"/>
              <a:ext cx="126" cy="271"/>
            </a:xfrm>
            <a:prstGeom prst="rect">
              <a:avLst/>
            </a:prstGeom>
            <a:noFill/>
            <a:ln w="9525">
              <a:noFill/>
              <a:miter lim="800000"/>
              <a:headEnd/>
              <a:tailEnd/>
            </a:ln>
            <a:effectLst/>
          </p:spPr>
          <p:txBody>
            <a:bodyPr wrap="none" lIns="0" tIns="0" rIns="0" bIns="0">
              <a:spAutoFit/>
            </a:bodyPr>
            <a:lstStyle/>
            <a:p>
              <a:pPr>
                <a:tabLst>
                  <a:tab pos="750067" algn="l"/>
                </a:tabLst>
              </a:pPr>
              <a:r>
                <a:rPr lang="he-IL" sz="1969" dirty="0">
                  <a:latin typeface="David" panose="020E0502060401010101" pitchFamily="34" charset="-79"/>
                  <a:cs typeface="+mn-cs"/>
                </a:rPr>
                <a:t>1</a:t>
              </a:r>
              <a:endParaRPr lang="en-US" sz="1969" dirty="0">
                <a:latin typeface="David" panose="020E0502060401010101" pitchFamily="34" charset="-79"/>
                <a:cs typeface="+mn-cs"/>
              </a:endParaRPr>
            </a:p>
          </p:txBody>
        </p:sp>
        <p:sp>
          <p:nvSpPr>
            <p:cNvPr id="107" name="Text Box 18">
              <a:extLst>
                <a:ext uri="{FF2B5EF4-FFF2-40B4-BE49-F238E27FC236}">
                  <a16:creationId xmlns:a16="http://schemas.microsoft.com/office/drawing/2014/main" id="{2860AFD5-6982-4E24-9C2E-967EEDE31FA2}"/>
                </a:ext>
              </a:extLst>
            </p:cNvPr>
            <p:cNvSpPr txBox="1">
              <a:spLocks noChangeArrowheads="1"/>
            </p:cNvSpPr>
            <p:nvPr/>
          </p:nvSpPr>
          <p:spPr bwMode="auto">
            <a:xfrm>
              <a:off x="570" y="2818"/>
              <a:ext cx="126" cy="271"/>
            </a:xfrm>
            <a:prstGeom prst="rect">
              <a:avLst/>
            </a:prstGeom>
            <a:noFill/>
            <a:ln w="9525">
              <a:noFill/>
              <a:miter lim="800000"/>
              <a:headEnd/>
              <a:tailEnd/>
            </a:ln>
            <a:effectLst/>
          </p:spPr>
          <p:txBody>
            <a:bodyPr wrap="none" lIns="0" tIns="0" rIns="0" bIns="0">
              <a:spAutoFit/>
            </a:bodyPr>
            <a:lstStyle/>
            <a:p>
              <a:pPr>
                <a:tabLst>
                  <a:tab pos="750067" algn="l"/>
                </a:tabLst>
              </a:pPr>
              <a:r>
                <a:rPr lang="he-IL" sz="1969" dirty="0">
                  <a:latin typeface="David" panose="020E0502060401010101" pitchFamily="34" charset="-79"/>
                  <a:cs typeface="+mn-cs"/>
                </a:rPr>
                <a:t>4</a:t>
              </a:r>
              <a:endParaRPr lang="en-US" sz="1969" dirty="0">
                <a:latin typeface="David" panose="020E0502060401010101" pitchFamily="34" charset="-79"/>
                <a:cs typeface="+mn-cs"/>
              </a:endParaRPr>
            </a:p>
          </p:txBody>
        </p:sp>
        <p:sp>
          <p:nvSpPr>
            <p:cNvPr id="108" name="Text Box 19">
              <a:extLst>
                <a:ext uri="{FF2B5EF4-FFF2-40B4-BE49-F238E27FC236}">
                  <a16:creationId xmlns:a16="http://schemas.microsoft.com/office/drawing/2014/main" id="{A8D01148-97B6-4E8F-A9B0-9CA25C2E16F5}"/>
                </a:ext>
              </a:extLst>
            </p:cNvPr>
            <p:cNvSpPr txBox="1">
              <a:spLocks noChangeArrowheads="1"/>
            </p:cNvSpPr>
            <p:nvPr/>
          </p:nvSpPr>
          <p:spPr bwMode="auto">
            <a:xfrm>
              <a:off x="1066" y="2234"/>
              <a:ext cx="126" cy="271"/>
            </a:xfrm>
            <a:prstGeom prst="rect">
              <a:avLst/>
            </a:prstGeom>
            <a:noFill/>
            <a:ln w="9525">
              <a:noFill/>
              <a:miter lim="800000"/>
              <a:headEnd/>
              <a:tailEnd/>
            </a:ln>
            <a:effectLst/>
          </p:spPr>
          <p:txBody>
            <a:bodyPr wrap="none" lIns="0" tIns="0" rIns="0" bIns="0">
              <a:spAutoFit/>
            </a:bodyPr>
            <a:lstStyle/>
            <a:p>
              <a:pPr>
                <a:tabLst>
                  <a:tab pos="750067" algn="l"/>
                </a:tabLst>
              </a:pPr>
              <a:r>
                <a:rPr lang="he-IL" sz="1969" dirty="0">
                  <a:latin typeface="David" panose="020E0502060401010101" pitchFamily="34" charset="-79"/>
                  <a:cs typeface="+mn-cs"/>
                </a:rPr>
                <a:t>2</a:t>
              </a:r>
              <a:endParaRPr lang="en-US" sz="1969" dirty="0">
                <a:latin typeface="David" panose="020E0502060401010101" pitchFamily="34" charset="-79"/>
                <a:cs typeface="+mn-cs"/>
              </a:endParaRPr>
            </a:p>
          </p:txBody>
        </p:sp>
        <p:sp>
          <p:nvSpPr>
            <p:cNvPr id="109" name="Text Box 20">
              <a:extLst>
                <a:ext uri="{FF2B5EF4-FFF2-40B4-BE49-F238E27FC236}">
                  <a16:creationId xmlns:a16="http://schemas.microsoft.com/office/drawing/2014/main" id="{E88D996F-A41C-43AC-8B27-60D61049C9B4}"/>
                </a:ext>
              </a:extLst>
            </p:cNvPr>
            <p:cNvSpPr txBox="1">
              <a:spLocks noChangeArrowheads="1"/>
            </p:cNvSpPr>
            <p:nvPr/>
          </p:nvSpPr>
          <p:spPr bwMode="auto">
            <a:xfrm>
              <a:off x="3074" y="2242"/>
              <a:ext cx="224" cy="271"/>
            </a:xfrm>
            <a:prstGeom prst="rect">
              <a:avLst/>
            </a:prstGeom>
            <a:noFill/>
            <a:ln w="9525">
              <a:noFill/>
              <a:miter lim="800000"/>
              <a:headEnd/>
              <a:tailEnd/>
            </a:ln>
            <a:effectLst/>
          </p:spPr>
          <p:txBody>
            <a:bodyPr lIns="0" tIns="0" rIns="0" bIns="0">
              <a:spAutoFit/>
            </a:bodyPr>
            <a:lstStyle/>
            <a:p>
              <a:pPr>
                <a:tabLst>
                  <a:tab pos="750067" algn="l"/>
                </a:tabLst>
              </a:pPr>
              <a:r>
                <a:rPr lang="he-IL" sz="1969" dirty="0">
                  <a:latin typeface="David" panose="020E0502060401010101" pitchFamily="34" charset="-79"/>
                  <a:cs typeface="+mn-cs"/>
                </a:rPr>
                <a:t>3</a:t>
              </a:r>
              <a:endParaRPr lang="en-US" sz="1969" dirty="0">
                <a:latin typeface="David" panose="020E0502060401010101" pitchFamily="34" charset="-79"/>
                <a:cs typeface="+mn-cs"/>
              </a:endParaRPr>
            </a:p>
          </p:txBody>
        </p:sp>
        <p:sp>
          <p:nvSpPr>
            <p:cNvPr id="110" name="Text Box 21">
              <a:extLst>
                <a:ext uri="{FF2B5EF4-FFF2-40B4-BE49-F238E27FC236}">
                  <a16:creationId xmlns:a16="http://schemas.microsoft.com/office/drawing/2014/main" id="{64DD0068-5842-4A70-B077-ACB7CE11845B}"/>
                </a:ext>
              </a:extLst>
            </p:cNvPr>
            <p:cNvSpPr txBox="1">
              <a:spLocks noChangeArrowheads="1"/>
            </p:cNvSpPr>
            <p:nvPr/>
          </p:nvSpPr>
          <p:spPr bwMode="auto">
            <a:xfrm>
              <a:off x="3594" y="2818"/>
              <a:ext cx="224" cy="271"/>
            </a:xfrm>
            <a:prstGeom prst="rect">
              <a:avLst/>
            </a:prstGeom>
            <a:noFill/>
            <a:ln w="9525">
              <a:noFill/>
              <a:miter lim="800000"/>
              <a:headEnd/>
              <a:tailEnd/>
            </a:ln>
            <a:effectLst/>
          </p:spPr>
          <p:txBody>
            <a:bodyPr lIns="0" tIns="0" rIns="0" bIns="0">
              <a:spAutoFit/>
            </a:bodyPr>
            <a:lstStyle/>
            <a:p>
              <a:pPr>
                <a:tabLst>
                  <a:tab pos="750067" algn="l"/>
                </a:tabLst>
              </a:pPr>
              <a:r>
                <a:rPr lang="he-IL" sz="1969" dirty="0">
                  <a:latin typeface="David" panose="020E0502060401010101" pitchFamily="34" charset="-79"/>
                  <a:cs typeface="+mn-cs"/>
                </a:rPr>
                <a:t>7</a:t>
              </a:r>
              <a:endParaRPr lang="en-US" sz="1969" dirty="0">
                <a:latin typeface="David" panose="020E0502060401010101" pitchFamily="34" charset="-79"/>
                <a:cs typeface="+mn-cs"/>
              </a:endParaRPr>
            </a:p>
          </p:txBody>
        </p:sp>
        <p:sp>
          <p:nvSpPr>
            <p:cNvPr id="111" name="Text Box 22">
              <a:extLst>
                <a:ext uri="{FF2B5EF4-FFF2-40B4-BE49-F238E27FC236}">
                  <a16:creationId xmlns:a16="http://schemas.microsoft.com/office/drawing/2014/main" id="{357D0D78-6A41-4B79-821F-4F3B1E0F4BF1}"/>
                </a:ext>
              </a:extLst>
            </p:cNvPr>
            <p:cNvSpPr txBox="1">
              <a:spLocks noChangeArrowheads="1"/>
            </p:cNvSpPr>
            <p:nvPr/>
          </p:nvSpPr>
          <p:spPr bwMode="auto">
            <a:xfrm>
              <a:off x="1586" y="2818"/>
              <a:ext cx="126" cy="271"/>
            </a:xfrm>
            <a:prstGeom prst="rect">
              <a:avLst/>
            </a:prstGeom>
            <a:noFill/>
            <a:ln w="9525">
              <a:noFill/>
              <a:miter lim="800000"/>
              <a:headEnd/>
              <a:tailEnd/>
            </a:ln>
            <a:effectLst/>
          </p:spPr>
          <p:txBody>
            <a:bodyPr wrap="none" lIns="0" tIns="0" rIns="0" bIns="0">
              <a:spAutoFit/>
            </a:bodyPr>
            <a:lstStyle/>
            <a:p>
              <a:pPr>
                <a:tabLst>
                  <a:tab pos="750067" algn="l"/>
                </a:tabLst>
              </a:pPr>
              <a:r>
                <a:rPr lang="he-IL" sz="1969" dirty="0">
                  <a:latin typeface="David" panose="020E0502060401010101" pitchFamily="34" charset="-79"/>
                  <a:cs typeface="+mn-cs"/>
                </a:rPr>
                <a:t>5</a:t>
              </a:r>
              <a:endParaRPr lang="en-US" sz="1969" dirty="0">
                <a:latin typeface="David" panose="020E0502060401010101" pitchFamily="34" charset="-79"/>
                <a:cs typeface="+mn-cs"/>
              </a:endParaRPr>
            </a:p>
          </p:txBody>
        </p:sp>
        <p:sp>
          <p:nvSpPr>
            <p:cNvPr id="112" name="Text Box 23">
              <a:extLst>
                <a:ext uri="{FF2B5EF4-FFF2-40B4-BE49-F238E27FC236}">
                  <a16:creationId xmlns:a16="http://schemas.microsoft.com/office/drawing/2014/main" id="{8F53D834-A021-40B1-975A-1CFC1B54C2B4}"/>
                </a:ext>
              </a:extLst>
            </p:cNvPr>
            <p:cNvSpPr txBox="1">
              <a:spLocks noChangeArrowheads="1"/>
            </p:cNvSpPr>
            <p:nvPr/>
          </p:nvSpPr>
          <p:spPr bwMode="auto">
            <a:xfrm>
              <a:off x="2594" y="2818"/>
              <a:ext cx="126" cy="271"/>
            </a:xfrm>
            <a:prstGeom prst="rect">
              <a:avLst/>
            </a:prstGeom>
            <a:noFill/>
            <a:ln w="9525">
              <a:noFill/>
              <a:miter lim="800000"/>
              <a:headEnd/>
              <a:tailEnd/>
            </a:ln>
            <a:effectLst/>
          </p:spPr>
          <p:txBody>
            <a:bodyPr wrap="none" lIns="0" tIns="0" rIns="0" bIns="0">
              <a:spAutoFit/>
            </a:bodyPr>
            <a:lstStyle/>
            <a:p>
              <a:pPr>
                <a:tabLst>
                  <a:tab pos="750067" algn="l"/>
                </a:tabLst>
              </a:pPr>
              <a:r>
                <a:rPr lang="he-IL" sz="1969" dirty="0">
                  <a:latin typeface="David" panose="020E0502060401010101" pitchFamily="34" charset="-79"/>
                  <a:cs typeface="+mn-cs"/>
                </a:rPr>
                <a:t>6</a:t>
              </a:r>
              <a:endParaRPr lang="en-US" sz="1969" dirty="0">
                <a:latin typeface="David" panose="020E0502060401010101" pitchFamily="34" charset="-79"/>
                <a:cs typeface="+mn-cs"/>
              </a:endParaRPr>
            </a:p>
          </p:txBody>
        </p:sp>
        <p:sp>
          <p:nvSpPr>
            <p:cNvPr id="113" name="Text Box 24">
              <a:extLst>
                <a:ext uri="{FF2B5EF4-FFF2-40B4-BE49-F238E27FC236}">
                  <a16:creationId xmlns:a16="http://schemas.microsoft.com/office/drawing/2014/main" id="{910D9669-E118-495D-9328-21A923342F53}"/>
                </a:ext>
              </a:extLst>
            </p:cNvPr>
            <p:cNvSpPr txBox="1">
              <a:spLocks noChangeArrowheads="1"/>
            </p:cNvSpPr>
            <p:nvPr/>
          </p:nvSpPr>
          <p:spPr bwMode="auto">
            <a:xfrm>
              <a:off x="1042" y="3650"/>
              <a:ext cx="224" cy="271"/>
            </a:xfrm>
            <a:prstGeom prst="rect">
              <a:avLst/>
            </a:prstGeom>
            <a:noFill/>
            <a:ln w="9525">
              <a:noFill/>
              <a:miter lim="800000"/>
              <a:headEnd/>
              <a:tailEnd/>
            </a:ln>
            <a:effectLst/>
          </p:spPr>
          <p:txBody>
            <a:bodyPr lIns="0" tIns="0" rIns="0" bIns="0">
              <a:spAutoFit/>
            </a:bodyPr>
            <a:lstStyle/>
            <a:p>
              <a:pPr>
                <a:tabLst>
                  <a:tab pos="750067" algn="l"/>
                </a:tabLst>
              </a:pPr>
              <a:r>
                <a:rPr lang="he-IL" sz="1969" dirty="0">
                  <a:latin typeface="David" panose="020E0502060401010101" pitchFamily="34" charset="-79"/>
                  <a:cs typeface="+mn-cs"/>
                </a:rPr>
                <a:t>9</a:t>
              </a:r>
              <a:endParaRPr lang="en-US" sz="1969" dirty="0">
                <a:latin typeface="David" panose="020E0502060401010101" pitchFamily="34" charset="-79"/>
                <a:cs typeface="+mn-cs"/>
              </a:endParaRPr>
            </a:p>
          </p:txBody>
        </p:sp>
        <p:sp>
          <p:nvSpPr>
            <p:cNvPr id="114" name="Text Box 25">
              <a:extLst>
                <a:ext uri="{FF2B5EF4-FFF2-40B4-BE49-F238E27FC236}">
                  <a16:creationId xmlns:a16="http://schemas.microsoft.com/office/drawing/2014/main" id="{10B2D28A-6D03-4866-9E34-ACB5348C9221}"/>
                </a:ext>
              </a:extLst>
            </p:cNvPr>
            <p:cNvSpPr txBox="1">
              <a:spLocks noChangeArrowheads="1"/>
            </p:cNvSpPr>
            <p:nvPr/>
          </p:nvSpPr>
          <p:spPr bwMode="auto">
            <a:xfrm>
              <a:off x="546" y="3650"/>
              <a:ext cx="224" cy="271"/>
            </a:xfrm>
            <a:prstGeom prst="rect">
              <a:avLst/>
            </a:prstGeom>
            <a:noFill/>
            <a:ln w="9525">
              <a:noFill/>
              <a:miter lim="800000"/>
              <a:headEnd/>
              <a:tailEnd/>
            </a:ln>
            <a:effectLst/>
          </p:spPr>
          <p:txBody>
            <a:bodyPr lIns="0" tIns="0" rIns="0" bIns="0">
              <a:spAutoFit/>
            </a:bodyPr>
            <a:lstStyle/>
            <a:p>
              <a:pPr>
                <a:tabLst>
                  <a:tab pos="750067" algn="l"/>
                </a:tabLst>
              </a:pPr>
              <a:r>
                <a:rPr lang="he-IL" sz="1969" dirty="0">
                  <a:latin typeface="David" panose="020E0502060401010101" pitchFamily="34" charset="-79"/>
                  <a:cs typeface="+mn-cs"/>
                </a:rPr>
                <a:t>8</a:t>
              </a:r>
              <a:endParaRPr lang="en-US" sz="1969" dirty="0">
                <a:latin typeface="David" panose="020E0502060401010101" pitchFamily="34" charset="-79"/>
                <a:cs typeface="+mn-cs"/>
              </a:endParaRPr>
            </a:p>
          </p:txBody>
        </p:sp>
        <p:sp>
          <p:nvSpPr>
            <p:cNvPr id="115" name="Text Box 26">
              <a:extLst>
                <a:ext uri="{FF2B5EF4-FFF2-40B4-BE49-F238E27FC236}">
                  <a16:creationId xmlns:a16="http://schemas.microsoft.com/office/drawing/2014/main" id="{524A2159-F4D7-4102-A826-CEFC6CE3E95B}"/>
                </a:ext>
              </a:extLst>
            </p:cNvPr>
            <p:cNvSpPr txBox="1">
              <a:spLocks noChangeArrowheads="1"/>
            </p:cNvSpPr>
            <p:nvPr/>
          </p:nvSpPr>
          <p:spPr bwMode="auto">
            <a:xfrm>
              <a:off x="1490" y="3650"/>
              <a:ext cx="253" cy="271"/>
            </a:xfrm>
            <a:prstGeom prst="rect">
              <a:avLst/>
            </a:prstGeom>
            <a:noFill/>
            <a:ln w="9525">
              <a:noFill/>
              <a:miter lim="800000"/>
              <a:headEnd/>
              <a:tailEnd/>
            </a:ln>
            <a:effectLst/>
          </p:spPr>
          <p:txBody>
            <a:bodyPr wrap="none" lIns="0" tIns="0" rIns="0" bIns="0">
              <a:spAutoFit/>
            </a:bodyPr>
            <a:lstStyle/>
            <a:p>
              <a:pPr>
                <a:tabLst>
                  <a:tab pos="750067" algn="l"/>
                </a:tabLst>
              </a:pPr>
              <a:r>
                <a:rPr lang="he-IL" sz="1969" dirty="0">
                  <a:latin typeface="David" panose="020E0502060401010101" pitchFamily="34" charset="-79"/>
                  <a:cs typeface="+mn-cs"/>
                </a:rPr>
                <a:t>10</a:t>
              </a:r>
              <a:endParaRPr lang="en-US" sz="1969" dirty="0">
                <a:latin typeface="David" panose="020E0502060401010101" pitchFamily="34" charset="-79"/>
                <a:cs typeface="+mn-cs"/>
              </a:endParaRPr>
            </a:p>
          </p:txBody>
        </p:sp>
      </p:grpSp>
    </p:spTree>
    <p:extLst>
      <p:ext uri="{BB962C8B-B14F-4D97-AF65-F5344CB8AC3E}">
        <p14:creationId xmlns:p14="http://schemas.microsoft.com/office/powerpoint/2010/main" val="391868608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nodeType="clickEffect">
                                  <p:stCondLst>
                                    <p:cond delay="0"/>
                                  </p:stCondLst>
                                  <p:childTnLst>
                                    <p:set>
                                      <p:cBhvr>
                                        <p:cTn id="30" dur="1" fill="hold">
                                          <p:stCondLst>
                                            <p:cond delay="0"/>
                                          </p:stCondLst>
                                        </p:cTn>
                                        <p:tgtEl>
                                          <p:spTgt spid="104"/>
                                        </p:tgtEl>
                                        <p:attrNameLst>
                                          <p:attrName>style.visibility</p:attrName>
                                        </p:attrNameLst>
                                      </p:cBhvr>
                                      <p:to>
                                        <p:strVal val="visible"/>
                                      </p:to>
                                    </p:set>
                                    <p:animEffect transition="in" filter="wipe(left)">
                                      <p:cBhvr>
                                        <p:cTn id="31" dur="500"/>
                                        <p:tgtEl>
                                          <p:spTgt spid="104"/>
                                        </p:tgtEl>
                                      </p:cBhvr>
                                    </p:animEffect>
                                  </p:childTnLst>
                                </p:cTn>
                              </p:par>
                            </p:childTnLst>
                          </p:cTn>
                        </p:par>
                      </p:childTnLst>
                    </p:cTn>
                  </p:par>
                  <p:par>
                    <p:cTn id="32" fill="hold">
                      <p:stCondLst>
                        <p:cond delay="indefinite"/>
                      </p:stCondLst>
                      <p:childTnLst>
                        <p:par>
                          <p:cTn id="33" fill="hold">
                            <p:stCondLst>
                              <p:cond delay="0"/>
                            </p:stCondLst>
                            <p:childTnLst>
                              <p:par>
                                <p:cTn id="34" presetID="9" presetClass="entr" presetSubtype="0" fill="hold" nodeType="clickEffect">
                                  <p:stCondLst>
                                    <p:cond delay="0"/>
                                  </p:stCondLst>
                                  <p:childTnLst>
                                    <p:set>
                                      <p:cBhvr>
                                        <p:cTn id="35" dur="1" fill="hold">
                                          <p:stCondLst>
                                            <p:cond delay="0"/>
                                          </p:stCondLst>
                                        </p:cTn>
                                        <p:tgtEl>
                                          <p:spTgt spid="105"/>
                                        </p:tgtEl>
                                        <p:attrNameLst>
                                          <p:attrName>style.visibility</p:attrName>
                                        </p:attrNameLst>
                                      </p:cBhvr>
                                      <p:to>
                                        <p:strVal val="visible"/>
                                      </p:to>
                                    </p:set>
                                    <p:animEffect transition="in" filter="dissolve">
                                      <p:cBhvr>
                                        <p:cTn id="36"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4" grpId="0"/>
      <p:bldP spid="5" grpId="0"/>
      <p:bldP spid="6"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What is a Heap?"/>
          <p:cNvSpPr>
            <a:spLocks noGrp="1"/>
          </p:cNvSpPr>
          <p:nvPr>
            <p:ph type="title"/>
          </p:nvPr>
        </p:nvSpPr>
        <p:spPr>
          <a:xfrm>
            <a:off x="2233933" y="57263"/>
            <a:ext cx="7733800" cy="1518047"/>
          </a:xfrm>
          <a:prstGeom prst="rect">
            <a:avLst/>
          </a:prstGeom>
        </p:spPr>
        <p:txBody>
          <a:bodyPr/>
          <a:lstStyle>
            <a:lvl1pPr>
              <a:defRPr b="1"/>
            </a:lvl1pPr>
          </a:lstStyle>
          <a:p>
            <a:pPr algn="ctr"/>
            <a:r>
              <a:rPr lang="en-US" b="0" dirty="0"/>
              <a:t>Binary Heap</a:t>
            </a:r>
            <a:endParaRPr b="0" dirty="0"/>
          </a:p>
        </p:txBody>
      </p:sp>
      <p:sp>
        <p:nvSpPr>
          <p:cNvPr id="377" name="8"/>
          <p:cNvSpPr/>
          <p:nvPr/>
        </p:nvSpPr>
        <p:spPr>
          <a:xfrm>
            <a:off x="3213266" y="945264"/>
            <a:ext cx="606765" cy="60676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8</a:t>
            </a:r>
          </a:p>
        </p:txBody>
      </p:sp>
      <p:sp>
        <p:nvSpPr>
          <p:cNvPr id="378" name="0"/>
          <p:cNvSpPr/>
          <p:nvPr/>
        </p:nvSpPr>
        <p:spPr>
          <a:xfrm>
            <a:off x="8357744" y="887171"/>
            <a:ext cx="606765" cy="606765"/>
          </a:xfrm>
          <a:prstGeom prst="ellipse">
            <a:avLst/>
          </a:prstGeom>
          <a:blipFill>
            <a:blip r:embed="rId3"/>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0</a:t>
            </a:r>
          </a:p>
        </p:txBody>
      </p:sp>
      <p:sp>
        <p:nvSpPr>
          <p:cNvPr id="379" name="2"/>
          <p:cNvSpPr/>
          <p:nvPr/>
        </p:nvSpPr>
        <p:spPr>
          <a:xfrm>
            <a:off x="7502525" y="1879917"/>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380" name="3"/>
          <p:cNvSpPr/>
          <p:nvPr/>
        </p:nvSpPr>
        <p:spPr>
          <a:xfrm>
            <a:off x="9336800" y="1879917"/>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381" name="6"/>
          <p:cNvSpPr/>
          <p:nvPr/>
        </p:nvSpPr>
        <p:spPr>
          <a:xfrm>
            <a:off x="8898765" y="2882448"/>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382" name="4"/>
          <p:cNvSpPr/>
          <p:nvPr/>
        </p:nvSpPr>
        <p:spPr>
          <a:xfrm>
            <a:off x="9898034" y="2870390"/>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383" name="7"/>
          <p:cNvSpPr/>
          <p:nvPr/>
        </p:nvSpPr>
        <p:spPr>
          <a:xfrm>
            <a:off x="2569900" y="1791338"/>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7</a:t>
            </a:r>
          </a:p>
        </p:txBody>
      </p:sp>
      <p:sp>
        <p:nvSpPr>
          <p:cNvPr id="384" name="6"/>
          <p:cNvSpPr/>
          <p:nvPr/>
        </p:nvSpPr>
        <p:spPr>
          <a:xfrm>
            <a:off x="3856631" y="1791338"/>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6</a:t>
            </a:r>
          </a:p>
        </p:txBody>
      </p:sp>
      <p:sp>
        <p:nvSpPr>
          <p:cNvPr id="385" name="3"/>
          <p:cNvSpPr/>
          <p:nvPr/>
        </p:nvSpPr>
        <p:spPr>
          <a:xfrm>
            <a:off x="2049733" y="2694787"/>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3</a:t>
            </a:r>
          </a:p>
        </p:txBody>
      </p:sp>
      <p:sp>
        <p:nvSpPr>
          <p:cNvPr id="386" name="2"/>
          <p:cNvSpPr/>
          <p:nvPr/>
        </p:nvSpPr>
        <p:spPr>
          <a:xfrm>
            <a:off x="2871050" y="2706845"/>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2</a:t>
            </a:r>
          </a:p>
        </p:txBody>
      </p:sp>
      <p:sp>
        <p:nvSpPr>
          <p:cNvPr id="387" name="4"/>
          <p:cNvSpPr/>
          <p:nvPr/>
        </p:nvSpPr>
        <p:spPr>
          <a:xfrm>
            <a:off x="7064168" y="2882448"/>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4</a:t>
            </a:r>
          </a:p>
        </p:txBody>
      </p:sp>
      <p:sp>
        <p:nvSpPr>
          <p:cNvPr id="388" name="5"/>
          <p:cNvSpPr/>
          <p:nvPr/>
        </p:nvSpPr>
        <p:spPr>
          <a:xfrm>
            <a:off x="7899495" y="2870390"/>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389" name="5"/>
          <p:cNvSpPr/>
          <p:nvPr/>
        </p:nvSpPr>
        <p:spPr>
          <a:xfrm>
            <a:off x="3856631" y="2706845"/>
            <a:ext cx="606765" cy="606765"/>
          </a:xfrm>
          <a:prstGeom prst="ellipse">
            <a:avLst/>
          </a:prstGeom>
          <a:blipFill>
            <a:blip r:embed="rId4"/>
          </a:blipFill>
          <a:ln w="12700">
            <a:miter lim="400000"/>
          </a:ln>
          <a:extLst>
            <a:ext uri="{C572A759-6A51-4108-AA02-DFA0A04FC94B}">
              <ma14:wrappingTextBoxFlag xmlns="" xmlns:ma14="http://schemas.microsoft.com/office/mac/drawingml/2011/main" val="1"/>
            </a:ext>
          </a:extLst>
        </p:spPr>
        <p:txBody>
          <a:bodyPr lIns="35719" tIns="35719" rIns="35719" bIns="35719" anchor="ctr"/>
          <a:lstStyle>
            <a:lvl1pPr>
              <a:defRPr sz="2600" b="1">
                <a:latin typeface="Helvetica"/>
                <a:ea typeface="Helvetica"/>
                <a:cs typeface="Helvetica"/>
                <a:sym typeface="Helvetica"/>
              </a:defRPr>
            </a:lvl1pPr>
          </a:lstStyle>
          <a:p>
            <a:r>
              <a:rPr sz="1828"/>
              <a:t>5</a:t>
            </a:r>
          </a:p>
        </p:txBody>
      </p:sp>
      <p:sp>
        <p:nvSpPr>
          <p:cNvPr id="390" name="Line"/>
          <p:cNvSpPr/>
          <p:nvPr/>
        </p:nvSpPr>
        <p:spPr>
          <a:xfrm flipV="1">
            <a:off x="3045556" y="1532717"/>
            <a:ext cx="257753" cy="257753"/>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1" name="Line"/>
          <p:cNvSpPr/>
          <p:nvPr/>
        </p:nvSpPr>
        <p:spPr>
          <a:xfrm flipV="1">
            <a:off x="2504264" y="2372107"/>
            <a:ext cx="173967" cy="31840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2" name="Line"/>
          <p:cNvSpPr/>
          <p:nvPr/>
        </p:nvSpPr>
        <p:spPr>
          <a:xfrm flipV="1">
            <a:off x="7507825" y="2482226"/>
            <a:ext cx="169549" cy="404677"/>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3" name="Line"/>
          <p:cNvSpPr/>
          <p:nvPr/>
        </p:nvSpPr>
        <p:spPr>
          <a:xfrm flipV="1">
            <a:off x="8037645" y="1453735"/>
            <a:ext cx="415109" cy="415109"/>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4" name="Line"/>
          <p:cNvSpPr/>
          <p:nvPr/>
        </p:nvSpPr>
        <p:spPr>
          <a:xfrm flipH="1" flipV="1">
            <a:off x="8921560" y="1397924"/>
            <a:ext cx="526731" cy="52673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5" name="Line"/>
          <p:cNvSpPr/>
          <p:nvPr/>
        </p:nvSpPr>
        <p:spPr>
          <a:xfrm flipH="1" flipV="1">
            <a:off x="9818994" y="2480590"/>
            <a:ext cx="209133" cy="40795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6" name="Line"/>
          <p:cNvSpPr/>
          <p:nvPr/>
        </p:nvSpPr>
        <p:spPr>
          <a:xfrm flipV="1">
            <a:off x="9308804" y="2480590"/>
            <a:ext cx="194465" cy="40795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7" name="Line"/>
          <p:cNvSpPr/>
          <p:nvPr/>
        </p:nvSpPr>
        <p:spPr>
          <a:xfrm flipH="1" flipV="1">
            <a:off x="2989852" y="2349679"/>
            <a:ext cx="106748" cy="363257"/>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8" name="Line"/>
          <p:cNvSpPr/>
          <p:nvPr/>
        </p:nvSpPr>
        <p:spPr>
          <a:xfrm flipH="1" flipV="1">
            <a:off x="3707799" y="1531543"/>
            <a:ext cx="260099" cy="260100"/>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399" name="Line"/>
          <p:cNvSpPr/>
          <p:nvPr/>
        </p:nvSpPr>
        <p:spPr>
          <a:xfrm flipV="1">
            <a:off x="4160014" y="2432829"/>
            <a:ext cx="1" cy="227232"/>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400" name="Line"/>
          <p:cNvSpPr/>
          <p:nvPr/>
        </p:nvSpPr>
        <p:spPr>
          <a:xfrm flipH="1" flipV="1">
            <a:off x="7990499" y="2467343"/>
            <a:ext cx="101438" cy="416583"/>
          </a:xfrm>
          <a:prstGeom prst="line">
            <a:avLst/>
          </a:prstGeom>
          <a:ln w="50800">
            <a:solidFill>
              <a:srgbClr val="FFFFFF"/>
            </a:solidFill>
            <a:miter lim="400000"/>
          </a:ln>
        </p:spPr>
        <p:txBody>
          <a:bodyPr lIns="35719" tIns="35719" rIns="35719" bIns="35719" anchor="ctr"/>
          <a:lstStyle/>
          <a:p>
            <a:pPr>
              <a:defRPr sz="2600">
                <a:latin typeface="+mn-lt"/>
                <a:ea typeface="+mn-ea"/>
                <a:cs typeface="+mn-cs"/>
                <a:sym typeface="Helvetica Light"/>
              </a:defRPr>
            </a:pPr>
            <a:endParaRPr sz="1828"/>
          </a:p>
        </p:txBody>
      </p:sp>
      <p:sp>
        <p:nvSpPr>
          <p:cNvPr id="401" name="Max Heap"/>
          <p:cNvSpPr/>
          <p:nvPr/>
        </p:nvSpPr>
        <p:spPr>
          <a:xfrm>
            <a:off x="2427909" y="3586570"/>
            <a:ext cx="1367683"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b="1"/>
            </a:lvl1pPr>
          </a:lstStyle>
          <a:p>
            <a:r>
              <a:rPr sz="2400" dirty="0"/>
              <a:t>Max Heap</a:t>
            </a:r>
          </a:p>
        </p:txBody>
      </p:sp>
      <p:sp>
        <p:nvSpPr>
          <p:cNvPr id="402" name="Min Heap"/>
          <p:cNvSpPr/>
          <p:nvPr/>
        </p:nvSpPr>
        <p:spPr>
          <a:xfrm>
            <a:off x="7810170" y="3672101"/>
            <a:ext cx="1317669" cy="441468"/>
          </a:xfrm>
          <a:prstGeom prst="rect">
            <a:avLst/>
          </a:prstGeom>
          <a:ln w="12700">
            <a:miter lim="400000"/>
          </a:ln>
          <a:extLst>
            <a:ext uri="{C572A759-6A51-4108-AA02-DFA0A04FC94B}">
              <ma14:wrappingTextBoxFlag xmlns="" xmlns:ma14="http://schemas.microsoft.com/office/mac/drawingml/2011/main" val="1"/>
            </a:ext>
          </a:extLst>
        </p:spPr>
        <p:txBody>
          <a:bodyPr wrap="none" lIns="35719" tIns="35719" rIns="35719" bIns="35719" anchor="ctr">
            <a:spAutoFit/>
          </a:bodyPr>
          <a:lstStyle>
            <a:lvl1pPr>
              <a:defRPr b="1"/>
            </a:lvl1pPr>
          </a:lstStyle>
          <a:p>
            <a:r>
              <a:rPr sz="2400" dirty="0"/>
              <a:t>Min Heap</a:t>
            </a:r>
          </a:p>
        </p:txBody>
      </p:sp>
      <p:graphicFrame>
        <p:nvGraphicFramePr>
          <p:cNvPr id="5" name="Table 4">
            <a:extLst>
              <a:ext uri="{FF2B5EF4-FFF2-40B4-BE49-F238E27FC236}">
                <a16:creationId xmlns:a16="http://schemas.microsoft.com/office/drawing/2014/main" id="{683895AC-2243-4DB4-8BE3-B4836464A439}"/>
              </a:ext>
            </a:extLst>
          </p:cNvPr>
          <p:cNvGraphicFramePr>
            <a:graphicFrameLocks noGrp="1"/>
          </p:cNvGraphicFramePr>
          <p:nvPr>
            <p:extLst>
              <p:ext uri="{D42A27DB-BD31-4B8C-83A1-F6EECF244321}">
                <p14:modId xmlns:p14="http://schemas.microsoft.com/office/powerpoint/2010/main" val="3920141635"/>
              </p:ext>
            </p:extLst>
          </p:nvPr>
        </p:nvGraphicFramePr>
        <p:xfrm>
          <a:off x="500877" y="4153886"/>
          <a:ext cx="11190245" cy="2488914"/>
        </p:xfrm>
        <a:graphic>
          <a:graphicData uri="http://schemas.openxmlformats.org/drawingml/2006/table">
            <a:tbl>
              <a:tblPr rtl="1" firstRow="1" bandRow="1">
                <a:tableStyleId>{5940675A-B579-460E-94D1-54222C63F5DA}</a:tableStyleId>
              </a:tblPr>
              <a:tblGrid>
                <a:gridCol w="5642352">
                  <a:extLst>
                    <a:ext uri="{9D8B030D-6E8A-4147-A177-3AD203B41FA5}">
                      <a16:colId xmlns:a16="http://schemas.microsoft.com/office/drawing/2014/main" val="2522013912"/>
                    </a:ext>
                  </a:extLst>
                </a:gridCol>
                <a:gridCol w="5547893">
                  <a:extLst>
                    <a:ext uri="{9D8B030D-6E8A-4147-A177-3AD203B41FA5}">
                      <a16:colId xmlns:a16="http://schemas.microsoft.com/office/drawing/2014/main" val="1511893321"/>
                    </a:ext>
                  </a:extLst>
                </a:gridCol>
              </a:tblGrid>
              <a:tr h="985174">
                <a:tc>
                  <a:txBody>
                    <a:bodyPr/>
                    <a:lstStyle/>
                    <a:p>
                      <a:pPr algn="ctr" rtl="1"/>
                      <a:r>
                        <a:rPr lang="he-IL" sz="2400" b="0" dirty="0"/>
                        <a:t>כל האיברים בעץ ניתנים להשוואה (</a:t>
                      </a:r>
                      <a:r>
                        <a:rPr lang="en-US" sz="2400" b="0" dirty="0"/>
                        <a:t>Comparable</a:t>
                      </a:r>
                      <a:r>
                        <a:rPr lang="he-IL" sz="2400" b="0" dirty="0"/>
                        <a:t>) ושורש העץ הוא תמיד</a:t>
                      </a:r>
                    </a:p>
                    <a:p>
                      <a:pPr algn="ctr" rtl="1"/>
                      <a:r>
                        <a:rPr lang="he-IL" sz="2400" b="1" dirty="0">
                          <a:solidFill>
                            <a:srgbClr val="00FFFF"/>
                          </a:solidFill>
                        </a:rPr>
                        <a:t>המינמלי</a:t>
                      </a:r>
                      <a:endParaRPr lang="he-IL" sz="2400" b="1" dirty="0"/>
                    </a:p>
                  </a:txBody>
                  <a:tcPr marL="98119" marR="98119" marT="49059" marB="49059">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he-IL" sz="2400" b="0" dirty="0"/>
                        <a:t>כל האיברים בעץ ניתנים להשוואה (</a:t>
                      </a:r>
                      <a:r>
                        <a:rPr lang="en-US" sz="2400" b="0" dirty="0"/>
                        <a:t>Comparable</a:t>
                      </a:r>
                      <a:r>
                        <a:rPr lang="he-IL" sz="2400" b="0" dirty="0"/>
                        <a:t>) ושורש העץ הוא תמיד </a:t>
                      </a:r>
                      <a:r>
                        <a:rPr lang="he-IL" sz="2400" b="1" dirty="0">
                          <a:solidFill>
                            <a:srgbClr val="00FFFF"/>
                          </a:solidFill>
                        </a:rPr>
                        <a:t>המקסימלי</a:t>
                      </a:r>
                      <a:r>
                        <a:rPr lang="he-IL" sz="2400" b="1" dirty="0"/>
                        <a:t> </a:t>
                      </a:r>
                    </a:p>
                  </a:txBody>
                  <a:tcPr marL="98119" marR="98119" marT="49059" marB="49059">
                    <a:lnL w="12700" cap="flat" cmpd="sng" algn="ctr">
                      <a:noFill/>
                      <a:prstDash val="solid"/>
                      <a:round/>
                      <a:headEnd type="none" w="med" len="med"/>
                      <a:tailEnd type="none" w="med" len="med"/>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617456587"/>
                  </a:ext>
                </a:extLst>
              </a:tr>
              <a:tr h="689622">
                <a:tc>
                  <a:txBody>
                    <a:bodyPr/>
                    <a:lstStyle/>
                    <a:p>
                      <a:pPr algn="ctr" rtl="1"/>
                      <a:r>
                        <a:rPr lang="he-IL" sz="2400" dirty="0"/>
                        <a:t>הערך של כל קודקוד </a:t>
                      </a:r>
                      <a:r>
                        <a:rPr lang="he-IL" sz="2400" b="1" dirty="0">
                          <a:solidFill>
                            <a:srgbClr val="00FFFF"/>
                          </a:solidFill>
                        </a:rPr>
                        <a:t>קטן או שווה </a:t>
                      </a:r>
                      <a:r>
                        <a:rPr lang="he-IL" sz="2400" dirty="0"/>
                        <a:t>מהערך של בניו </a:t>
                      </a:r>
                      <a:r>
                        <a:rPr lang="he-IL" sz="2400" b="1" dirty="0"/>
                        <a:t>- </a:t>
                      </a:r>
                      <a:r>
                        <a:rPr lang="en-US" sz="2400" b="1" dirty="0"/>
                        <a:t>heap property</a:t>
                      </a:r>
                      <a:endParaRPr lang="he-IL" sz="2400" dirty="0"/>
                    </a:p>
                  </a:txBody>
                  <a:tcPr marL="98119" marR="98119" marT="49059" marB="49059">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rtl="1"/>
                      <a:r>
                        <a:rPr lang="he-IL" sz="2400" dirty="0"/>
                        <a:t>הערך של כל קודקוד </a:t>
                      </a:r>
                      <a:r>
                        <a:rPr lang="he-IL" sz="2400" b="1" dirty="0">
                          <a:solidFill>
                            <a:srgbClr val="00FFFF"/>
                          </a:solidFill>
                        </a:rPr>
                        <a:t>גדול או שווה </a:t>
                      </a:r>
                      <a:r>
                        <a:rPr lang="he-IL" sz="2400" dirty="0"/>
                        <a:t>מהערך של בניו </a:t>
                      </a:r>
                      <a:r>
                        <a:rPr lang="he-IL" sz="2400" b="1" dirty="0"/>
                        <a:t>- </a:t>
                      </a:r>
                      <a:r>
                        <a:rPr lang="en-US" sz="2400" b="1" dirty="0"/>
                        <a:t>heap property</a:t>
                      </a:r>
                      <a:endParaRPr lang="he-IL" sz="2400" dirty="0"/>
                    </a:p>
                  </a:txBody>
                  <a:tcPr marL="98119" marR="98119" marT="49059" marB="49059">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289677"/>
                  </a:ext>
                </a:extLst>
              </a:tr>
              <a:tr h="394070">
                <a:tc>
                  <a:txBody>
                    <a:bodyPr/>
                    <a:lstStyle/>
                    <a:p>
                      <a:pPr algn="ctr" rtl="1"/>
                      <a:r>
                        <a:rPr lang="he-IL" sz="2400" dirty="0"/>
                        <a:t>עץ בינארי </a:t>
                      </a:r>
                      <a:r>
                        <a:rPr lang="he-IL" sz="2400" b="1" dirty="0">
                          <a:solidFill>
                            <a:srgbClr val="FFCC00"/>
                          </a:solidFill>
                        </a:rPr>
                        <a:t>כמעט שלם</a:t>
                      </a:r>
                    </a:p>
                  </a:txBody>
                  <a:tcPr marL="98119" marR="98119" marT="49059" marB="49059">
                    <a:lnL w="12700" cmpd="sng">
                      <a:noFill/>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tc>
                  <a:txBody>
                    <a:bodyPr/>
                    <a:lstStyle/>
                    <a:p>
                      <a:pPr algn="ctr" rtl="1"/>
                      <a:r>
                        <a:rPr lang="he-IL" sz="2400" dirty="0"/>
                        <a:t>עץ בינארי </a:t>
                      </a:r>
                      <a:r>
                        <a:rPr lang="he-IL" sz="2400" b="1" dirty="0">
                          <a:solidFill>
                            <a:srgbClr val="FFCC00"/>
                          </a:solidFill>
                        </a:rPr>
                        <a:t>כמעט שלם</a:t>
                      </a:r>
                    </a:p>
                  </a:txBody>
                  <a:tcPr marL="98119" marR="98119" marT="49059" marB="49059">
                    <a:lnL w="12700" cap="flat" cmpd="sng" algn="ctr">
                      <a:no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94166756"/>
                  </a:ext>
                </a:extLst>
              </a:tr>
            </a:tbl>
          </a:graphicData>
        </a:graphic>
      </p:graphicFrame>
    </p:spTree>
    <p:extLst>
      <p:ext uri="{BB962C8B-B14F-4D97-AF65-F5344CB8AC3E}">
        <p14:creationId xmlns:p14="http://schemas.microsoft.com/office/powerpoint/2010/main" val="3209368768"/>
      </p:ext>
    </p:extLst>
  </p:cSld>
  <p:clrMapOvr>
    <a:masterClrMapping/>
  </p:clrMapOvr>
  <p:transition spd="med"/>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9588</TotalTime>
  <Words>3623</Words>
  <Application>Microsoft Office PowerPoint</Application>
  <PresentationFormat>Widescreen</PresentationFormat>
  <Paragraphs>830</Paragraphs>
  <Slides>44</Slides>
  <Notes>8</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44</vt:i4>
      </vt:variant>
    </vt:vector>
  </HeadingPairs>
  <TitlesOfParts>
    <vt:vector size="58" baseType="lpstr">
      <vt:lpstr>Abadi</vt:lpstr>
      <vt:lpstr>-apple-system</vt:lpstr>
      <vt:lpstr>Arial</vt:lpstr>
      <vt:lpstr>Calibri</vt:lpstr>
      <vt:lpstr>Cambria Math</vt:lpstr>
      <vt:lpstr>Century Gothic</vt:lpstr>
      <vt:lpstr>Consolas</vt:lpstr>
      <vt:lpstr>Courier New</vt:lpstr>
      <vt:lpstr>David</vt:lpstr>
      <vt:lpstr>Helvetica</vt:lpstr>
      <vt:lpstr>Times New Roman</vt:lpstr>
      <vt:lpstr>Wingdings</vt:lpstr>
      <vt:lpstr>Wingdings 3</vt:lpstr>
      <vt:lpstr>Ion</vt:lpstr>
      <vt:lpstr>מבני נתונים</vt:lpstr>
      <vt:lpstr>היום</vt:lpstr>
      <vt:lpstr>תרגולים קודמים</vt:lpstr>
      <vt:lpstr>Binary Heap Representation</vt:lpstr>
      <vt:lpstr>Binary Heap Representation</vt:lpstr>
      <vt:lpstr>Binary Heap Representation</vt:lpstr>
      <vt:lpstr>Binary Heap Representation</vt:lpstr>
      <vt:lpstr>Pseudo code Implementation  (1-based)</vt:lpstr>
      <vt:lpstr>Binary Heap</vt:lpstr>
      <vt:lpstr>Finding the Maximum</vt:lpstr>
      <vt:lpstr>Deleting the Maximum</vt:lpstr>
      <vt:lpstr>Deleting the Maximum</vt:lpstr>
      <vt:lpstr>Deleting the Maximum</vt:lpstr>
      <vt:lpstr>Heapify-Down</vt:lpstr>
      <vt:lpstr>Heapify-Down</vt:lpstr>
      <vt:lpstr>Heapify-Down</vt:lpstr>
      <vt:lpstr>Inserting an Element</vt:lpstr>
      <vt:lpstr>Inserting an Element</vt:lpstr>
      <vt:lpstr>Heapify-Up</vt:lpstr>
      <vt:lpstr>Heapify-Up</vt:lpstr>
      <vt:lpstr>Heapify-Up</vt:lpstr>
      <vt:lpstr>Deleting an Element</vt:lpstr>
      <vt:lpstr>Deleting an Element</vt:lpstr>
      <vt:lpstr>Deleting an Element</vt:lpstr>
      <vt:lpstr>Deleting an Element</vt:lpstr>
      <vt:lpstr>Cost of Heap Operations</vt:lpstr>
      <vt:lpstr>החלק האהוב עליכם - תרגילים</vt:lpstr>
      <vt:lpstr>PowerPoint Presentation</vt:lpstr>
      <vt:lpstr>PowerPoint Presentation</vt:lpstr>
      <vt:lpstr>PowerPoint Presentation</vt:lpstr>
      <vt:lpstr>PowerPoint Presentation</vt:lpstr>
      <vt:lpstr>עץ בינומי</vt:lpstr>
      <vt:lpstr>תכונות עיקריות של עץ בינומי</vt:lpstr>
      <vt:lpstr>חיבור/איחוד עצים בינומיים</vt:lpstr>
      <vt:lpstr>ערימה בינומית</vt:lpstr>
      <vt:lpstr>פעולות על ערימות בינומיות וזמני ריצה</vt:lpstr>
      <vt:lpstr>דוגמה טובה לאיחוד ערימות בינומית</vt:lpstr>
      <vt:lpstr>עוד לא סיימנו </vt:lpstr>
      <vt:lpstr>מחיקת איבר מערימה בינומית</vt:lpstr>
      <vt:lpstr>תרגילים</vt:lpstr>
      <vt:lpstr>עוד תרגיל אחרון</vt:lpstr>
      <vt:lpstr>פתרונות</vt:lpstr>
      <vt:lpstr>המשך פתרונות</vt:lpstr>
      <vt:lpstr>המשך פתרונות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מבני נתונים</dc:title>
  <dc:creator>צבי מינץ</dc:creator>
  <cp:lastModifiedBy>avi rahimov</cp:lastModifiedBy>
  <cp:revision>705</cp:revision>
  <dcterms:created xsi:type="dcterms:W3CDTF">2019-07-21T10:56:39Z</dcterms:created>
  <dcterms:modified xsi:type="dcterms:W3CDTF">2024-06-17T19:17:49Z</dcterms:modified>
</cp:coreProperties>
</file>