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8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344529"/>
    <a:srgbClr val="2B3922"/>
    <a:srgbClr val="2E3722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2A2C57-3748-47B4-8840-307025F63762}" v="396" dt="2023-12-27T20:05:37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r>
              <a:rPr lang="he-IL"/>
              <a:t>בס"ד</a:t>
            </a:r>
            <a:endParaRPr lang="en-US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A19057D7-29C8-4098-AA5A-D5B5080A0273}" type="datetime1">
              <a:rPr lang="he-IL" smtClean="0"/>
              <a:t>א'/אדר ב/תשפ"ד</a:t>
            </a:fld>
            <a:endParaRPr 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97ACF5E7-ACB0-497B-A8C6-F2E617B4631D}" type="slidenum">
              <a:rPr lang="en-US" smtClean="0"/>
              <a:pPr algn="l" rtl="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r>
              <a:rPr lang="he-IL"/>
              <a:t>בס"ד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fld id="{487BAAEE-F7BD-4A16-8518-0FD93306B6A0}" type="datetime1">
              <a:rPr lang="he-IL" smtClean="0"/>
              <a:t>א'/אדר ב/תשפ"ד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"/>
              <a:t>לחץ כדי לערוך סגנונות טקסט של תבנית בסיס</a:t>
            </a:r>
          </a:p>
          <a:p>
            <a:pPr lvl="1" rtl="1"/>
            <a:r>
              <a:rPr lang="he"/>
              <a:t>רמה שניה</a:t>
            </a:r>
          </a:p>
          <a:p>
            <a:pPr lvl="2" rtl="1"/>
            <a:r>
              <a:rPr lang="he"/>
              <a:t>רמה שלישית</a:t>
            </a:r>
          </a:p>
          <a:p>
            <a:pPr lvl="3" rtl="1"/>
            <a:r>
              <a:rPr lang="he"/>
              <a:t>רמה רביעית</a:t>
            </a:r>
          </a:p>
          <a:p>
            <a:pPr lvl="4" rtl="1"/>
            <a:r>
              <a:rPr lang="he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fld id="{37A705E3-E620-489D-9973-6221209A4B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9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5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6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7272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26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25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06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81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38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066800" y="2103120"/>
            <a:ext cx="10058400" cy="3849624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7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9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0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6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4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0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9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1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4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552A8-C0A6-EBB9-F99A-A491CE98AC73}"/>
              </a:ext>
            </a:extLst>
          </p:cNvPr>
          <p:cNvSpPr txBox="1"/>
          <p:nvPr userDrawn="1"/>
        </p:nvSpPr>
        <p:spPr>
          <a:xfrm>
            <a:off x="11100816" y="310896"/>
            <a:ext cx="635110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000" dirty="0">
                <a:cs typeface="+mj-cs"/>
              </a:rPr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83532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  <p:sldLayoutId id="2147483806" r:id="rId18"/>
  </p:sldLayoutIdLst>
  <p:hf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community/education/#students/" TargetMode="External"/><Relationship Id="rId2" Type="http://schemas.openxmlformats.org/officeDocument/2006/relationships/hyperlink" Target="https://www.jetbrains.com/idea/download/?section=windows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C627CB9-AECD-41DE-84E9-2A4715D3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8696563-D54B-4D4B-A776-AF4D907DA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 descr="תקריב של סמל&#10;&#10;תיאור נוצר באופן אוטומטי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" y="10"/>
            <a:ext cx="12191979" cy="68579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650CB7-77AF-4F12-B1CA-C32A3CF41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/>
              <a:t>מבוא לחישוב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vert="horz" lIns="91440" tIns="45720" rIns="91440" bIns="45720"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1תרגול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F5D4B-F475-9AEA-D094-50698729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4B7E4EF-A1BD-40F4-AB7B-04F084DD991D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0B2AC-0AAE-8C22-8517-8FB13B083F63}"/>
              </a:ext>
            </a:extLst>
          </p:cNvPr>
          <p:cNvSpPr txBox="1"/>
          <p:nvPr/>
        </p:nvSpPr>
        <p:spPr>
          <a:xfrm>
            <a:off x="4836671" y="4387333"/>
            <a:ext cx="25186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600"/>
              </a:spcAft>
            </a:pPr>
            <a:r>
              <a:rPr lang="he-IL" dirty="0"/>
              <a:t>ערך וכתב: אברהם רחימוב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F1FDA-B83E-7ED4-371D-003C96C5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 rtl="1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295257-9278-DDF5-A598-1C5FAE047A63}"/>
              </a:ext>
            </a:extLst>
          </p:cNvPr>
          <p:cNvSpPr txBox="1"/>
          <p:nvPr/>
        </p:nvSpPr>
        <p:spPr>
          <a:xfrm>
            <a:off x="2007853" y="842666"/>
            <a:ext cx="8980344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שאלה 2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 rtl="1"/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כתוב תוכנית הקולטת מן המשתמש שני מספרים שלמים. חשב והדפס את הממוצע שלהם  בשלמים.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737C0-7202-A403-5819-651E4A361067}"/>
              </a:ext>
            </a:extLst>
          </p:cNvPr>
          <p:cNvSpPr txBox="1"/>
          <p:nvPr/>
        </p:nvSpPr>
        <p:spPr>
          <a:xfrm>
            <a:off x="4892197" y="176599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שאלה 3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 rtl="1"/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כתוב תוכנית הקולטת שני מספרים ממשיים, חשב והדפס את הממוצע שלהם.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E9EF2-8D28-9D42-B6CA-E6EDAE44514A}"/>
              </a:ext>
            </a:extLst>
          </p:cNvPr>
          <p:cNvSpPr txBox="1"/>
          <p:nvPr/>
        </p:nvSpPr>
        <p:spPr>
          <a:xfrm>
            <a:off x="4892197" y="279269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שאלה 4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 rtl="1"/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כתוב תוכנית ב-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המבצעת הפעולות הבאות: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r" rtl="1">
              <a:buFont typeface="+mj-cs"/>
              <a:buAutoNum type="hebrew2Minus"/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קולטת שני מספרים שלמים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x, y </a:t>
            </a:r>
          </a:p>
          <a:p>
            <a:pPr marL="342900" lvl="0" indent="-342900" algn="r" rtl="1">
              <a:buFont typeface="+mj-cs"/>
              <a:buAutoNum type="hebrew2Minus"/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מחשבת את שאירית חלוקה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ב-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ומדפיס אותה.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E58C2-BF80-2D01-84D9-4DE185C78195}"/>
              </a:ext>
            </a:extLst>
          </p:cNvPr>
          <p:cNvSpPr txBox="1"/>
          <p:nvPr/>
        </p:nvSpPr>
        <p:spPr>
          <a:xfrm>
            <a:off x="2082800" y="4096395"/>
            <a:ext cx="89053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שאלה 5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 rtl="1"/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כתוב תוכנית הקולטת מספר 4 ספרתי ומדפיסה כל איבר בנפרד. (2 שיטות)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DD7CDE-F33E-F1E8-25A7-87E26F024CEA}"/>
              </a:ext>
            </a:extLst>
          </p:cNvPr>
          <p:cNvSpPr txBox="1"/>
          <p:nvPr/>
        </p:nvSpPr>
        <p:spPr>
          <a:xfrm>
            <a:off x="4892197" y="484609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שאלה 6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 rtl="1"/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כתוב תכנית הקולטת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מספר המייצג טמפרטורה במעלות צלזיוס, ומדפיסה את הטמפרטורה למעלות פרנהייט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r" rtl="1"/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נוסחה: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 = °C * 9/5 + 32</a:t>
            </a:r>
          </a:p>
          <a:p>
            <a:pPr algn="r" rtl="1"/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לדוגמה עבור הקלט 25 יודפס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F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77.0 ועבור הקלט 4- יודפס: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24.8F</a:t>
            </a:r>
          </a:p>
        </p:txBody>
      </p:sp>
    </p:spTree>
    <p:extLst>
      <p:ext uri="{BB962C8B-B14F-4D97-AF65-F5344CB8AC3E}">
        <p14:creationId xmlns:p14="http://schemas.microsoft.com/office/powerpoint/2010/main" val="335007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chemeClr val="accent1">
                <a:lumMod val="45000"/>
                <a:lumOff val="55000"/>
              </a:schemeClr>
            </a:gs>
            <a:gs pos="98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C658-7F9C-6339-49C2-64101008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0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+mj-cs"/>
              </a:rPr>
              <a:t>מה נלמד בתרגול זה?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50E85-5F33-6DD4-7AFC-5DE106685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he-IL" sz="3200" dirty="0">
                <a:latin typeface="T"/>
                <a:cs typeface="+mj-cs"/>
              </a:rPr>
              <a:t>היכרות בסיסית עם המתרגל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e-IL" sz="3200" dirty="0">
                <a:latin typeface="T"/>
                <a:cs typeface="+mj-cs"/>
              </a:rPr>
              <a:t>מדריך לשימוש בסביבת עבודה </a:t>
            </a:r>
            <a:r>
              <a:rPr lang="en-US" sz="3200" dirty="0">
                <a:latin typeface="T"/>
                <a:cs typeface="+mj-cs"/>
              </a:rPr>
              <a:t>IntelliJ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e-IL" sz="3200" dirty="0">
                <a:latin typeface="T"/>
                <a:cs typeface="+mj-cs"/>
              </a:rPr>
              <a:t>תרגילים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5D71E-2851-979B-BC27-6E509B4A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 rtl="1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1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10AC-3431-AE1F-4751-1CAAD606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000" b="1" u="sng" dirty="0">
                <a:cs typeface="+mj-cs"/>
              </a:rPr>
              <a:t>היכרות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6CD5-4CFC-7094-33D2-C447085AC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>
                <a:cs typeface="+mj-cs"/>
              </a:rPr>
              <a:t>שמי: משה עופר</a:t>
            </a:r>
          </a:p>
          <a:p>
            <a:r>
              <a:rPr lang="he-IL" sz="2400" dirty="0">
                <a:cs typeface="+mj-cs"/>
              </a:rPr>
              <a:t>פרטי התקשרות:</a:t>
            </a:r>
          </a:p>
          <a:p>
            <a:pPr lvl="1"/>
            <a:r>
              <a:rPr lang="he-IL" sz="2000" dirty="0">
                <a:cs typeface="+mj-cs"/>
              </a:rPr>
              <a:t>מייל: </a:t>
            </a:r>
            <a:r>
              <a:rPr lang="en-US" sz="2000" dirty="0">
                <a:cs typeface="+mj-cs"/>
              </a:rPr>
              <a:t>mosheofer1@gmail.com</a:t>
            </a:r>
            <a:endParaRPr lang="he-IL" sz="2000" dirty="0">
              <a:cs typeface="+mj-cs"/>
            </a:endParaRPr>
          </a:p>
          <a:p>
            <a:pPr lvl="1"/>
            <a:r>
              <a:rPr lang="he-IL" sz="2000" dirty="0">
                <a:cs typeface="+mj-cs"/>
              </a:rPr>
              <a:t>פורום הקורס במודל – לשאלות כלליות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AC341-769C-403D-F253-2E8B1B50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 rtl="1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2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C3C0-2BAA-7EF5-1977-7E8F6068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מדריך לשימוש בסביבת העבודה - </a:t>
            </a:r>
            <a:r>
              <a:rPr lang="en-US" dirty="0" err="1"/>
              <a:t>Intellij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3964D-3467-CEC2-9B97-5F933EA7B9DB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667512" y="2018310"/>
            <a:ext cx="10856976" cy="4197096"/>
          </a:xfrm>
        </p:spPr>
        <p:txBody>
          <a:bodyPr>
            <a:normAutofit/>
          </a:bodyPr>
          <a:lstStyle/>
          <a:p>
            <a:r>
              <a:rPr lang="he-IL" dirty="0"/>
              <a:t>התקנה - נכנסים לקישור הבא: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Download IntelliJ in this link</a:t>
            </a:r>
            <a:endParaRPr lang="he-IL" dirty="0"/>
          </a:p>
          <a:p>
            <a:pPr marL="0" indent="0">
              <a:buNone/>
            </a:pPr>
            <a:r>
              <a:rPr lang="he-IL" dirty="0"/>
              <a:t>גרסה רגילה - </a:t>
            </a:r>
            <a:r>
              <a:rPr lang="en-US" dirty="0"/>
              <a:t>Community Edition</a:t>
            </a:r>
            <a:endParaRPr lang="he-IL" dirty="0"/>
          </a:p>
          <a:p>
            <a:pPr marL="0" indent="0">
              <a:buNone/>
            </a:pPr>
            <a:r>
              <a:rPr lang="he-IL" dirty="0"/>
              <a:t>גרסה אולטימטיבית(מצריך רישיון) – </a:t>
            </a:r>
            <a:r>
              <a:rPr lang="en-US" dirty="0"/>
              <a:t>Ultimate edition</a:t>
            </a:r>
            <a:endParaRPr lang="he-IL" dirty="0"/>
          </a:p>
          <a:p>
            <a:pPr marL="0" indent="0">
              <a:buNone/>
            </a:pPr>
            <a:r>
              <a:rPr lang="he-IL" dirty="0"/>
              <a:t>למי שרוצה, ניתן ליצור חשבון אוניברסיטאי בקישור הבא(יש הסבר מפורט באתר) ולהשיג את הגרסה האולטימטיבית 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Free license for students to get ultimate version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FA950-AE31-550D-A0E3-01C03CBA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 rtl="1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2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B9FE-3243-499A-2C1A-89DCAAED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יצירת פרויקט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70353-4FBA-345D-D797-7850DD5D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 rtl="1"/>
              <a:t>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0ABF21-1198-BD8E-DB25-EB1743B63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22" y="1951639"/>
            <a:ext cx="9327913" cy="408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2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B896-29DF-0459-311C-E9703240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המשך יצירת פרויקט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C9774-3D31-DA24-1916-AAB061A7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 rtl="1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A4E376-1634-0D29-FC5F-EF4B80DB3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632" y="2014194"/>
            <a:ext cx="7340735" cy="459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5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B896-29DF-0459-311C-E9703240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המשך יצירת פרויקט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C9774-3D31-DA24-1916-AAB061A7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 rtl="1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8226B-0F9E-078B-DB99-C48C6F364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56" y="2175045"/>
            <a:ext cx="10305288" cy="351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8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1273-89D5-96A9-0116-F57C99BF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יצירת פרויקט חדש</a:t>
            </a:r>
            <a:r>
              <a:rPr lang="en-US" dirty="0"/>
              <a:t>/</a:t>
            </a:r>
            <a:r>
              <a:rPr lang="he-IL" dirty="0"/>
              <a:t>חבילה</a:t>
            </a:r>
            <a:r>
              <a:rPr lang="en-US" dirty="0"/>
              <a:t>/</a:t>
            </a:r>
            <a:r>
              <a:rPr lang="he-IL" dirty="0"/>
              <a:t>מחלקה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E0937-6EB2-3929-D245-8CC185F8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 rtl="1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AA6A59-3B9A-ED52-2926-CF148E124B71}"/>
                  </a:ext>
                </a:extLst>
              </p:cNvPr>
              <p:cNvSpPr txBox="1"/>
              <p:nvPr/>
            </p:nvSpPr>
            <p:spPr>
              <a:xfrm>
                <a:off x="1066800" y="2014194"/>
                <a:ext cx="3832781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Go to File </a:t>
                </a:r>
                <a14:m>
                  <m:oMath xmlns:m="http://schemas.openxmlformats.org/officeDocument/2006/math">
                    <m:r>
                      <a:rPr lang="he-IL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New </a:t>
                </a:r>
                <a14:m>
                  <m:oMath xmlns:m="http://schemas.openxmlformats.org/officeDocument/2006/math">
                    <m:r>
                      <a:rPr lang="he-IL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anything you want</a:t>
                </a:r>
                <a:endParaRPr lang="he-I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AA6A59-3B9A-ED52-2926-CF148E124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014194"/>
                <a:ext cx="3832781" cy="369332"/>
              </a:xfrm>
              <a:prstGeom prst="rect">
                <a:avLst/>
              </a:prstGeom>
              <a:blipFill>
                <a:blip r:embed="rId2"/>
                <a:stretch>
                  <a:fillRect l="-1272" t="-6557" r="-636" b="-2623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6CDAAF6-2C0D-9AC7-A62F-1A9FE9EE5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820" y="2383526"/>
            <a:ext cx="7707268" cy="425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8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8A61-CFF8-327A-C90A-08403A02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תרגילים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8C6DE-2FEB-CD22-EAB4-B22B1769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שאלה 1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r" rtl="1">
              <a:buNone/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כתוב תכנית ב-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המבצעת הפעולות הבאות: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r" rtl="1">
              <a:buFont typeface="+mj-cs"/>
              <a:buAutoNum type="hebrew2Minus"/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קולטת שני מספרים שלמים. אחד למשתנה בשם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ואחר למשתנה בשם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r" rtl="1">
              <a:buFont typeface="+mj-cs"/>
              <a:buAutoNum type="hebrew2Minus"/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מדפיסה את תוכן התאים של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ו-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 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למסך.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r" rtl="1">
              <a:buFont typeface="+mj-cs"/>
              <a:buAutoNum type="hebrew2Minus"/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מחליפה את הערכים של התאים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ו-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כלומר אם נקלטו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a=3, b=8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,אחרי ההחלפה צריך להיות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a=8, b=3</a:t>
            </a:r>
          </a:p>
          <a:p>
            <a:pPr marL="342900" lvl="0" indent="-342900" algn="r" rtl="1">
              <a:buFont typeface="+mj-cs"/>
              <a:buAutoNum type="hebrew2Minus"/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מדפיסה את תוכן התאים של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ו-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 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למסך. (וע"י לבדוק שסעיף ג התבצע כמו שצריך).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CA74C-B897-CB23-1555-BF09F73E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 rtl="1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664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131</TotalTime>
  <Words>340</Words>
  <Application>Microsoft Office PowerPoint</Application>
  <PresentationFormat>מסך רחב</PresentationFormat>
  <Paragraphs>55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T</vt:lpstr>
      <vt:lpstr>Times New Roman</vt:lpstr>
      <vt:lpstr>Tw Cen MT</vt:lpstr>
      <vt:lpstr>Wingdings</vt:lpstr>
      <vt:lpstr>Droplet</vt:lpstr>
      <vt:lpstr>מבוא לחישוב</vt:lpstr>
      <vt:lpstr>מה נלמד בתרגול זה?</vt:lpstr>
      <vt:lpstr>היכרות</vt:lpstr>
      <vt:lpstr>מדריך לשימוש בסביבת העבודה - Intellij</vt:lpstr>
      <vt:lpstr>יצירת פרויקט</vt:lpstr>
      <vt:lpstr>המשך יצירת פרויקט</vt:lpstr>
      <vt:lpstr>המשך יצירת פרויקט</vt:lpstr>
      <vt:lpstr>יצירת פרויקט חדש/חבילה/מחלקה</vt:lpstr>
      <vt:lpstr>תרגילים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מבוא לחישוב</dc:title>
  <dc:creator>avi rahimov</dc:creator>
  <cp:lastModifiedBy>משה עופר</cp:lastModifiedBy>
  <cp:revision>2</cp:revision>
  <dcterms:created xsi:type="dcterms:W3CDTF">2023-12-27T17:53:21Z</dcterms:created>
  <dcterms:modified xsi:type="dcterms:W3CDTF">2024-03-11T17:40:41Z</dcterms:modified>
</cp:coreProperties>
</file>