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2E33CE-99ED-45A3-B639-87F4CE97D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6FAE32F-86AF-4F91-ADC2-A73AFD6BF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5FE17C-6285-4E68-B273-BA97D449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BB4CED-951A-4A2D-8284-456AF609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64F2B0B-0904-4C5C-9B46-A6CA8C02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09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75EFD-2543-4D30-BE9A-E66C32E6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82C1E44-7689-48AB-8EB9-60E06B732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A22B1C-81B3-4B1C-9B57-587014DE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AFCEC8-E8EF-4D28-A422-84955C8B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96E7D2-89E9-4FC5-A533-8E4DDF6B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89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69DA7A4-ED87-40F6-B209-10EF6D280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FEF8DCF-610D-4CB9-AEA0-8AD45CC70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BFB980-674D-4B28-A1B1-76550E7A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45271BC-87C6-41EC-B582-DE6204D9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1C6E12-FF45-48FA-9622-371343C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27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5F41C7-396E-4ACB-B375-0E811E5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044342-D24D-487F-B359-AD6A7F48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B294AC-6D38-40AF-AB13-8380556F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79B77D-6317-40C6-A3D1-D40EE3EC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845D88-CF85-4ADE-8C39-55A158B7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61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E78CDC-EF6F-4E54-895F-24E833DB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D18F59-093C-4D06-8DC8-65DE40DC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78B5D3-4A49-42B4-A23A-C837671C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D87750-F7FF-4254-B957-EEA7C459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F18E17-F6A5-4F6E-BACA-2899C964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05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B1D9A2-5268-42D2-BE0C-AF1AB2C4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F41688-0E74-48AB-A1EF-125266947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39374F-FB4C-4FFD-80AB-ACC69C0F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3F129C-36FC-49EC-B53C-5F4D6499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2314C2-1CF2-4B2A-86F5-184CB488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D2BBEC-1AEF-4DD9-AE6F-399B6609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640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A33555-95C4-46E8-872B-AD30F5A8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FD331B9-0D10-4139-AD22-8D18A209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96DEBE7-3315-47DA-9EF8-D452DC37C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57AF27B-B039-4836-B432-5F45EF5E3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FB292F2-16AA-4903-80C7-FF48F2E32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2E5BCC1-1B49-404D-80E7-04F91472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B570849-D4E3-4C6E-BDA4-F0EC95FA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0851789-2ABC-4EC5-87AE-BD5EB740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53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637A52-971C-4467-BDC4-00AD8C16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5784A7D-10A6-47B5-AAD2-4C1EE147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16B39B8-3A9B-487F-A60E-79C69533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AFB04DA-991D-4108-B50D-828F401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9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B9444EB-1524-474B-B0DD-68A43D9B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D143D1D-7FF1-48B3-BF01-3101A8D6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3F78C4B-63A0-4BD0-A6D4-28ABDB24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39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249861-9ADB-463E-BBF3-A63985DB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71F773-587E-47B8-B416-82CE8CAA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B610E38-5D4B-4381-8ABF-68EC24D97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C4D78E-1F5C-4630-AE1C-992E96E9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4481D2-674A-434B-93F8-F032CCCE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ED54C0-C499-4A92-BBF3-AB3C1F66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721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3FAF50-74D0-44F0-BE61-DFA17ABF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0087C34-0B26-4CD5-95B3-10D099ECE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0E94566-CD1A-43A0-BCC5-01AF8C60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465272-8521-4A4B-9719-3EB83137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DBBFBB-DCB6-43C8-A86D-49709D89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AC4923-1F6C-4BA0-ABE4-5EC2DE7C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558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3579C43-9AB8-4601-8671-038C4949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4E06610-B894-4E9C-AB52-1E47EFCCD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4FC3AC-6E49-44BA-BDCD-1C81F26FC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7D06-D39E-4FB5-B660-2A63D526CC1C}" type="datetimeFigureOut">
              <a:rPr lang="he-IL" smtClean="0"/>
              <a:t>כ"ו/אדר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D6FE3D-BEB4-41DF-8323-544984B0D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1C56FB-9B77-4A16-9F4D-690CD63E3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2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1E2F35-A965-4DD3-A90C-44E6CC8C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0180"/>
            <a:ext cx="9144000" cy="1655762"/>
          </a:xfrm>
        </p:spPr>
        <p:txBody>
          <a:bodyPr/>
          <a:lstStyle/>
          <a:p>
            <a:r>
              <a:rPr lang="he-IL" dirty="0"/>
              <a:t>תרגול 10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A094DE-80C1-4225-AA08-CF4E15731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3" y="3429000"/>
            <a:ext cx="9144000" cy="1655762"/>
          </a:xfrm>
        </p:spPr>
        <p:txBody>
          <a:bodyPr/>
          <a:lstStyle/>
          <a:p>
            <a:r>
              <a:rPr lang="he-IL" dirty="0"/>
              <a:t>שאלות ממבחנים</a:t>
            </a:r>
          </a:p>
        </p:txBody>
      </p:sp>
    </p:spTree>
    <p:extLst>
      <p:ext uri="{BB962C8B-B14F-4D97-AF65-F5344CB8AC3E}">
        <p14:creationId xmlns:p14="http://schemas.microsoft.com/office/powerpoint/2010/main" val="417945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3B0195-3E33-5CA9-EF9D-D75FD55CB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66" y="1456545"/>
            <a:ext cx="11645067" cy="3944909"/>
          </a:xfrm>
        </p:spPr>
      </p:pic>
    </p:spTree>
    <p:extLst>
      <p:ext uri="{BB962C8B-B14F-4D97-AF65-F5344CB8AC3E}">
        <p14:creationId xmlns:p14="http://schemas.microsoft.com/office/powerpoint/2010/main" val="202142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8A55E-FC84-CA5B-5F90-9220EB434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15" y="1505438"/>
            <a:ext cx="11789570" cy="3847123"/>
          </a:xfrm>
        </p:spPr>
      </p:pic>
    </p:spTree>
    <p:extLst>
      <p:ext uri="{BB962C8B-B14F-4D97-AF65-F5344CB8AC3E}">
        <p14:creationId xmlns:p14="http://schemas.microsoft.com/office/powerpoint/2010/main" val="327710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C8ED0-7A7B-5AF4-157A-246B23D3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13" y="1347730"/>
            <a:ext cx="11359973" cy="4162539"/>
          </a:xfrm>
        </p:spPr>
      </p:pic>
    </p:spTree>
    <p:extLst>
      <p:ext uri="{BB962C8B-B14F-4D97-AF65-F5344CB8AC3E}">
        <p14:creationId xmlns:p14="http://schemas.microsoft.com/office/powerpoint/2010/main" val="75792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1A59C-2DE0-D798-F79C-3724CAC1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19" y="1350112"/>
            <a:ext cx="11761762" cy="4157776"/>
          </a:xfrm>
        </p:spPr>
      </p:pic>
    </p:spTree>
    <p:extLst>
      <p:ext uri="{BB962C8B-B14F-4D97-AF65-F5344CB8AC3E}">
        <p14:creationId xmlns:p14="http://schemas.microsoft.com/office/powerpoint/2010/main" val="362761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10EF2-3A04-B8F5-D8C0-5D25E03A7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142" y="720742"/>
            <a:ext cx="10355716" cy="5416516"/>
          </a:xfrm>
        </p:spPr>
      </p:pic>
    </p:spTree>
    <p:extLst>
      <p:ext uri="{BB962C8B-B14F-4D97-AF65-F5344CB8AC3E}">
        <p14:creationId xmlns:p14="http://schemas.microsoft.com/office/powerpoint/2010/main" val="259036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22753-214E-1D20-6475-AFCCED644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00" y="1214357"/>
            <a:ext cx="11963799" cy="4429285"/>
          </a:xfrm>
        </p:spPr>
      </p:pic>
    </p:spTree>
    <p:extLst>
      <p:ext uri="{BB962C8B-B14F-4D97-AF65-F5344CB8AC3E}">
        <p14:creationId xmlns:p14="http://schemas.microsoft.com/office/powerpoint/2010/main" val="121475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9F8E0-F7E0-ADEC-0617-DFF07918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77" y="336940"/>
            <a:ext cx="9242446" cy="618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9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89C42-76D3-A415-6993-166A8F3F7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5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70DBBE-9086-B5E0-B0C3-DC5A4D0F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28" y="227347"/>
            <a:ext cx="6291943" cy="64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5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9D249-3FC3-54B5-ADCF-EF415719B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15" y="1866808"/>
            <a:ext cx="11754970" cy="3124384"/>
          </a:xfrm>
        </p:spPr>
      </p:pic>
    </p:spTree>
    <p:extLst>
      <p:ext uri="{BB962C8B-B14F-4D97-AF65-F5344CB8AC3E}">
        <p14:creationId xmlns:p14="http://schemas.microsoft.com/office/powerpoint/2010/main" val="284404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3E880-42B2-6795-49ED-3BFD889D7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61" y="804168"/>
            <a:ext cx="11361878" cy="5249663"/>
          </a:xfrm>
        </p:spPr>
      </p:pic>
    </p:spTree>
    <p:extLst>
      <p:ext uri="{BB962C8B-B14F-4D97-AF65-F5344CB8AC3E}">
        <p14:creationId xmlns:p14="http://schemas.microsoft.com/office/powerpoint/2010/main" val="2613378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BE668-E9FE-C43A-41C1-EA359A9E6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24" y="1103511"/>
            <a:ext cx="11158352" cy="4650977"/>
          </a:xfrm>
        </p:spPr>
      </p:pic>
    </p:spTree>
    <p:extLst>
      <p:ext uri="{BB962C8B-B14F-4D97-AF65-F5344CB8AC3E}">
        <p14:creationId xmlns:p14="http://schemas.microsoft.com/office/powerpoint/2010/main" val="2020853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F5A67B-A87F-4D7A-1242-811A726C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422575"/>
            <a:ext cx="8783966" cy="60048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EDA8BB-761B-1857-7905-6AC258651990}"/>
              </a:ext>
            </a:extLst>
          </p:cNvPr>
          <p:cNvSpPr/>
          <p:nvPr/>
        </p:nvSpPr>
        <p:spPr>
          <a:xfrm>
            <a:off x="2148396" y="5690586"/>
            <a:ext cx="8429625" cy="736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6731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09E2-70B4-3D47-81FC-E977287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C5CA0-6C33-4855-E590-9B99F7C58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1477888"/>
            <a:ext cx="6629400" cy="5014987"/>
          </a:xfrm>
        </p:spPr>
      </p:pic>
    </p:spTree>
    <p:extLst>
      <p:ext uri="{BB962C8B-B14F-4D97-AF65-F5344CB8AC3E}">
        <p14:creationId xmlns:p14="http://schemas.microsoft.com/office/powerpoint/2010/main" val="4202075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877A-D3FB-1FEA-5F6E-3DF65759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4.2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66635-C6F8-A3C6-BF15-404BA0B68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251" y="1690688"/>
            <a:ext cx="3035497" cy="4898517"/>
          </a:xfrm>
        </p:spPr>
      </p:pic>
    </p:spTree>
    <p:extLst>
      <p:ext uri="{BB962C8B-B14F-4D97-AF65-F5344CB8AC3E}">
        <p14:creationId xmlns:p14="http://schemas.microsoft.com/office/powerpoint/2010/main" val="90215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6917-1521-F766-BC53-86FF3CD0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081541"/>
            <a:ext cx="11723914" cy="4694918"/>
          </a:xfrm>
        </p:spPr>
        <p:txBody>
          <a:bodyPr/>
          <a:lstStyle/>
          <a:p>
            <a:pPr marL="0" indent="0">
              <a:buNone/>
            </a:pPr>
            <a:r>
              <a:rPr lang="he-IL" b="1" u="sng" dirty="0"/>
              <a:t>הגדרה:</a:t>
            </a:r>
            <a:r>
              <a:rPr lang="he-IL" dirty="0"/>
              <a:t> שני טבעיים ייקראו "זרים" אם אין ראשוני משותף המחלק את שניהם.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א. כתבו פונקציה רקורסיבית שקולטת מהמשתמש שני מספרים. אם הם זרים- מחזירה 1. אחרת, מדפיסה </a:t>
            </a:r>
            <a:r>
              <a:rPr lang="en-US" dirty="0"/>
              <a:t> Wrong </a:t>
            </a:r>
            <a:r>
              <a:rPr lang="he-IL" dirty="0"/>
              <a:t>ומבקשת שני מספרים חדשים. הפונקציה צריכה להחזיר את כמות הניסיונות עד שהוזנו שני מספרים זרים.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ב. כתבו קוד איטרטיבי לאותה מטרה, אבל שמבקש מספרים חדשים ומחזיר כמה ניסיונות בוצעו.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9382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0A09-7838-3B9F-3996-669BC803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סעיף א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5FD8C-1179-E31A-A273-47D405B6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4" y="1705218"/>
            <a:ext cx="11870872" cy="478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16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FC24-B00F-4B7D-E283-216C7BE9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סעיף ב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8388E-3195-1D41-B784-9F90AB32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" y="1690688"/>
            <a:ext cx="11898086" cy="45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4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9681F-626C-BF41-402F-491896D06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514" y="992244"/>
            <a:ext cx="9888971" cy="4873512"/>
          </a:xfrm>
        </p:spPr>
      </p:pic>
    </p:spTree>
    <p:extLst>
      <p:ext uri="{BB962C8B-B14F-4D97-AF65-F5344CB8AC3E}">
        <p14:creationId xmlns:p14="http://schemas.microsoft.com/office/powerpoint/2010/main" val="405546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6071B-DFC6-4519-1FDA-8D863C985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" y="2011932"/>
            <a:ext cx="12077700" cy="2834136"/>
          </a:xfrm>
        </p:spPr>
      </p:pic>
    </p:spTree>
    <p:extLst>
      <p:ext uri="{BB962C8B-B14F-4D97-AF65-F5344CB8AC3E}">
        <p14:creationId xmlns:p14="http://schemas.microsoft.com/office/powerpoint/2010/main" val="419399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8F1606-5399-D2D5-284C-BA2ED09E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01" y="207168"/>
            <a:ext cx="7470197" cy="6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410D-35C7-01DC-4F63-D376D60B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412"/>
            <a:ext cx="10515600" cy="1527175"/>
          </a:xfrm>
        </p:spPr>
        <p:txBody>
          <a:bodyPr/>
          <a:lstStyle/>
          <a:p>
            <a:pPr marL="0" indent="0" algn="ctr">
              <a:buNone/>
            </a:pPr>
            <a:r>
              <a:rPr lang="he-IL" dirty="0"/>
              <a:t>כתוב פונקציה המקבלת מערך של אובייקטים מסוג </a:t>
            </a:r>
            <a:r>
              <a:rPr lang="en-US" dirty="0"/>
              <a:t> </a:t>
            </a:r>
            <a:r>
              <a:rPr lang="en-GB" dirty="0"/>
              <a:t>Point_2D  </a:t>
            </a:r>
            <a:r>
              <a:rPr lang="he-IL" dirty="0"/>
              <a:t>ואובייקט נוסף מסוג</a:t>
            </a:r>
            <a:r>
              <a:rPr lang="en-GB" dirty="0"/>
              <a:t> Point_2D </a:t>
            </a:r>
            <a:r>
              <a:rPr lang="he-IL" dirty="0"/>
              <a:t>המייצג נקודת יעד. הפונקציה צריכה למיין את המערך שנתון לה בסדר עולה לפי המרחק של כל נקודה מנקודת היעד</a:t>
            </a:r>
            <a:r>
              <a:rPr lang="en-GB" dirty="0"/>
              <a:t>.</a:t>
            </a:r>
            <a:endParaRPr lang="he-IL" dirty="0"/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9349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809B4-2782-9620-E661-3C1F05CF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195" y="513613"/>
            <a:ext cx="9303609" cy="5830774"/>
          </a:xfrm>
        </p:spPr>
      </p:pic>
    </p:spTree>
    <p:extLst>
      <p:ext uri="{BB962C8B-B14F-4D97-AF65-F5344CB8AC3E}">
        <p14:creationId xmlns:p14="http://schemas.microsoft.com/office/powerpoint/2010/main" val="332157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38B7-3654-A057-575D-7D5F011B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עוד אפשרות..</a:t>
            </a:r>
            <a:endParaRPr lang="LID4096" dirty="0"/>
          </a:p>
        </p:txBody>
      </p:sp>
      <p:pic>
        <p:nvPicPr>
          <p:cNvPr id="5" name="Content Placeholder 4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01B5A403-DC1C-3A9B-53F5-2384A5490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7" y="1338942"/>
            <a:ext cx="10890046" cy="5284561"/>
          </a:xfrm>
        </p:spPr>
      </p:pic>
    </p:spTree>
    <p:extLst>
      <p:ext uri="{BB962C8B-B14F-4D97-AF65-F5344CB8AC3E}">
        <p14:creationId xmlns:p14="http://schemas.microsoft.com/office/powerpoint/2010/main" val="161165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1DD25-5674-59AA-1614-0336CF6D7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19" y="1159810"/>
            <a:ext cx="11678761" cy="4538379"/>
          </a:xfrm>
        </p:spPr>
      </p:pic>
    </p:spTree>
    <p:extLst>
      <p:ext uri="{BB962C8B-B14F-4D97-AF65-F5344CB8AC3E}">
        <p14:creationId xmlns:p14="http://schemas.microsoft.com/office/powerpoint/2010/main" val="24663320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120</Words>
  <Application>Microsoft Office PowerPoint</Application>
  <PresentationFormat>Widescreen</PresentationFormat>
  <Paragraphs>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ערכת נושא Office</vt:lpstr>
      <vt:lpstr>תרגול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עוד אפשרות..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4.1</vt:lpstr>
      <vt:lpstr>4.2</vt:lpstr>
      <vt:lpstr>PowerPoint Presentation</vt:lpstr>
      <vt:lpstr>סעיף א</vt:lpstr>
      <vt:lpstr>סעיף 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4</dc:title>
  <dc:creator>דורון מור/Doron Mor</dc:creator>
  <cp:lastModifiedBy>avi rahimov</cp:lastModifiedBy>
  <cp:revision>16</cp:revision>
  <dcterms:created xsi:type="dcterms:W3CDTF">2024-01-23T10:26:38Z</dcterms:created>
  <dcterms:modified xsi:type="dcterms:W3CDTF">2024-03-06T21:22:19Z</dcterms:modified>
</cp:coreProperties>
</file>