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8DE3C-28C2-4BAA-8AE0-67241F3FC15E}" v="11" dt="2024-03-11T18:00:1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FF28DE3C-28C2-4BAA-8AE0-67241F3FC15E}"/>
    <pc:docChg chg="undo custSel modSld">
      <pc:chgData name="משה עופר" userId="be54d6cb-761f-4aec-b214-5cfcb9fa6e02" providerId="ADAL" clId="{FF28DE3C-28C2-4BAA-8AE0-67241F3FC15E}" dt="2024-03-11T18:00:20.366" v="144" actId="1076"/>
      <pc:docMkLst>
        <pc:docMk/>
      </pc:docMkLst>
      <pc:sldChg chg="addSp delSp modSp mod setBg delDesignElem">
        <pc:chgData name="משה עופר" userId="be54d6cb-761f-4aec-b214-5cfcb9fa6e02" providerId="ADAL" clId="{FF28DE3C-28C2-4BAA-8AE0-67241F3FC15E}" dt="2024-03-11T17:46:49.544" v="2"/>
        <pc:sldMkLst>
          <pc:docMk/>
          <pc:sldMk cId="407554376" sldId="256"/>
        </pc:sldMkLst>
        <pc:spChg chg="mod">
          <ac:chgData name="משה עופר" userId="be54d6cb-761f-4aec-b214-5cfcb9fa6e02" providerId="ADAL" clId="{FF28DE3C-28C2-4BAA-8AE0-67241F3FC15E}" dt="2024-03-11T17:46:27.670" v="0" actId="26606"/>
          <ac:spMkLst>
            <pc:docMk/>
            <pc:sldMk cId="407554376" sldId="256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46:27.670" v="0" actId="26606"/>
          <ac:spMkLst>
            <pc:docMk/>
            <pc:sldMk cId="407554376" sldId="256"/>
            <ac:spMk id="3" creationId="{00000000-0000-0000-0000-000000000000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8" creationId="{D278ADA9-6383-4BDD-80D2-8899A402687B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0" creationId="{484B7147-B0F6-40ED-B5A2-FF72BC8198B6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2" creationId="{B36D2DE0-0628-4A9A-A59D-7BA8B5EB3022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4" creationId="{48E405C9-94BE-41DA-928C-DEC9A8550E9F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6" creationId="{D2091A72-D5BB-42AC-8FD3-F7747D90861E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8" creationId="{6ED12BFC-A737-46AF-8411-481112D54B0C}"/>
          </ac:spMkLst>
        </pc:spChg>
      </pc:sldChg>
      <pc:sldChg chg="addSp delSp modSp mod setBg delDesignElem">
        <pc:chgData name="משה עופר" userId="be54d6cb-761f-4aec-b214-5cfcb9fa6e02" providerId="ADAL" clId="{FF28DE3C-28C2-4BAA-8AE0-67241F3FC15E}" dt="2024-03-11T17:49:54.521" v="38" actId="14100"/>
        <pc:sldMkLst>
          <pc:docMk/>
          <pc:sldMk cId="2811379535" sldId="257"/>
        </pc:sldMkLst>
        <pc:spChg chg="mod">
          <ac:chgData name="משה עופר" userId="be54d6cb-761f-4aec-b214-5cfcb9fa6e02" providerId="ADAL" clId="{FF28DE3C-28C2-4BAA-8AE0-67241F3FC15E}" dt="2024-03-11T17:49:54.521" v="38" actId="14100"/>
          <ac:spMkLst>
            <pc:docMk/>
            <pc:sldMk cId="2811379535" sldId="257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49:48.265" v="36" actId="2710"/>
          <ac:spMkLst>
            <pc:docMk/>
            <pc:sldMk cId="2811379535" sldId="257"/>
            <ac:spMk id="3" creationId="{00000000-0000-0000-0000-000000000000}"/>
          </ac:spMkLst>
        </pc:spChg>
        <pc:spChg chg="add del">
          <ac:chgData name="משה עופר" userId="be54d6cb-761f-4aec-b214-5cfcb9fa6e02" providerId="ADAL" clId="{FF28DE3C-28C2-4BAA-8AE0-67241F3FC15E}" dt="2024-03-11T17:47:55.847" v="13"/>
          <ac:spMkLst>
            <pc:docMk/>
            <pc:sldMk cId="2811379535" sldId="257"/>
            <ac:spMk id="9" creationId="{3ECBE1F1-D69B-4AFA-ABD5-8E41720EF6DE}"/>
          </ac:spMkLst>
        </pc:spChg>
        <pc:spChg chg="add">
          <ac:chgData name="משה עופר" userId="be54d6cb-761f-4aec-b214-5cfcb9fa6e02" providerId="ADAL" clId="{FF28DE3C-28C2-4BAA-8AE0-67241F3FC15E}" dt="2024-03-11T17:48:03.101" v="17" actId="26606"/>
          <ac:spMkLst>
            <pc:docMk/>
            <pc:sldMk cId="2811379535" sldId="257"/>
            <ac:spMk id="10" creationId="{EB6743CF-E74B-4A3C-A785-599069DB89DF}"/>
          </ac:spMkLst>
        </pc:spChg>
        <pc:spChg chg="add del">
          <ac:chgData name="משה עופר" userId="be54d6cb-761f-4aec-b214-5cfcb9fa6e02" providerId="ADAL" clId="{FF28DE3C-28C2-4BAA-8AE0-67241F3FC15E}" dt="2024-03-11T17:47:55.847" v="13"/>
          <ac:spMkLst>
            <pc:docMk/>
            <pc:sldMk cId="2811379535" sldId="257"/>
            <ac:spMk id="11" creationId="{603A6265-E10C-4B85-9C20-E75FCAF9CC63}"/>
          </ac:spMkLst>
        </pc:spChg>
        <pc:picChg chg="add mod ord">
          <ac:chgData name="משה עופר" userId="be54d6cb-761f-4aec-b214-5cfcb9fa6e02" providerId="ADAL" clId="{FF28DE3C-28C2-4BAA-8AE0-67241F3FC15E}" dt="2024-03-11T17:48:03.101" v="17" actId="26606"/>
          <ac:picMkLst>
            <pc:docMk/>
            <pc:sldMk cId="2811379535" sldId="257"/>
            <ac:picMk id="5" creationId="{12D9F34F-5662-692D-AEBB-ADE9B47A8D6A}"/>
          </ac:picMkLst>
        </pc:picChg>
      </pc:sldChg>
      <pc:sldChg chg="addSp modSp mod setBg">
        <pc:chgData name="משה עופר" userId="be54d6cb-761f-4aec-b214-5cfcb9fa6e02" providerId="ADAL" clId="{FF28DE3C-28C2-4BAA-8AE0-67241F3FC15E}" dt="2024-03-11T17:51:11.173" v="44" actId="782"/>
        <pc:sldMkLst>
          <pc:docMk/>
          <pc:sldMk cId="1510323327" sldId="258"/>
        </pc:sldMkLst>
        <pc:spChg chg="mod">
          <ac:chgData name="משה עופר" userId="be54d6cb-761f-4aec-b214-5cfcb9fa6e02" providerId="ADAL" clId="{FF28DE3C-28C2-4BAA-8AE0-67241F3FC15E}" dt="2024-03-11T17:51:11.173" v="44" actId="782"/>
          <ac:spMkLst>
            <pc:docMk/>
            <pc:sldMk cId="1510323327" sldId="258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51:02.518" v="43" actId="121"/>
          <ac:spMkLst>
            <pc:docMk/>
            <pc:sldMk cId="1510323327" sldId="258"/>
            <ac:spMk id="3" creationId="{00000000-0000-0000-0000-000000000000}"/>
          </ac:spMkLst>
        </pc:spChg>
        <pc:spChg chg="add">
          <ac:chgData name="משה עופר" userId="be54d6cb-761f-4aec-b214-5cfcb9fa6e02" providerId="ADAL" clId="{FF28DE3C-28C2-4BAA-8AE0-67241F3FC15E}" dt="2024-03-11T17:50:50.858" v="42" actId="26606"/>
          <ac:spMkLst>
            <pc:docMk/>
            <pc:sldMk cId="1510323327" sldId="258"/>
            <ac:spMk id="9" creationId="{EB6743CF-E74B-4A3C-A785-599069DB89DF}"/>
          </ac:spMkLst>
        </pc:spChg>
        <pc:picChg chg="add">
          <ac:chgData name="משה עופר" userId="be54d6cb-761f-4aec-b214-5cfcb9fa6e02" providerId="ADAL" clId="{FF28DE3C-28C2-4BAA-8AE0-67241F3FC15E}" dt="2024-03-11T17:50:50.858" v="42" actId="26606"/>
          <ac:picMkLst>
            <pc:docMk/>
            <pc:sldMk cId="1510323327" sldId="258"/>
            <ac:picMk id="5" creationId="{D9CC92BE-F7D9-06A6-D59A-4A52003193C1}"/>
          </ac:picMkLst>
        </pc:picChg>
      </pc:sldChg>
      <pc:sldChg chg="addSp delSp modSp mod setBg">
        <pc:chgData name="משה עופר" userId="be54d6cb-761f-4aec-b214-5cfcb9fa6e02" providerId="ADAL" clId="{FF28DE3C-28C2-4BAA-8AE0-67241F3FC15E}" dt="2024-03-11T17:52:06.376" v="55" actId="14100"/>
        <pc:sldMkLst>
          <pc:docMk/>
          <pc:sldMk cId="1976513260" sldId="259"/>
        </pc:sldMkLst>
        <pc:spChg chg="mod">
          <ac:chgData name="משה עופר" userId="be54d6cb-761f-4aec-b214-5cfcb9fa6e02" providerId="ADAL" clId="{FF28DE3C-28C2-4BAA-8AE0-67241F3FC15E}" dt="2024-03-11T17:52:06.376" v="55" actId="14100"/>
          <ac:spMkLst>
            <pc:docMk/>
            <pc:sldMk cId="1976513260" sldId="259"/>
            <ac:spMk id="2" creationId="{00000000-0000-0000-0000-000000000000}"/>
          </ac:spMkLst>
        </pc:spChg>
        <pc:spChg chg="add del mod">
          <ac:chgData name="משה עופר" userId="be54d6cb-761f-4aec-b214-5cfcb9fa6e02" providerId="ADAL" clId="{FF28DE3C-28C2-4BAA-8AE0-67241F3FC15E}" dt="2024-03-11T17:51:41.200" v="47" actId="26606"/>
          <ac:spMkLst>
            <pc:docMk/>
            <pc:sldMk cId="1976513260" sldId="259"/>
            <ac:spMk id="3" creationId="{00000000-0000-0000-0000-000000000000}"/>
          </ac:spMkLst>
        </pc:spChg>
        <pc:spChg chg="add mod">
          <ac:chgData name="משה עופר" userId="be54d6cb-761f-4aec-b214-5cfcb9fa6e02" providerId="ADAL" clId="{FF28DE3C-28C2-4BAA-8AE0-67241F3FC15E}" dt="2024-03-11T17:52:02.059" v="54" actId="27636"/>
          <ac:spMkLst>
            <pc:docMk/>
            <pc:sldMk cId="1976513260" sldId="259"/>
            <ac:spMk id="8" creationId="{00000000-0000-0000-0000-000000000000}"/>
          </ac:spMkLst>
        </pc:spChg>
        <pc:spChg chg="add">
          <ac:chgData name="משה עופר" userId="be54d6cb-761f-4aec-b214-5cfcb9fa6e02" providerId="ADAL" clId="{FF28DE3C-28C2-4BAA-8AE0-67241F3FC15E}" dt="2024-03-11T17:51:41.200" v="47" actId="26606"/>
          <ac:spMkLst>
            <pc:docMk/>
            <pc:sldMk cId="1976513260" sldId="259"/>
            <ac:spMk id="9" creationId="{518E5A25-92C5-4F27-8E26-0AAAB0CDC85E}"/>
          </ac:spMkLst>
        </pc:spChg>
        <pc:graphicFrameChg chg="add del">
          <ac:chgData name="משה עופר" userId="be54d6cb-761f-4aec-b214-5cfcb9fa6e02" providerId="ADAL" clId="{FF28DE3C-28C2-4BAA-8AE0-67241F3FC15E}" dt="2024-03-11T17:51:41.195" v="46" actId="26606"/>
          <ac:graphicFrameMkLst>
            <pc:docMk/>
            <pc:sldMk cId="1976513260" sldId="259"/>
            <ac:graphicFrameMk id="5" creationId="{0E7D60E3-3536-7E74-1EF0-AB2E27437DB3}"/>
          </ac:graphicFrameMkLst>
        </pc:graphicFrameChg>
        <pc:picChg chg="add">
          <ac:chgData name="משה עופר" userId="be54d6cb-761f-4aec-b214-5cfcb9fa6e02" providerId="ADAL" clId="{FF28DE3C-28C2-4BAA-8AE0-67241F3FC15E}" dt="2024-03-11T17:51:41.200" v="47" actId="26606"/>
          <ac:picMkLst>
            <pc:docMk/>
            <pc:sldMk cId="1976513260" sldId="259"/>
            <ac:picMk id="7" creationId="{228D9F28-B901-4C69-B72E-642B37C9FCEF}"/>
          </ac:picMkLst>
        </pc:picChg>
      </pc:sldChg>
      <pc:sldChg chg="modSp mod">
        <pc:chgData name="משה עופר" userId="be54d6cb-761f-4aec-b214-5cfcb9fa6e02" providerId="ADAL" clId="{FF28DE3C-28C2-4BAA-8AE0-67241F3FC15E}" dt="2024-03-11T17:53:42.754" v="68" actId="20577"/>
        <pc:sldMkLst>
          <pc:docMk/>
          <pc:sldMk cId="2328713051" sldId="260"/>
        </pc:sldMkLst>
        <pc:spChg chg="mod">
          <ac:chgData name="משה עופר" userId="be54d6cb-761f-4aec-b214-5cfcb9fa6e02" providerId="ADAL" clId="{FF28DE3C-28C2-4BAA-8AE0-67241F3FC15E}" dt="2024-03-11T17:52:12.597" v="56" actId="782"/>
          <ac:spMkLst>
            <pc:docMk/>
            <pc:sldMk cId="2328713051" sldId="260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53:42.754" v="68" actId="20577"/>
          <ac:spMkLst>
            <pc:docMk/>
            <pc:sldMk cId="2328713051" sldId="260"/>
            <ac:spMk id="3" creationId="{00000000-0000-0000-0000-000000000000}"/>
          </ac:spMkLst>
        </pc:spChg>
      </pc:sldChg>
      <pc:sldChg chg="addSp modSp mod setBg">
        <pc:chgData name="משה עופר" userId="be54d6cb-761f-4aec-b214-5cfcb9fa6e02" providerId="ADAL" clId="{FF28DE3C-28C2-4BAA-8AE0-67241F3FC15E}" dt="2024-03-11T17:56:57.490" v="119" actId="1076"/>
        <pc:sldMkLst>
          <pc:docMk/>
          <pc:sldMk cId="2167360885" sldId="261"/>
        </pc:sldMkLst>
        <pc:spChg chg="mod">
          <ac:chgData name="משה עופר" userId="be54d6cb-761f-4aec-b214-5cfcb9fa6e02" providerId="ADAL" clId="{FF28DE3C-28C2-4BAA-8AE0-67241F3FC15E}" dt="2024-03-11T17:56:24.791" v="104" actId="14100"/>
          <ac:spMkLst>
            <pc:docMk/>
            <pc:sldMk cId="2167360885" sldId="261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56:57.490" v="119" actId="1076"/>
          <ac:spMkLst>
            <pc:docMk/>
            <pc:sldMk cId="2167360885" sldId="261"/>
            <ac:spMk id="3" creationId="{00000000-0000-0000-0000-000000000000}"/>
          </ac:spMkLst>
        </pc:spChg>
        <pc:picChg chg="add mod ord">
          <ac:chgData name="משה עופר" userId="be54d6cb-761f-4aec-b214-5cfcb9fa6e02" providerId="ADAL" clId="{FF28DE3C-28C2-4BAA-8AE0-67241F3FC15E}" dt="2024-03-11T17:56:37.063" v="112" actId="1076"/>
          <ac:picMkLst>
            <pc:docMk/>
            <pc:sldMk cId="2167360885" sldId="261"/>
            <ac:picMk id="7" creationId="{430FD6EE-22B5-4694-4BD1-51998D8601D1}"/>
          </ac:picMkLst>
        </pc:picChg>
      </pc:sldChg>
      <pc:sldChg chg="addSp delSp modSp mod setBg">
        <pc:chgData name="משה עופר" userId="be54d6cb-761f-4aec-b214-5cfcb9fa6e02" providerId="ADAL" clId="{FF28DE3C-28C2-4BAA-8AE0-67241F3FC15E}" dt="2024-03-11T17:57:34.074" v="126" actId="26606"/>
        <pc:sldMkLst>
          <pc:docMk/>
          <pc:sldMk cId="2567646918" sldId="262"/>
        </pc:sldMkLst>
        <pc:spChg chg="mod">
          <ac:chgData name="משה עופר" userId="be54d6cb-761f-4aec-b214-5cfcb9fa6e02" providerId="ADAL" clId="{FF28DE3C-28C2-4BAA-8AE0-67241F3FC15E}" dt="2024-03-11T17:57:34.074" v="126" actId="26606"/>
          <ac:spMkLst>
            <pc:docMk/>
            <pc:sldMk cId="2567646918" sldId="262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57:34.074" v="126" actId="26606"/>
          <ac:spMkLst>
            <pc:docMk/>
            <pc:sldMk cId="2567646918" sldId="262"/>
            <ac:spMk id="3" creationId="{00000000-0000-0000-0000-000000000000}"/>
          </ac:spMkLst>
        </pc:spChg>
        <pc:spChg chg="add del">
          <ac:chgData name="משה עופר" userId="be54d6cb-761f-4aec-b214-5cfcb9fa6e02" providerId="ADAL" clId="{FF28DE3C-28C2-4BAA-8AE0-67241F3FC15E}" dt="2024-03-11T17:57:28.737" v="121" actId="26606"/>
          <ac:spMkLst>
            <pc:docMk/>
            <pc:sldMk cId="2567646918" sldId="262"/>
            <ac:spMk id="9" creationId="{EB6743CF-E74B-4A3C-A785-599069DB89DF}"/>
          </ac:spMkLst>
        </pc:spChg>
        <pc:spChg chg="add del">
          <ac:chgData name="משה עופר" userId="be54d6cb-761f-4aec-b214-5cfcb9fa6e02" providerId="ADAL" clId="{FF28DE3C-28C2-4BAA-8AE0-67241F3FC15E}" dt="2024-03-11T17:57:30.101" v="123" actId="26606"/>
          <ac:spMkLst>
            <pc:docMk/>
            <pc:sldMk cId="2567646918" sldId="262"/>
            <ac:spMk id="12" creationId="{518E5A25-92C5-4F27-8E26-0AAAB0CDC85E}"/>
          </ac:spMkLst>
        </pc:spChg>
        <pc:spChg chg="add del">
          <ac:chgData name="משה עופר" userId="be54d6cb-761f-4aec-b214-5cfcb9fa6e02" providerId="ADAL" clId="{FF28DE3C-28C2-4BAA-8AE0-67241F3FC15E}" dt="2024-03-11T17:57:34.062" v="125" actId="26606"/>
          <ac:spMkLst>
            <pc:docMk/>
            <pc:sldMk cId="2567646918" sldId="262"/>
            <ac:spMk id="15" creationId="{3BCB5F6A-9EB0-40B0-9D13-3023E9A20508}"/>
          </ac:spMkLst>
        </pc:spChg>
        <pc:spChg chg="add">
          <ac:chgData name="משה עופר" userId="be54d6cb-761f-4aec-b214-5cfcb9fa6e02" providerId="ADAL" clId="{FF28DE3C-28C2-4BAA-8AE0-67241F3FC15E}" dt="2024-03-11T17:57:34.074" v="126" actId="26606"/>
          <ac:spMkLst>
            <pc:docMk/>
            <pc:sldMk cId="2567646918" sldId="262"/>
            <ac:spMk id="18" creationId="{EB6743CF-E74B-4A3C-A785-599069DB89DF}"/>
          </ac:spMkLst>
        </pc:spChg>
        <pc:picChg chg="add del">
          <ac:chgData name="משה עופר" userId="be54d6cb-761f-4aec-b214-5cfcb9fa6e02" providerId="ADAL" clId="{FF28DE3C-28C2-4BAA-8AE0-67241F3FC15E}" dt="2024-03-11T17:57:28.737" v="121" actId="26606"/>
          <ac:picMkLst>
            <pc:docMk/>
            <pc:sldMk cId="2567646918" sldId="262"/>
            <ac:picMk id="5" creationId="{F2F10E88-B8E3-D429-B9D0-21A78819BCF9}"/>
          </ac:picMkLst>
        </pc:picChg>
        <pc:picChg chg="add del">
          <ac:chgData name="משה עופר" userId="be54d6cb-761f-4aec-b214-5cfcb9fa6e02" providerId="ADAL" clId="{FF28DE3C-28C2-4BAA-8AE0-67241F3FC15E}" dt="2024-03-11T17:57:30.101" v="123" actId="26606"/>
          <ac:picMkLst>
            <pc:docMk/>
            <pc:sldMk cId="2567646918" sldId="262"/>
            <ac:picMk id="11" creationId="{F17DB25F-BE8A-B435-41EB-0B1DA052D05A}"/>
          </ac:picMkLst>
        </pc:picChg>
        <pc:picChg chg="add del">
          <ac:chgData name="משה עופר" userId="be54d6cb-761f-4aec-b214-5cfcb9fa6e02" providerId="ADAL" clId="{FF28DE3C-28C2-4BAA-8AE0-67241F3FC15E}" dt="2024-03-11T17:57:34.062" v="125" actId="26606"/>
          <ac:picMkLst>
            <pc:docMk/>
            <pc:sldMk cId="2567646918" sldId="262"/>
            <ac:picMk id="14" creationId="{04AEEF2E-6AAD-E394-A22D-8D547AC4C72D}"/>
          </ac:picMkLst>
        </pc:picChg>
        <pc:picChg chg="add">
          <ac:chgData name="משה עופר" userId="be54d6cb-761f-4aec-b214-5cfcb9fa6e02" providerId="ADAL" clId="{FF28DE3C-28C2-4BAA-8AE0-67241F3FC15E}" dt="2024-03-11T17:57:34.074" v="126" actId="26606"/>
          <ac:picMkLst>
            <pc:docMk/>
            <pc:sldMk cId="2567646918" sldId="262"/>
            <ac:picMk id="17" creationId="{F2F10E88-B8E3-D429-B9D0-21A78819BCF9}"/>
          </ac:picMkLst>
        </pc:picChg>
      </pc:sldChg>
      <pc:sldChg chg="addSp modSp mod setBg">
        <pc:chgData name="משה עופר" userId="be54d6cb-761f-4aec-b214-5cfcb9fa6e02" providerId="ADAL" clId="{FF28DE3C-28C2-4BAA-8AE0-67241F3FC15E}" dt="2024-03-11T17:58:57.448" v="131" actId="403"/>
        <pc:sldMkLst>
          <pc:docMk/>
          <pc:sldMk cId="2839880553" sldId="263"/>
        </pc:sldMkLst>
        <pc:spChg chg="mod">
          <ac:chgData name="משה עופר" userId="be54d6cb-761f-4aec-b214-5cfcb9fa6e02" providerId="ADAL" clId="{FF28DE3C-28C2-4BAA-8AE0-67241F3FC15E}" dt="2024-03-11T17:57:44.476" v="127" actId="26606"/>
          <ac:spMkLst>
            <pc:docMk/>
            <pc:sldMk cId="2839880553" sldId="263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58:57.448" v="131" actId="403"/>
          <ac:spMkLst>
            <pc:docMk/>
            <pc:sldMk cId="2839880553" sldId="263"/>
            <ac:spMk id="3" creationId="{00000000-0000-0000-0000-000000000000}"/>
          </ac:spMkLst>
        </pc:spChg>
        <pc:spChg chg="add">
          <ac:chgData name="משה עופר" userId="be54d6cb-761f-4aec-b214-5cfcb9fa6e02" providerId="ADAL" clId="{FF28DE3C-28C2-4BAA-8AE0-67241F3FC15E}" dt="2024-03-11T17:57:44.476" v="127" actId="26606"/>
          <ac:spMkLst>
            <pc:docMk/>
            <pc:sldMk cId="2839880553" sldId="263"/>
            <ac:spMk id="9" creationId="{EB6743CF-E74B-4A3C-A785-599069DB89DF}"/>
          </ac:spMkLst>
        </pc:spChg>
        <pc:picChg chg="add">
          <ac:chgData name="משה עופר" userId="be54d6cb-761f-4aec-b214-5cfcb9fa6e02" providerId="ADAL" clId="{FF28DE3C-28C2-4BAA-8AE0-67241F3FC15E}" dt="2024-03-11T17:57:44.476" v="127" actId="26606"/>
          <ac:picMkLst>
            <pc:docMk/>
            <pc:sldMk cId="2839880553" sldId="263"/>
            <ac:picMk id="5" creationId="{B4EF2A8F-1B53-A51F-A946-19F11D3777BE}"/>
          </ac:picMkLst>
        </pc:picChg>
      </pc:sldChg>
      <pc:sldChg chg="modSp mod">
        <pc:chgData name="משה עופר" userId="be54d6cb-761f-4aec-b214-5cfcb9fa6e02" providerId="ADAL" clId="{FF28DE3C-28C2-4BAA-8AE0-67241F3FC15E}" dt="2024-03-11T18:00:20.366" v="144" actId="1076"/>
        <pc:sldMkLst>
          <pc:docMk/>
          <pc:sldMk cId="1299828850" sldId="264"/>
        </pc:sldMkLst>
        <pc:spChg chg="mod">
          <ac:chgData name="משה עופר" userId="be54d6cb-761f-4aec-b214-5cfcb9fa6e02" providerId="ADAL" clId="{FF28DE3C-28C2-4BAA-8AE0-67241F3FC15E}" dt="2024-03-11T17:47:55.847" v="13"/>
          <ac:spMkLst>
            <pc:docMk/>
            <pc:sldMk cId="1299828850" sldId="264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8:00:20.366" v="144" actId="1076"/>
          <ac:spMkLst>
            <pc:docMk/>
            <pc:sldMk cId="1299828850" sldId="264"/>
            <ac:spMk id="3" creationId="{00000000-0000-0000-0000-000000000000}"/>
          </ac:spMkLst>
        </pc:spChg>
      </pc:sldChg>
      <pc:sldChg chg="modSp">
        <pc:chgData name="משה עופר" userId="be54d6cb-761f-4aec-b214-5cfcb9fa6e02" providerId="ADAL" clId="{FF28DE3C-28C2-4BAA-8AE0-67241F3FC15E}" dt="2024-03-11T17:59:58.356" v="139" actId="403"/>
        <pc:sldMkLst>
          <pc:docMk/>
          <pc:sldMk cId="1083909971" sldId="265"/>
        </pc:sldMkLst>
        <pc:spChg chg="mod">
          <ac:chgData name="משה עופר" userId="be54d6cb-761f-4aec-b214-5cfcb9fa6e02" providerId="ADAL" clId="{FF28DE3C-28C2-4BAA-8AE0-67241F3FC15E}" dt="2024-03-11T17:59:58.356" v="139" actId="403"/>
          <ac:spMkLst>
            <pc:docMk/>
            <pc:sldMk cId="1083909971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2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0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16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15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12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09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42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55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4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848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58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0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7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285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1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5620-CC7F-439A-994A-672344448B15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8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he-IL" dirty="0"/>
              <a:t>תרגול 2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he-IL" dirty="0"/>
              <a:t>חומר תיאורטי</a:t>
            </a:r>
          </a:p>
          <a:p>
            <a:r>
              <a:rPr lang="he-IL" dirty="0"/>
              <a:t>תרגילי תרגול עצמי</a:t>
            </a:r>
          </a:p>
        </p:txBody>
      </p:sp>
    </p:spTree>
    <p:extLst>
      <p:ext uri="{BB962C8B-B14F-4D97-AF65-F5344CB8AC3E}">
        <p14:creationId xmlns:p14="http://schemas.microsoft.com/office/powerpoint/2010/main" val="40755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48032" y="301624"/>
                <a:ext cx="10515600" cy="6266324"/>
              </a:xfrm>
            </p:spPr>
            <p:txBody>
              <a:bodyPr>
                <a:normAutofit/>
              </a:bodyPr>
              <a:lstStyle/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sz="2400" dirty="0"/>
                  <a:t> ומדפיסה את כמות האפסים במספר.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שני מספרים שלמים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ומדפיסה את תוצאת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sz="2400" dirty="0"/>
                  <a:t>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שלושה מספרים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sz="2400" dirty="0"/>
                  <a:t> ומדפיסה את המינימאלי מבין השלושה, ואת המקסימאלי מבין השלושה.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שלושה מספרים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he-IL" sz="2400" dirty="0"/>
                  <a:t> ופותרת את המשוואה הריבועית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400" dirty="0"/>
                  <a:t> (תזכורת: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he-IL" sz="2400" dirty="0"/>
                  <a:t>)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שקולטת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ומחשבת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he-IL" sz="2400" dirty="0"/>
                  <a:t> בלולאה. </a:t>
                </a:r>
                <a:br>
                  <a:rPr lang="en-US" sz="2400" dirty="0"/>
                </a:br>
                <a:r>
                  <a:rPr lang="he-IL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)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תוכנה הקולטת מספר שלם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, ואז קולטת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מספרים לתוך מערך, ומחזירה את המספר הגדול </a:t>
                </a:r>
                <a:r>
                  <a:rPr lang="he-IL" sz="2400" dirty="0" err="1"/>
                  <a:t>מביניהם</a:t>
                </a:r>
                <a:r>
                  <a:rPr lang="he-IL" sz="2400" dirty="0"/>
                  <a:t>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תוכנה הקולטת מחרוזת ומחזירה האם התווים במיקומים 2-4 זהים לתווים במיקומים 9-11. (ניתן להניח שהמחרוזת מספיק ארוכה.)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032" y="301624"/>
                <a:ext cx="10515600" cy="6266324"/>
              </a:xfrm>
              <a:blipFill>
                <a:blip r:embed="rId2"/>
                <a:stretch>
                  <a:fillRect t="-875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90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71800" y="341086"/>
            <a:ext cx="6486144" cy="70147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משתנים ב</a:t>
            </a:r>
            <a:r>
              <a:rPr lang="en-US" dirty="0"/>
              <a:t> java</a:t>
            </a:r>
            <a:endParaRPr lang="he-IL" dirty="0"/>
          </a:p>
        </p:txBody>
      </p:sp>
      <p:pic>
        <p:nvPicPr>
          <p:cNvPr id="5" name="Picture 4" descr="Script של מחשב על-גבי מסך">
            <a:extLst>
              <a:ext uri="{FF2B5EF4-FFF2-40B4-BE49-F238E27FC236}">
                <a16:creationId xmlns:a16="http://schemas.microsoft.com/office/drawing/2014/main" id="{12D9F34F-5662-692D-AEBB-ADE9B47A8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7" t="142" r="53267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734056" y="1661886"/>
                <a:ext cx="7840209" cy="4586514"/>
              </a:xfrm>
            </p:spPr>
            <p:txBody>
              <a:bodyPr>
                <a:noAutofit/>
              </a:bodyPr>
              <a:lstStyle/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he-IL" sz="2000" dirty="0"/>
                  <a:t>בשפת </a:t>
                </a:r>
                <a:r>
                  <a:rPr lang="en-US" sz="2000" dirty="0"/>
                  <a:t>java</a:t>
                </a:r>
                <a:r>
                  <a:rPr lang="he-IL" sz="2000" dirty="0"/>
                  <a:t> יש כמה סוגי משתנים בסיסיים שניתן להפעיל בקלות.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int – integers (whole numbers) in range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 , …,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float – floating point numbers, such as 19.93.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double – just like float but the difference is that double can represent much larger numbers than a float. 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char – a single character such as ‘A’ or ‘j’.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 err="1"/>
                  <a:t>boolean</a:t>
                </a:r>
                <a:r>
                  <a:rPr lang="en-US" sz="2000" dirty="0"/>
                  <a:t> – stores true or false. No other options. For example:</a:t>
                </a:r>
                <a:br>
                  <a:rPr lang="en-US" sz="2000" dirty="0"/>
                </a:br>
                <a:r>
                  <a:rPr lang="en-US" sz="2000" dirty="0" err="1"/>
                  <a:t>boolean</a:t>
                </a:r>
                <a:r>
                  <a:rPr lang="en-US" sz="2000" dirty="0"/>
                  <a:t> flag = true;	// true value if flag, false value is !flag.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String – stores text. Text can be composed by numbers as well. For example:</a:t>
                </a:r>
                <a:br>
                  <a:rPr lang="en-US" sz="2000" dirty="0"/>
                </a:br>
                <a:r>
                  <a:rPr lang="en-US" sz="2000" dirty="0"/>
                  <a:t>String str = “Hello world! Welcome 2 all of you”;</a:t>
                </a:r>
                <a:endParaRPr lang="he-IL" sz="2000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4056" y="1661886"/>
                <a:ext cx="7840209" cy="4586514"/>
              </a:xfrm>
              <a:blipFill>
                <a:blip r:embed="rId3"/>
                <a:stretch>
                  <a:fillRect l="-1788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מערכים</a:t>
            </a:r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D9CC92BE-F7D9-06A6-D59A-4A520031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3" r="4271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כל אחד מסוגי המשתנים שפגשנו, יכול להיות מערך של תאים מאותו סוג.</a:t>
            </a:r>
          </a:p>
          <a:p>
            <a:pPr rtl="1"/>
            <a:r>
              <a:rPr lang="he-IL" dirty="0"/>
              <a:t>דוגמות:</a:t>
            </a:r>
          </a:p>
          <a:p>
            <a:pPr marL="0" indent="0" rtl="1">
              <a:buNone/>
            </a:pPr>
            <a:r>
              <a:rPr lang="en-US" dirty="0"/>
              <a:t>int[] arr = new int[10]; 	//a new array named arr with 10 int cells.</a:t>
            </a:r>
          </a:p>
          <a:p>
            <a:pPr marL="0" indent="0" rtl="1">
              <a:buNone/>
            </a:pPr>
            <a:r>
              <a:rPr lang="en-US" dirty="0"/>
              <a:t>String manyStr = new String[6] // a new array named manyStr with 6 						String cells.</a:t>
            </a:r>
          </a:p>
          <a:p>
            <a:pPr marL="0" indent="0" rtl="1">
              <a:buNone/>
            </a:pPr>
            <a:r>
              <a:rPr lang="en-US" dirty="0"/>
              <a:t>boolean[] boolArr = new boolean[4] // a new array named boolArr 							with 4 boolean cells.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032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90351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בקרת זרימה</a:t>
            </a:r>
          </a:p>
        </p:txBody>
      </p:sp>
      <p:pic>
        <p:nvPicPr>
          <p:cNvPr id="7" name="Picture 4" descr="Script של מחשב על-גבי מסך">
            <a:extLst>
              <a:ext uri="{FF2B5EF4-FFF2-40B4-BE49-F238E27FC236}">
                <a16:creationId xmlns:a16="http://schemas.microsoft.com/office/drawing/2014/main" id="{228D9F28-B901-4C69-B72E-642B37C9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3" r="56617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10000"/>
              </a:lnSpc>
            </a:pPr>
            <a:r>
              <a:rPr lang="he-IL" sz="2400" dirty="0"/>
              <a:t>תוכנה פשוטה, זורמת מהפקודה לפקודה שאחריה, וכך עד סוף הקוד.</a:t>
            </a:r>
          </a:p>
          <a:p>
            <a:pPr algn="r" rtl="1">
              <a:lnSpc>
                <a:spcPct val="110000"/>
              </a:lnSpc>
            </a:pPr>
            <a:r>
              <a:rPr lang="he-IL" sz="2400" dirty="0"/>
              <a:t>כמעט לעולם לא נכתוב תוכנות פשוטות, אלא נכניס אלמנטים של שליטה על בקרת הזרימה של הקוד, כלומר, קפיצות ודילוגים.</a:t>
            </a:r>
            <a:r>
              <a:rPr lang="en-US" sz="2400" dirty="0"/>
              <a:t> </a:t>
            </a:r>
          </a:p>
          <a:p>
            <a:pPr algn="r" rtl="1">
              <a:lnSpc>
                <a:spcPct val="110000"/>
              </a:lnSpc>
            </a:pPr>
            <a:r>
              <a:rPr lang="he-IL" sz="2400" dirty="0"/>
              <a:t>השימושים הנפוצים הם בפקודות תנאי, שימוש בלולאות (קוד שחוזר על עצמו כמה פעמים, קוד שחוזר על עצמו כמה פעמים, קוד שחוזר על עצמו כמה פעמים</a:t>
            </a:r>
            <a:r>
              <a:rPr lang="en-US" sz="2400" dirty="0">
                <a:sym typeface="Wingdings" panose="05000000000000000000" pitchFamily="2" charset="2"/>
              </a:rPr>
              <a:t> </a:t>
            </a:r>
            <a:r>
              <a:rPr lang="he-IL" sz="2400" dirty="0"/>
              <a:t>), קריאה לפונקציות, תנאים מקוננים וכדומה.</a:t>
            </a:r>
          </a:p>
        </p:txBody>
      </p:sp>
    </p:spTree>
    <p:extLst>
      <p:ext uri="{BB962C8B-B14F-4D97-AF65-F5344CB8AC3E}">
        <p14:creationId xmlns:p14="http://schemas.microsoft.com/office/powerpoint/2010/main" val="197651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פקודת תנאי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9345" y="1542596"/>
            <a:ext cx="8414657" cy="4705804"/>
          </a:xfrm>
        </p:spPr>
        <p:txBody>
          <a:bodyPr/>
          <a:lstStyle/>
          <a:p>
            <a:pPr rtl="1"/>
            <a:r>
              <a:rPr lang="he-IL" dirty="0"/>
              <a:t>אם מתקיים תנאי כלשהו, בצע כך; אחרת בצע משהו אחר. דוגמה:</a:t>
            </a:r>
          </a:p>
          <a:p>
            <a:pPr marL="0" indent="0" algn="r">
              <a:buNone/>
            </a:pPr>
            <a:r>
              <a:rPr lang="en-US" dirty="0"/>
              <a:t>if (a&gt;b)	System.out.println(“a is bigger”);</a:t>
            </a:r>
          </a:p>
          <a:p>
            <a:pPr marL="0" indent="0" algn="r">
              <a:buNone/>
            </a:pPr>
            <a:r>
              <a:rPr lang="en-US" dirty="0"/>
              <a:t>else		System.out.println(“b is bigger, or both equal”);</a:t>
            </a:r>
            <a:endParaRPr lang="he-IL" dirty="0"/>
          </a:p>
          <a:p>
            <a:pPr rtl="1"/>
            <a:r>
              <a:rPr lang="he-IL" dirty="0"/>
              <a:t>תנאי מקונן: גם אם התנאי המקורי לא התקיים, נכניס עוד תנאי. דוגמה:</a:t>
            </a:r>
          </a:p>
          <a:p>
            <a:pPr marL="0" indent="0" algn="r">
              <a:buNone/>
            </a:pPr>
            <a:r>
              <a:rPr lang="en-US" dirty="0"/>
              <a:t>if (a&gt;b)	System.out.println(“a is bigger”);</a:t>
            </a:r>
          </a:p>
          <a:p>
            <a:pPr marL="0" indent="0" algn="r">
              <a:buNone/>
            </a:pPr>
            <a:r>
              <a:rPr lang="en-US" dirty="0"/>
              <a:t>else if (a==b) System.out.println(“both are equal”);</a:t>
            </a:r>
          </a:p>
          <a:p>
            <a:pPr marL="0" indent="0" algn="r">
              <a:buNone/>
            </a:pPr>
            <a:r>
              <a:rPr lang="en-US" dirty="0"/>
              <a:t>	else	System.out.println(“b is bigger”);</a:t>
            </a:r>
            <a:endParaRPr lang="he-IL" dirty="0"/>
          </a:p>
          <a:p>
            <a:pPr marL="0" indent="0" rtl="1">
              <a:buNone/>
            </a:pPr>
            <a:r>
              <a:rPr lang="he-IL" dirty="0"/>
              <a:t>תנאי מורכב: ניתן להרכיב את התנאי בעזרת שימוש ב </a:t>
            </a:r>
            <a:r>
              <a:rPr lang="en-US" dirty="0"/>
              <a:t>or(||)</a:t>
            </a:r>
            <a:r>
              <a:rPr lang="he-IL" dirty="0"/>
              <a:t> ו-</a:t>
            </a:r>
            <a:r>
              <a:rPr lang="en-US" dirty="0"/>
              <a:t>and(&amp;&amp;)</a:t>
            </a:r>
            <a:r>
              <a:rPr lang="he-IL" dirty="0"/>
              <a:t>:</a:t>
            </a:r>
          </a:p>
          <a:p>
            <a:pPr marL="0" indent="0" algn="r">
              <a:buNone/>
            </a:pPr>
            <a:r>
              <a:rPr lang="en-US" dirty="0"/>
              <a:t>if ((a&gt;b) || (a==b))	System.out.println(“a is bigger or equal b”);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871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לולאות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7219" y="1496343"/>
            <a:ext cx="7976809" cy="3865313"/>
          </a:xfrm>
        </p:spPr>
        <p:txBody>
          <a:bodyPr>
            <a:normAutofit fontScale="85000" lnSpcReduction="20000"/>
          </a:bodyPr>
          <a:lstStyle/>
          <a:p>
            <a:pPr rtl="1">
              <a:lnSpc>
                <a:spcPct val="160000"/>
              </a:lnSpc>
            </a:pPr>
            <a:r>
              <a:rPr lang="he-IL" sz="2000" dirty="0"/>
              <a:t>נבדיל בין שלושה סוגי לולאות: לולאת </a:t>
            </a:r>
            <a:r>
              <a:rPr lang="en-US" sz="2000" dirty="0"/>
              <a:t>for</a:t>
            </a:r>
            <a:r>
              <a:rPr lang="he-IL" sz="2000" dirty="0"/>
              <a:t>, לולאת </a:t>
            </a:r>
            <a:r>
              <a:rPr lang="en-US" sz="2000" dirty="0"/>
              <a:t>while</a:t>
            </a:r>
            <a:r>
              <a:rPr lang="he-IL" sz="2000" dirty="0"/>
              <a:t>, ולולאת </a:t>
            </a:r>
            <a:r>
              <a:rPr lang="en-US" sz="2000" dirty="0"/>
              <a:t>do-while</a:t>
            </a:r>
            <a:r>
              <a:rPr lang="he-IL" sz="2000" dirty="0"/>
              <a:t>.</a:t>
            </a:r>
          </a:p>
          <a:p>
            <a:pPr rtl="1">
              <a:lnSpc>
                <a:spcPct val="160000"/>
              </a:lnSpc>
            </a:pPr>
            <a:r>
              <a:rPr lang="he-IL" sz="2000" dirty="0"/>
              <a:t>לולאת </a:t>
            </a:r>
            <a:r>
              <a:rPr lang="en-US" sz="2000" dirty="0"/>
              <a:t>for</a:t>
            </a:r>
            <a:r>
              <a:rPr lang="he-IL" sz="2000" dirty="0"/>
              <a:t>: קטע הקוד הקרוב יתבצע כמה פעמים, לפי פרמטר מוגדר מראש: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{  do something. It will occur n times  }</a:t>
            </a:r>
          </a:p>
          <a:p>
            <a:pPr rtl="1">
              <a:lnSpc>
                <a:spcPct val="160000"/>
              </a:lnSpc>
            </a:pPr>
            <a:r>
              <a:rPr lang="he-IL" sz="2000" dirty="0"/>
              <a:t>לולאת </a:t>
            </a:r>
            <a:r>
              <a:rPr lang="en-US" sz="2000" dirty="0"/>
              <a:t>while</a:t>
            </a:r>
            <a:r>
              <a:rPr lang="he-IL" sz="2000" dirty="0"/>
              <a:t>: קטע הקוד יתבצע כל עוד תנאי הלולאה תקין: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While (flag) {do something. It will occur as long as flag is true }</a:t>
            </a:r>
          </a:p>
          <a:p>
            <a:pPr rtl="1">
              <a:lnSpc>
                <a:spcPct val="160000"/>
              </a:lnSpc>
            </a:pPr>
            <a:r>
              <a:rPr lang="he-IL" sz="2000" dirty="0"/>
              <a:t>לולאת </a:t>
            </a:r>
            <a:r>
              <a:rPr lang="en-US" sz="2000" dirty="0"/>
              <a:t>do-while</a:t>
            </a:r>
            <a:r>
              <a:rPr lang="he-IL" sz="2000" dirty="0"/>
              <a:t>: קטן הקוד יתבצע לפחות פעם אחת, וכל עוד התנאי מתקיים: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do {do something. It will occur as long as flag is true }  while(flag)</a:t>
            </a:r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430FD6EE-22B5-4694-4BD1-51998D86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3332" y="216059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he-IL" dirty="0"/>
              <a:t>פונקציות</a:t>
            </a:r>
          </a:p>
        </p:txBody>
      </p:sp>
      <p:pic>
        <p:nvPicPr>
          <p:cNvPr id="17" name="Picture 4" descr="Water droplet on a petal">
            <a:extLst>
              <a:ext uri="{FF2B5EF4-FFF2-40B4-BE49-F238E27FC236}">
                <a16:creationId xmlns:a16="http://schemas.microsoft.com/office/drawing/2014/main" id="{F2F10E88-B8E3-D429-B9D0-21A78819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09" r="32798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8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he-IL" dirty="0"/>
              <a:t>קריאה לפונקציה היא חריגה מהסדר הרגיל של הקוד, לקטע קוד שרשום במקום אחר. בסוף הפונקציה, הקוד חוזר למקום שממנו קראו לפונקציה.</a:t>
            </a:r>
          </a:p>
          <a:p>
            <a:r>
              <a:rPr lang="he-IL" dirty="0"/>
              <a:t>זה מאוד באוויר, כי הרחבה על פונקציות בשבוע הבא.</a:t>
            </a:r>
          </a:p>
        </p:txBody>
      </p:sp>
    </p:spTree>
    <p:extLst>
      <p:ext uri="{BB962C8B-B14F-4D97-AF65-F5344CB8AC3E}">
        <p14:creationId xmlns:p14="http://schemas.microsoft.com/office/powerpoint/2010/main" val="25676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he-IL" dirty="0"/>
              <a:t>מחרוזות</a:t>
            </a:r>
          </a:p>
        </p:txBody>
      </p:sp>
      <p:pic>
        <p:nvPicPr>
          <p:cNvPr id="5" name="Picture 4" descr="Colourful thread loop set">
            <a:extLst>
              <a:ext uri="{FF2B5EF4-FFF2-40B4-BE49-F238E27FC236}">
                <a16:creationId xmlns:a16="http://schemas.microsoft.com/office/drawing/2014/main" id="{B4EF2A8F-1B53-A51F-A946-19F11D37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25" r="24602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49562" y="1436915"/>
            <a:ext cx="6980238" cy="4604448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dirty="0"/>
              <a:t>סוג המשתנה "המורכב" יחסית הוא מחרוזות (</a:t>
            </a:r>
            <a:r>
              <a:rPr lang="en-US" dirty="0"/>
              <a:t>String</a:t>
            </a:r>
            <a:r>
              <a:rPr lang="he-IL" dirty="0"/>
              <a:t>).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על מחרוזות ניתן לבצע המון פעולות ישירות בעזרת הסימן "נקודה".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דוגמות: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String str = “Hi there! This is a string example to help demonstrate”;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Int </a:t>
            </a:r>
            <a:r>
              <a:rPr lang="en-US" dirty="0" err="1"/>
              <a:t>firstALocatedAt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(“a”); // 18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String part = </a:t>
            </a:r>
            <a:r>
              <a:rPr lang="en-US" dirty="0" err="1"/>
              <a:t>str.substring</a:t>
            </a:r>
            <a:r>
              <a:rPr lang="en-US" dirty="0"/>
              <a:t>(0,9);	// part = “Hi there!”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int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str.length</a:t>
            </a:r>
            <a:r>
              <a:rPr lang="en-US" dirty="0"/>
              <a:t>();		//</a:t>
            </a:r>
            <a:r>
              <a:rPr lang="en-US" dirty="0" err="1"/>
              <a:t>len</a:t>
            </a:r>
            <a:r>
              <a:rPr lang="en-US" dirty="0"/>
              <a:t> = 53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char find = </a:t>
            </a:r>
            <a:r>
              <a:rPr lang="en-US" dirty="0" err="1"/>
              <a:t>str.charAt</a:t>
            </a:r>
            <a:r>
              <a:rPr lang="en-US" dirty="0"/>
              <a:t>(10);	//find = T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 err="1"/>
              <a:t>boolean</a:t>
            </a:r>
            <a:r>
              <a:rPr lang="en-US" dirty="0"/>
              <a:t> has = </a:t>
            </a:r>
            <a:r>
              <a:rPr lang="en-US" dirty="0" err="1"/>
              <a:t>str.contains</a:t>
            </a:r>
            <a:r>
              <a:rPr lang="en-US" dirty="0"/>
              <a:t>(“example”);	// has = true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 err="1"/>
              <a:t>boolean</a:t>
            </a:r>
            <a:r>
              <a:rPr lang="en-US" dirty="0"/>
              <a:t> flag = </a:t>
            </a:r>
            <a:r>
              <a:rPr lang="en-US" dirty="0" err="1"/>
              <a:t>str.equals</a:t>
            </a:r>
            <a:r>
              <a:rPr lang="en-US" dirty="0"/>
              <a:t>(part);			// flag = false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תרגילים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07961" y="1799772"/>
                <a:ext cx="10251923" cy="4110962"/>
              </a:xfrm>
            </p:spPr>
            <p:txBody>
              <a:bodyPr>
                <a:noAutofit/>
              </a:bodyPr>
              <a:lstStyle/>
              <a:p>
                <a:pPr marL="514350" indent="-514350" algn="r" rtl="1">
                  <a:buAutoNum type="arabicPeriod"/>
                </a:pPr>
                <a:r>
                  <a:rPr lang="he-IL" sz="2000" dirty="0"/>
                  <a:t>כתבו קוד שקולט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sz="2000" dirty="0"/>
                  <a:t> ומדפיס את תוצאת הסכום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sz="2000" dirty="0"/>
                  <a:t>.</a:t>
                </a:r>
              </a:p>
              <a:p>
                <a:pPr marL="514350" indent="-514350" algn="r" rtl="1">
                  <a:buAutoNum type="arabicPeriod"/>
                </a:pPr>
                <a:r>
                  <a:rPr lang="he-IL" sz="2000" dirty="0"/>
                  <a:t>כתבו קוד שקולט ארבעה מספרים שלמים מהמשתמש, ומכניס אותם למערך. לאחר מכן, הקוד יחשב את הממוצע של ארבעת (שימו לב שהממוצע לא חייב להיות שלם) ומדפיס אותו.</a:t>
                </a:r>
              </a:p>
              <a:p>
                <a:pPr marL="514350" indent="-514350" algn="r" rtl="1">
                  <a:buAutoNum type="arabicPeriod"/>
                </a:pPr>
                <a:r>
                  <a:rPr lang="he-IL" sz="2000" dirty="0"/>
                  <a:t>כתבו קטע קוד שמדפיס את הצורה הבאה:</a:t>
                </a:r>
              </a:p>
              <a:p>
                <a:pPr marL="0" indent="0">
                  <a:buNone/>
                </a:pPr>
                <a:r>
                  <a:rPr lang="en-US" sz="2000" dirty="0"/>
                  <a:t>*</a:t>
                </a:r>
                <a:br>
                  <a:rPr lang="en-US" sz="2000" dirty="0"/>
                </a:br>
                <a:r>
                  <a:rPr lang="en-US" sz="2000" dirty="0"/>
                  <a:t>**</a:t>
                </a:r>
                <a:br>
                  <a:rPr lang="en-US" sz="2000" dirty="0"/>
                </a:br>
                <a:r>
                  <a:rPr lang="en-US" sz="2000" dirty="0"/>
                  <a:t>***</a:t>
                </a:r>
                <a:br>
                  <a:rPr lang="en-US" sz="2000" dirty="0"/>
                </a:br>
                <a:r>
                  <a:rPr lang="en-US" sz="2000" dirty="0"/>
                  <a:t>*…* - 10 times</a:t>
                </a:r>
              </a:p>
              <a:p>
                <a:pPr marL="0" indent="0" algn="ctr" rtl="1">
                  <a:buNone/>
                </a:pPr>
                <a:r>
                  <a:rPr lang="he-IL" sz="2000" dirty="0"/>
                  <a:t>	אין לכתוב כאן את פקודת </a:t>
                </a:r>
                <a:r>
                  <a:rPr lang="en-US" sz="2000" dirty="0" err="1"/>
                  <a:t>System.out.print</a:t>
                </a:r>
                <a:r>
                  <a:rPr lang="he-IL" sz="2000" dirty="0"/>
                  <a:t> יותר מפעם אחת!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961" y="1799772"/>
                <a:ext cx="10251923" cy="4110962"/>
              </a:xfrm>
              <a:blipFill>
                <a:blip r:embed="rId2"/>
                <a:stretch>
                  <a:fillRect l="-654" t="-741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28850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TM02900688[[fn=פיאה]]</Template>
  <TotalTime>89</TotalTime>
  <Words>969</Words>
  <Application>Microsoft Office PowerPoint</Application>
  <PresentationFormat>מסך רחב</PresentationFormat>
  <Paragraphs>67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Trebuchet MS</vt:lpstr>
      <vt:lpstr>Wingdings</vt:lpstr>
      <vt:lpstr>Wingdings 3</vt:lpstr>
      <vt:lpstr>פיאה</vt:lpstr>
      <vt:lpstr>תרגול 2</vt:lpstr>
      <vt:lpstr>משתנים ב java</vt:lpstr>
      <vt:lpstr>מערכים</vt:lpstr>
      <vt:lpstr>בקרת זרימה</vt:lpstr>
      <vt:lpstr>פקודת תנאי</vt:lpstr>
      <vt:lpstr>לולאות</vt:lpstr>
      <vt:lpstr>פונקציות</vt:lpstr>
      <vt:lpstr>מחרוזות</vt:lpstr>
      <vt:lpstr>תרגילים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2</dc:title>
  <dc:creator>ראיה מור</dc:creator>
  <cp:lastModifiedBy>משה עופר</cp:lastModifiedBy>
  <cp:revision>10</cp:revision>
  <dcterms:created xsi:type="dcterms:W3CDTF">2024-01-08T19:08:58Z</dcterms:created>
  <dcterms:modified xsi:type="dcterms:W3CDTF">2024-03-11T18:00:23Z</dcterms:modified>
</cp:coreProperties>
</file>