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66" r:id="rId7"/>
    <p:sldId id="267" r:id="rId8"/>
    <p:sldId id="268" r:id="rId9"/>
    <p:sldId id="269" r:id="rId10"/>
    <p:sldId id="270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DD879-16DB-4CDE-99C6-EBC0D51DB1C8}" v="2" dt="2024-03-11T18:12:2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58" d="100"/>
          <a:sy n="58" d="100"/>
        </p:scale>
        <p:origin x="9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2D9DD879-16DB-4CDE-99C6-EBC0D51DB1C8}"/>
    <pc:docChg chg="custSel modSld">
      <pc:chgData name="משה עופר" userId="be54d6cb-761f-4aec-b214-5cfcb9fa6e02" providerId="ADAL" clId="{2D9DD879-16DB-4CDE-99C6-EBC0D51DB1C8}" dt="2024-03-11T18:14:22.323" v="25" actId="782"/>
      <pc:docMkLst>
        <pc:docMk/>
      </pc:docMkLst>
      <pc:sldChg chg="modSp">
        <pc:chgData name="משה עופר" userId="be54d6cb-761f-4aec-b214-5cfcb9fa6e02" providerId="ADAL" clId="{2D9DD879-16DB-4CDE-99C6-EBC0D51DB1C8}" dt="2024-03-11T18:11:32.957" v="0"/>
        <pc:sldMkLst>
          <pc:docMk/>
          <pc:sldMk cId="4179452131" sldId="256"/>
        </pc:sldMkLst>
        <pc:spChg chg="mod">
          <ac:chgData name="משה עופר" userId="be54d6cb-761f-4aec-b214-5cfcb9fa6e02" providerId="ADAL" clId="{2D9DD879-16DB-4CDE-99C6-EBC0D51DB1C8}" dt="2024-03-11T18:11:32.957" v="0"/>
          <ac:spMkLst>
            <pc:docMk/>
            <pc:sldMk cId="4179452131" sldId="256"/>
            <ac:spMk id="2" creationId="{B61E2F35-A965-4DD3-A90C-44E6CC8CC64F}"/>
          </ac:spMkLst>
        </pc:spChg>
        <pc:spChg chg="mod">
          <ac:chgData name="משה עופר" userId="be54d6cb-761f-4aec-b214-5cfcb9fa6e02" providerId="ADAL" clId="{2D9DD879-16DB-4CDE-99C6-EBC0D51DB1C8}" dt="2024-03-11T18:11:32.957" v="0"/>
          <ac:spMkLst>
            <pc:docMk/>
            <pc:sldMk cId="4179452131" sldId="256"/>
            <ac:spMk id="3" creationId="{CCA094DE-80C1-4225-AA08-CF4E15731235}"/>
          </ac:spMkLst>
        </pc:spChg>
      </pc:sldChg>
      <pc:sldChg chg="modSp mod">
        <pc:chgData name="משה עופר" userId="be54d6cb-761f-4aec-b214-5cfcb9fa6e02" providerId="ADAL" clId="{2D9DD879-16DB-4CDE-99C6-EBC0D51DB1C8}" dt="2024-03-11T18:13:56.742" v="19" actId="782"/>
        <pc:sldMkLst>
          <pc:docMk/>
          <pc:sldMk cId="1897810842" sldId="260"/>
        </pc:sldMkLst>
        <pc:spChg chg="mod">
          <ac:chgData name="משה עופר" userId="be54d6cb-761f-4aec-b214-5cfcb9fa6e02" providerId="ADAL" clId="{2D9DD879-16DB-4CDE-99C6-EBC0D51DB1C8}" dt="2024-03-11T18:13:56.742" v="19" actId="782"/>
          <ac:spMkLst>
            <pc:docMk/>
            <pc:sldMk cId="1897810842" sldId="260"/>
            <ac:spMk id="3" creationId="{A5BF6373-0D5C-4595-9BA0-0B68EF48BA00}"/>
          </ac:spMkLst>
        </pc:spChg>
      </pc:sldChg>
      <pc:sldChg chg="modSp mod">
        <pc:chgData name="משה עופר" userId="be54d6cb-761f-4aec-b214-5cfcb9fa6e02" providerId="ADAL" clId="{2D9DD879-16DB-4CDE-99C6-EBC0D51DB1C8}" dt="2024-03-11T18:14:22.323" v="25" actId="782"/>
        <pc:sldMkLst>
          <pc:docMk/>
          <pc:sldMk cId="504453150" sldId="261"/>
        </pc:sldMkLst>
        <pc:spChg chg="mod">
          <ac:chgData name="משה עופר" userId="be54d6cb-761f-4aec-b214-5cfcb9fa6e02" providerId="ADAL" clId="{2D9DD879-16DB-4CDE-99C6-EBC0D51DB1C8}" dt="2024-03-11T18:14:22.323" v="25" actId="782"/>
          <ac:spMkLst>
            <pc:docMk/>
            <pc:sldMk cId="504453150" sldId="261"/>
            <ac:spMk id="3" creationId="{28FB55FC-8A60-4F17-A430-E38B2E265628}"/>
          </ac:spMkLst>
        </pc:spChg>
      </pc:sldChg>
      <pc:sldChg chg="addSp modSp mod setBg">
        <pc:chgData name="משה עופר" userId="be54d6cb-761f-4aec-b214-5cfcb9fa6e02" providerId="ADAL" clId="{2D9DD879-16DB-4CDE-99C6-EBC0D51DB1C8}" dt="2024-03-11T18:11:57.980" v="7" actId="121"/>
        <pc:sldMkLst>
          <pc:docMk/>
          <pc:sldMk cId="2839880553" sldId="263"/>
        </pc:sldMkLst>
        <pc:spChg chg="mod">
          <ac:chgData name="משה עופר" userId="be54d6cb-761f-4aec-b214-5cfcb9fa6e02" providerId="ADAL" clId="{2D9DD879-16DB-4CDE-99C6-EBC0D51DB1C8}" dt="2024-03-11T18:11:47.440" v="2" actId="26606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2D9DD879-16DB-4CDE-99C6-EBC0D51DB1C8}" dt="2024-03-11T18:11:57.980" v="7" actId="121"/>
          <ac:spMkLst>
            <pc:docMk/>
            <pc:sldMk cId="2839880553" sldId="263"/>
            <ac:spMk id="3" creationId="{00000000-0000-0000-0000-000000000000}"/>
          </ac:spMkLst>
        </pc:spChg>
        <pc:spChg chg="add">
          <ac:chgData name="משה עופר" userId="be54d6cb-761f-4aec-b214-5cfcb9fa6e02" providerId="ADAL" clId="{2D9DD879-16DB-4CDE-99C6-EBC0D51DB1C8}" dt="2024-03-11T18:11:47.440" v="2" actId="26606"/>
          <ac:spMkLst>
            <pc:docMk/>
            <pc:sldMk cId="2839880553" sldId="263"/>
            <ac:spMk id="1031" creationId="{041AB071-DCA2-42CD-9124-1185AB226EEA}"/>
          </ac:spMkLst>
        </pc:spChg>
        <pc:spChg chg="add">
          <ac:chgData name="משה עופר" userId="be54d6cb-761f-4aec-b214-5cfcb9fa6e02" providerId="ADAL" clId="{2D9DD879-16DB-4CDE-99C6-EBC0D51DB1C8}" dt="2024-03-11T18:11:47.440" v="2" actId="26606"/>
          <ac:spMkLst>
            <pc:docMk/>
            <pc:sldMk cId="2839880553" sldId="263"/>
            <ac:spMk id="1033" creationId="{0392547C-FF3C-4937-BC39-BDA087FC5ADC}"/>
          </ac:spMkLst>
        </pc:spChg>
        <pc:spChg chg="add">
          <ac:chgData name="משה עופר" userId="be54d6cb-761f-4aec-b214-5cfcb9fa6e02" providerId="ADAL" clId="{2D9DD879-16DB-4CDE-99C6-EBC0D51DB1C8}" dt="2024-03-11T18:11:47.440" v="2" actId="26606"/>
          <ac:spMkLst>
            <pc:docMk/>
            <pc:sldMk cId="2839880553" sldId="263"/>
            <ac:spMk id="1035" creationId="{EF78E39C-4C90-437A-AC49-F4C5DD14809C}"/>
          </ac:spMkLst>
        </pc:spChg>
        <pc:picChg chg="mod ord">
          <ac:chgData name="משה עופר" userId="be54d6cb-761f-4aec-b214-5cfcb9fa6e02" providerId="ADAL" clId="{2D9DD879-16DB-4CDE-99C6-EBC0D51DB1C8}" dt="2024-03-11T18:11:47.440" v="2" actId="26606"/>
          <ac:picMkLst>
            <pc:docMk/>
            <pc:sldMk cId="2839880553" sldId="263"/>
            <ac:picMk id="5" creationId="{8E70569B-6AB4-0797-7C53-1EBB2739BF0D}"/>
          </ac:picMkLst>
        </pc:picChg>
        <pc:picChg chg="mod">
          <ac:chgData name="משה עופר" userId="be54d6cb-761f-4aec-b214-5cfcb9fa6e02" providerId="ADAL" clId="{2D9DD879-16DB-4CDE-99C6-EBC0D51DB1C8}" dt="2024-03-11T18:11:55.177" v="4" actId="27614"/>
          <ac:picMkLst>
            <pc:docMk/>
            <pc:sldMk cId="2839880553" sldId="263"/>
            <ac:picMk id="1026" creationId="{8053A100-E79A-E90C-0FBB-2BE7F56D3FB0}"/>
          </ac:picMkLst>
        </pc:picChg>
      </pc:sldChg>
      <pc:sldChg chg="modSp">
        <pc:chgData name="משה עופר" userId="be54d6cb-761f-4aec-b214-5cfcb9fa6e02" providerId="ADAL" clId="{2D9DD879-16DB-4CDE-99C6-EBC0D51DB1C8}" dt="2024-03-11T18:12:22.918" v="8" actId="1076"/>
        <pc:sldMkLst>
          <pc:docMk/>
          <pc:sldMk cId="796342422" sldId="264"/>
        </pc:sldMkLst>
        <pc:spChg chg="mod">
          <ac:chgData name="משה עופר" userId="be54d6cb-761f-4aec-b214-5cfcb9fa6e02" providerId="ADAL" clId="{2D9DD879-16DB-4CDE-99C6-EBC0D51DB1C8}" dt="2024-03-11T18:12:22.918" v="8" actId="1076"/>
          <ac:spMkLst>
            <pc:docMk/>
            <pc:sldMk cId="796342422" sldId="264"/>
            <ac:spMk id="6" creationId="{9FA037F2-9147-4FD5-4CF7-464B2BEB469A}"/>
          </ac:spMkLst>
        </pc:spChg>
      </pc:sldChg>
      <pc:sldChg chg="modSp mod">
        <pc:chgData name="משה עופר" userId="be54d6cb-761f-4aec-b214-5cfcb9fa6e02" providerId="ADAL" clId="{2D9DD879-16DB-4CDE-99C6-EBC0D51DB1C8}" dt="2024-03-11T18:12:35.034" v="9" actId="207"/>
        <pc:sldMkLst>
          <pc:docMk/>
          <pc:sldMk cId="3819638007" sldId="265"/>
        </pc:sldMkLst>
        <pc:spChg chg="mod">
          <ac:chgData name="משה עופר" userId="be54d6cb-761f-4aec-b214-5cfcb9fa6e02" providerId="ADAL" clId="{2D9DD879-16DB-4CDE-99C6-EBC0D51DB1C8}" dt="2024-03-11T18:12:35.034" v="9" actId="207"/>
          <ac:spMkLst>
            <pc:docMk/>
            <pc:sldMk cId="3819638007" sldId="265"/>
            <ac:spMk id="3" creationId="{B9A33719-1B2B-FB99-DCB5-7768E33450D7}"/>
          </ac:spMkLst>
        </pc:spChg>
      </pc:sldChg>
      <pc:sldChg chg="modSp mod">
        <pc:chgData name="משה עופר" userId="be54d6cb-761f-4aec-b214-5cfcb9fa6e02" providerId="ADAL" clId="{2D9DD879-16DB-4CDE-99C6-EBC0D51DB1C8}" dt="2024-03-11T18:12:47.913" v="10" actId="207"/>
        <pc:sldMkLst>
          <pc:docMk/>
          <pc:sldMk cId="4056651137" sldId="266"/>
        </pc:sldMkLst>
        <pc:spChg chg="mod">
          <ac:chgData name="משה עופר" userId="be54d6cb-761f-4aec-b214-5cfcb9fa6e02" providerId="ADAL" clId="{2D9DD879-16DB-4CDE-99C6-EBC0D51DB1C8}" dt="2024-03-11T18:12:47.913" v="10" actId="207"/>
          <ac:spMkLst>
            <pc:docMk/>
            <pc:sldMk cId="4056651137" sldId="266"/>
            <ac:spMk id="3" creationId="{B9A33719-1B2B-FB99-DCB5-7768E33450D7}"/>
          </ac:spMkLst>
        </pc:spChg>
      </pc:sldChg>
      <pc:sldChg chg="modSp mod">
        <pc:chgData name="משה עופר" userId="be54d6cb-761f-4aec-b214-5cfcb9fa6e02" providerId="ADAL" clId="{2D9DD879-16DB-4CDE-99C6-EBC0D51DB1C8}" dt="2024-03-11T18:13:02.432" v="11" actId="207"/>
        <pc:sldMkLst>
          <pc:docMk/>
          <pc:sldMk cId="1057031978" sldId="269"/>
        </pc:sldMkLst>
        <pc:spChg chg="mod">
          <ac:chgData name="משה עופר" userId="be54d6cb-761f-4aec-b214-5cfcb9fa6e02" providerId="ADAL" clId="{2D9DD879-16DB-4CDE-99C6-EBC0D51DB1C8}" dt="2024-03-11T18:13:02.432" v="11" actId="207"/>
          <ac:spMkLst>
            <pc:docMk/>
            <pc:sldMk cId="1057031978" sldId="269"/>
            <ac:spMk id="3" creationId="{B9A33719-1B2B-FB99-DCB5-7768E33450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10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5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53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1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5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3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1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8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791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5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מיונים, חיפוש בינארי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679"/>
          </a:xfrm>
        </p:spPr>
        <p:txBody>
          <a:bodyPr>
            <a:normAutofit/>
          </a:bodyPr>
          <a:lstStyle/>
          <a:p>
            <a:pPr algn="ctr" rtl="1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I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65"/>
            <a:ext cx="9069705" cy="7564777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31B4EF-7950-A9A4-9241-9AA00AA1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32" y="1322518"/>
            <a:ext cx="537986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binarySearch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target){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 =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 = array.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(low &lt;= high){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 = (high + low)/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(array[mid] == target){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(array[mid] &lt; target){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low = mid +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high = mid -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716683-CE87-457A-418C-13EFB480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72" y="1322517"/>
            <a:ext cx="5861778" cy="33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2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BF6373-0D5C-4595-9BA0-0B68EF48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0"/>
            <a:ext cx="10515600" cy="655615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he-IL" b="0" i="0" u="sng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זכרו לכתוב טסטים לכל התרגילים!</a:t>
            </a:r>
          </a:p>
          <a:p>
            <a:pPr marL="457200" lvl="1" indent="0">
              <a:buNone/>
            </a:pPr>
            <a:endParaRPr lang="he-IL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כתוב פונקציה שמקבלת מערך חד </a:t>
            </a:r>
            <a:r>
              <a:rPr lang="he-IL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מימדי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ובודקת האם הוא ממוין בסדר עולה: -</a:t>
            </a:r>
          </a:p>
          <a:p>
            <a:pPr marL="457200" lvl="1" indent="0">
              <a:buNone/>
            </a:pP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public static </a:t>
            </a:r>
            <a:r>
              <a:rPr lang="en-GB" b="1" i="0" u="none" strike="noStrike" baseline="0" dirty="0" err="1">
                <a:solidFill>
                  <a:schemeClr val="tx2"/>
                </a:solidFill>
                <a:latin typeface="Courier New,Bold"/>
              </a:rPr>
              <a:t>boolean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 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isSorted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int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[]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arr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GB" b="0" i="0" u="none" strike="noStrike" baseline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כתוב פונקציה שמקבלת מטריצה ובודקת אם כל השורות שלה ממוינות בסדר עולה:</a:t>
            </a:r>
          </a:p>
          <a:p>
            <a:pPr marL="457200" lvl="1" indent="0">
              <a:buNone/>
            </a:pP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public static </a:t>
            </a:r>
            <a:r>
              <a:rPr lang="en-GB" b="1" i="0" u="none" strike="noStrike" baseline="0" dirty="0" err="1">
                <a:solidFill>
                  <a:schemeClr val="tx2"/>
                </a:solidFill>
                <a:latin typeface="Courier New,Bold"/>
              </a:rPr>
              <a:t>boolean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 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rowsSorted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int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[][]mat)</a:t>
            </a:r>
          </a:p>
          <a:p>
            <a:pPr marL="457200" lvl="1" indent="0">
              <a:buNone/>
            </a:pPr>
            <a:endParaRPr lang="en-GB" b="0" i="0" u="none" strike="noStrike" baseline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כתוב פונקציה המקבלת שני מספרים שלמים ומחזירה את המחלק המשותף הגדול ביותר שלהם</a:t>
            </a:r>
          </a:p>
          <a:p>
            <a:pPr marL="457200" lvl="1" indent="0" algn="r" rtl="1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reatest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 Divisor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הוא מספר הגדול ביותר אשר מחלק את 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ו-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ללא שארית)</a:t>
            </a:r>
            <a:endParaRPr lang="he-IL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public static int 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gcd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int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p, 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int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q)</a:t>
            </a:r>
          </a:p>
          <a:p>
            <a:pPr marL="457200" lvl="1" indent="0">
              <a:buNone/>
            </a:pPr>
            <a:endParaRPr lang="en-GB" b="0" i="0" u="none" strike="noStrike" baseline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כתוב פונקציה המקבלת שני מערכים ממויינים וממזגת אותם למערך אחד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ממויין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שאותו היא מחזירה.</a:t>
            </a:r>
          </a:p>
          <a:p>
            <a:pPr marL="457200" lvl="1" indent="0">
              <a:buNone/>
            </a:pP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static  int[]  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mergeArrays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arr1[],  int arr2[])</a:t>
            </a:r>
            <a:endParaRPr lang="he-IL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b="0" i="0" u="none" strike="noStrike" baseline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כתבו פונקציה שמקבלת מספר ממשי ומעגלת אותו משמע מחזירה ערך שלם </a:t>
            </a:r>
            <a:endParaRPr lang="en-GB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שהוא הערך השלם הקרוב ביותר 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ל-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.d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מו</a:t>
            </a:r>
            <a:r>
              <a:rPr lang="he-IL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לב חצי יעוגל ל 1</a:t>
            </a:r>
          </a:p>
          <a:p>
            <a:pPr marL="457200" lvl="1" indent="0">
              <a:buNone/>
            </a:pP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Public long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round(</a:t>
            </a:r>
            <a:r>
              <a:rPr lang="en-GB" b="1" i="0" u="none" strike="noStrike" baseline="0" dirty="0">
                <a:solidFill>
                  <a:schemeClr val="tx2"/>
                </a:solidFill>
                <a:latin typeface="Courier New,Bold"/>
              </a:rPr>
              <a:t>double 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d)</a:t>
            </a:r>
          </a:p>
          <a:p>
            <a:pPr marL="457200" lvl="1" indent="0" algn="r" rtl="1">
              <a:buNone/>
            </a:pPr>
            <a:r>
              <a:rPr lang="he-IL" b="1" i="0" u="none" strike="noStrike" baseline="0" dirty="0">
                <a:solidFill>
                  <a:schemeClr val="tx2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לא להשתמש ב</a:t>
            </a:r>
            <a:r>
              <a:rPr lang="en-US" b="1" i="0" u="none" strike="noStrike" baseline="0" dirty="0" err="1">
                <a:solidFill>
                  <a:schemeClr val="tx2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Math.round</a:t>
            </a:r>
            <a:r>
              <a:rPr lang="he-IL" b="1" i="0" u="none" strike="noStrike" baseline="0" dirty="0">
                <a:solidFill>
                  <a:schemeClr val="tx2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!</a:t>
            </a:r>
            <a:r>
              <a:rPr lang="he-IL" sz="2400" b="1" i="0" u="none" strike="noStrike" baseline="0" dirty="0">
                <a:solidFill>
                  <a:schemeClr val="tx2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 (הערה קטנה לגבי שימוש בפונקציות בנויות לאחר התרגיל)</a:t>
            </a:r>
            <a:endParaRPr lang="en-GB" sz="2400" b="1" i="0" u="none" strike="noStrike" baseline="0" dirty="0">
              <a:solidFill>
                <a:schemeClr val="tx2"/>
              </a:solidFill>
              <a:highlight>
                <a:srgbClr val="00FF00"/>
              </a:highlight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e-IL" b="1" i="0" u="none" strike="noStrike" baseline="0" dirty="0"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1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FB55FC-8A60-4F17-A430-E38B2E26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09"/>
            <a:ext cx="10515600" cy="647499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6) כתבו פונקציה שמקבלת מערך, תחום אינדקסים, ומחזירה אמת אם כל איברי המערך שנמצאים בתחום בין </a:t>
            </a:r>
            <a:r>
              <a:rPr lang="en-GB" dirty="0">
                <a:solidFill>
                  <a:schemeClr val="tx2"/>
                </a:solidFill>
              </a:rPr>
              <a:t>start</a:t>
            </a:r>
            <a:r>
              <a:rPr lang="he-IL" dirty="0">
                <a:solidFill>
                  <a:schemeClr val="tx2"/>
                </a:solidFill>
              </a:rPr>
              <a:t> ל-</a:t>
            </a:r>
            <a:r>
              <a:rPr lang="en-GB" dirty="0">
                <a:solidFill>
                  <a:schemeClr val="tx2"/>
                </a:solidFill>
              </a:rPr>
              <a:t>end</a:t>
            </a:r>
            <a:r>
              <a:rPr lang="he-IL" dirty="0">
                <a:solidFill>
                  <a:schemeClr val="tx2"/>
                </a:solidFill>
              </a:rPr>
              <a:t>, ממוינים בסדר עולה</a:t>
            </a:r>
            <a:endParaRPr lang="en-GB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r>
              <a:rPr lang="en-GB" b="1" dirty="0" err="1">
                <a:solidFill>
                  <a:schemeClr val="tx2"/>
                </a:solidFill>
              </a:rPr>
              <a:t>boolean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isSortedUp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 err="1">
                <a:solidFill>
                  <a:schemeClr val="tx2"/>
                </a:solidFill>
              </a:rPr>
              <a:t>arr</a:t>
            </a:r>
            <a:r>
              <a:rPr lang="en-GB" dirty="0">
                <a:solidFill>
                  <a:schemeClr val="tx2"/>
                </a:solidFill>
              </a:rPr>
              <a:t>[], </a:t>
            </a: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>
                <a:solidFill>
                  <a:schemeClr val="tx2"/>
                </a:solidFill>
              </a:rPr>
              <a:t>start, </a:t>
            </a: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>
                <a:solidFill>
                  <a:schemeClr val="tx2"/>
                </a:solidFill>
              </a:rPr>
              <a:t>end)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7) כתובה פונקציה שמקבלת מערך ומחזירה האם רוב האיברים הם אי שלילים</a:t>
            </a:r>
          </a:p>
          <a:p>
            <a:pPr marL="0" indent="0" algn="l">
              <a:buNone/>
            </a:pPr>
            <a:r>
              <a:rPr lang="en-GB" b="1" dirty="0" err="1">
                <a:solidFill>
                  <a:schemeClr val="tx2"/>
                </a:solidFill>
              </a:rPr>
              <a:t>boolean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mostPositive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 err="1">
                <a:solidFill>
                  <a:schemeClr val="tx2"/>
                </a:solidFill>
              </a:rPr>
              <a:t>arr</a:t>
            </a:r>
            <a:r>
              <a:rPr lang="en-GB" dirty="0">
                <a:solidFill>
                  <a:schemeClr val="tx2"/>
                </a:solidFill>
              </a:rPr>
              <a:t>[])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8) כתבו פונקציה שמחזירה את הערך של האיבר השני בגודלו במערך.</a:t>
            </a:r>
          </a:p>
          <a:p>
            <a:pPr marL="0" indent="0" algn="l">
              <a:buNone/>
            </a:pP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>
                <a:solidFill>
                  <a:schemeClr val="tx2"/>
                </a:solidFill>
              </a:rPr>
              <a:t>biggest2(</a:t>
            </a:r>
            <a:r>
              <a:rPr lang="en-GB" b="1" dirty="0">
                <a:solidFill>
                  <a:schemeClr val="tx2"/>
                </a:solidFill>
              </a:rPr>
              <a:t>int</a:t>
            </a:r>
            <a:r>
              <a:rPr lang="en-GB" dirty="0">
                <a:solidFill>
                  <a:schemeClr val="tx2"/>
                </a:solidFill>
              </a:rPr>
              <a:t>[] </a:t>
            </a:r>
            <a:r>
              <a:rPr lang="en-GB" dirty="0" err="1">
                <a:solidFill>
                  <a:schemeClr val="tx2"/>
                </a:solidFill>
              </a:rPr>
              <a:t>arr</a:t>
            </a:r>
            <a:r>
              <a:rPr lang="en-GB" dirty="0">
                <a:solidFill>
                  <a:schemeClr val="tx2"/>
                </a:solidFill>
              </a:rPr>
              <a:t>)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9) כתוב פונקציה שמקבלת מטריצה ובודקת אם כל העמודות שלה ממוינות בסדר עולה:</a:t>
            </a:r>
          </a:p>
          <a:p>
            <a:pPr marL="0" indent="0" algn="l">
              <a:buNone/>
            </a:pPr>
            <a:r>
              <a:rPr lang="en-GB" b="1" dirty="0">
                <a:solidFill>
                  <a:schemeClr val="tx2"/>
                </a:solidFill>
              </a:rPr>
              <a:t>public static </a:t>
            </a:r>
            <a:r>
              <a:rPr lang="en-GB" b="1" dirty="0" err="1">
                <a:solidFill>
                  <a:schemeClr val="tx2"/>
                </a:solidFill>
              </a:rPr>
              <a:t>boolean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colsSorted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b="1" dirty="0">
                <a:solidFill>
                  <a:schemeClr val="tx2"/>
                </a:solidFill>
              </a:rPr>
              <a:t>int </a:t>
            </a:r>
            <a:r>
              <a:rPr lang="en-GB" dirty="0">
                <a:solidFill>
                  <a:schemeClr val="tx2"/>
                </a:solidFill>
              </a:rPr>
              <a:t>[][]mat)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5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1AB071-DCA2-42CD-9124-1185AB226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</a:t>
            </a:r>
            <a:r>
              <a:rPr lang="en-GB" b="1" dirty="0" err="1">
                <a:solidFill>
                  <a:srgbClr val="FFFFFF"/>
                </a:solidFill>
              </a:rPr>
              <a:t>ubble</a:t>
            </a:r>
            <a:r>
              <a:rPr lang="en-GB" b="1" dirty="0">
                <a:solidFill>
                  <a:srgbClr val="FFFFFF"/>
                </a:solidFill>
              </a:rPr>
              <a:t> Sort</a:t>
            </a:r>
            <a:endParaRPr lang="he-IL" b="1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החלפה חוזרת של אלמנטים סמוכים אם הם בסדר הלא נכון</a:t>
            </a:r>
          </a:p>
          <a:p>
            <a:pPr algn="r" rtl="1"/>
            <a:r>
              <a:rPr lang="he-IL" dirty="0" err="1">
                <a:solidFill>
                  <a:srgbClr val="FFFFFF"/>
                </a:solidFill>
              </a:rPr>
              <a:t>באיטרציה</a:t>
            </a:r>
            <a:r>
              <a:rPr lang="he-IL" dirty="0">
                <a:solidFill>
                  <a:srgbClr val="FFFFFF"/>
                </a:solidFill>
              </a:rPr>
              <a:t> ה-</a:t>
            </a:r>
            <a:r>
              <a:rPr lang="en-GB" dirty="0">
                <a:solidFill>
                  <a:srgbClr val="FFFFFF"/>
                </a:solidFill>
              </a:rPr>
              <a:t>k</a:t>
            </a:r>
            <a:r>
              <a:rPr lang="he-IL" dirty="0">
                <a:solidFill>
                  <a:srgbClr val="FFFFFF"/>
                </a:solidFill>
              </a:rPr>
              <a:t> "נבעבע" את האיבר ה-</a:t>
            </a:r>
            <a:r>
              <a:rPr lang="en-GB" dirty="0">
                <a:solidFill>
                  <a:srgbClr val="FFFFFF"/>
                </a:solidFill>
              </a:rPr>
              <a:t>k</a:t>
            </a:r>
            <a:r>
              <a:rPr lang="he-IL" dirty="0">
                <a:solidFill>
                  <a:srgbClr val="FFFFFF"/>
                </a:solidFill>
              </a:rPr>
              <a:t> בגודלו למקומו ברשימה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392547C-FF3C-4937-BC39-BDA087FC5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78E39C-4C90-437A-AC49-F4C5DD148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3647661" cy="6377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תמונה שמכילה גופן, לבן, טקסט, טיפוגרפיה&#10;&#10;התיאור נוצר באופן אוטומטי">
            <a:extLst>
              <a:ext uri="{FF2B5EF4-FFF2-40B4-BE49-F238E27FC236}">
                <a16:creationId xmlns:a16="http://schemas.microsoft.com/office/drawing/2014/main" id="{8053A100-E79A-E90C-0FBB-2BE7F56D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493" y="1664952"/>
            <a:ext cx="2671969" cy="160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8E70569B-6AB4-0797-7C53-1EBB2739B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3" y="3589867"/>
            <a:ext cx="2671969" cy="24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1B107-8EE3-4D73-89AD-FB9C09A5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33"/>
            <a:ext cx="10515600" cy="1335581"/>
          </a:xfrm>
        </p:spPr>
        <p:txBody>
          <a:bodyPr/>
          <a:lstStyle/>
          <a:p>
            <a:pPr algn="ctr"/>
            <a:r>
              <a:rPr lang="en-GB" b="1" dirty="0"/>
              <a:t>Bubble Sort</a:t>
            </a:r>
            <a:endParaRPr lang="he-IL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A037F2-9147-4FD5-4CF7-464B2BEB4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4010" y="964432"/>
            <a:ext cx="446397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bubbleSort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array) {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hasChanged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array.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&gt;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i--) {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hasChanged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i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 {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(array[j] &gt; array[j +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 {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= array[j]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array[j] = array[j +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array[j +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temp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hasChanged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(hasChanged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75"/>
            <a:ext cx="10515600" cy="861804"/>
          </a:xfrm>
        </p:spPr>
        <p:txBody>
          <a:bodyPr>
            <a:normAutofit/>
          </a:bodyPr>
          <a:lstStyle/>
          <a:p>
            <a:pPr algn="ctr" rtl="1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endParaRPr lang="en-IL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242"/>
            <a:ext cx="10515600" cy="568738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מחלקים את לשני חלקים: ממוינים ולא ממוינים.</a:t>
            </a:r>
          </a:p>
          <a:p>
            <a:pPr algn="r" rtl="1"/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בכל </a:t>
            </a:r>
            <a:r>
              <a:rPr lang="he-IL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איטרציה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נמצא את הערך הקטן ביותר בחלק הלא </a:t>
            </a:r>
            <a:r>
              <a:rPr lang="he-IL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ממויין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e-IL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ונמקמו</a:t>
            </a:r>
            <a:r>
              <a:rPr lang="he-I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בתחילת החלק הלא ממוין.</a:t>
            </a:r>
          </a:p>
          <a:p>
            <a:pPr marL="0" indent="0" algn="r" rtl="1">
              <a:buNone/>
            </a:pP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A32A-A85F-8FE8-DFA8-E44F04D5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457"/>
            <a:ext cx="7143430" cy="46391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1550C69-326D-E471-D752-C1A17C2C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42" y="2173742"/>
            <a:ext cx="1423307" cy="44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8201B-9982-4222-B2ED-553A7FA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07" y="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Selection Sort</a:t>
            </a:r>
            <a:endParaRPr lang="he-IL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19D18A-137D-8B1D-F65A-9294BCD5AE5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016406" y="1442055"/>
            <a:ext cx="4637616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selectionSort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array){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array.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minIndex = i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i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array.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(array[j] &lt; array[minIndex]){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minIndex = j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swap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minIndex)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swap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minIndex) {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= array[i]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array[i] = array[minIndex]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array[minIndex] = temp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679"/>
          </a:xfrm>
        </p:spPr>
        <p:txBody>
          <a:bodyPr>
            <a:normAutofit/>
          </a:bodyPr>
          <a:lstStyle/>
          <a:p>
            <a:pPr algn="ctr" rtl="1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endParaRPr lang="en-I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65"/>
            <a:ext cx="10515600" cy="568738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נתחיל עם האיבר השני, כאשר נתייחס לאיבר הראשון כממוין. </a:t>
            </a:r>
          </a:p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נשווה את האיבר הנוכחי הנוכחי עם האיברים הקודמים בחלק הממוין.</a:t>
            </a:r>
          </a:p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אם האיבר הנוכחי קטן יותר, נזיז את האיברים הגדולים יותר ממנו מיקום אחד ימינה.</a:t>
            </a:r>
          </a:p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נכניס את האיבר הנוכחי במקומו הנכון בחלק הממוין.</a:t>
            </a:r>
          </a:p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נחזור על התהליך עד האיבר האחרון במערך.</a:t>
            </a: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679"/>
          </a:xfrm>
        </p:spPr>
        <p:txBody>
          <a:bodyPr>
            <a:normAutofit/>
          </a:bodyPr>
          <a:lstStyle/>
          <a:p>
            <a:pPr algn="ctr" rtl="1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endParaRPr lang="en-I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52" y="1869685"/>
            <a:ext cx="10515600" cy="5687387"/>
          </a:xfrm>
        </p:spPr>
        <p:txBody>
          <a:bodyPr>
            <a:normAutofit/>
          </a:bodyPr>
          <a:lstStyle/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1B4785-C487-39FD-D189-34E9DD14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" y="1869685"/>
            <a:ext cx="5031423" cy="476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3072E84-A51C-650F-C15F-2F023236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91" y="2963188"/>
            <a:ext cx="5141862" cy="35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84426B3-9B21-D020-A600-DE69062C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88" y="787185"/>
            <a:ext cx="3337610" cy="21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1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679"/>
          </a:xfrm>
        </p:spPr>
        <p:txBody>
          <a:bodyPr>
            <a:normAutofit/>
          </a:bodyPr>
          <a:lstStyle/>
          <a:p>
            <a:pPr algn="ctr" rtl="1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endParaRPr lang="en-I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410" y="-1146485116"/>
            <a:ext cx="7787159" cy="2147483645"/>
          </a:xfrm>
        </p:spPr>
        <p:txBody>
          <a:bodyPr>
            <a:normAutofit/>
          </a:bodyPr>
          <a:lstStyle/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F3AFCA-33E5-B866-1605-8575A43D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98" y="1320172"/>
            <a:ext cx="9028590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insertionSort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array.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currentValue = array[i]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i -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 &gt;=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array[j] &gt; currentValue)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array[j +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array[j]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j--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array[j +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currentValue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679"/>
          </a:xfrm>
        </p:spPr>
        <p:txBody>
          <a:bodyPr>
            <a:normAutofit/>
          </a:bodyPr>
          <a:lstStyle/>
          <a:p>
            <a:pPr algn="ctr" rtl="1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I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65"/>
            <a:ext cx="10515600" cy="568738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חיפוש בינארי הוא שיטת חיפוש יעילה במערך ממוין</a:t>
            </a:r>
          </a:p>
          <a:p>
            <a:pPr algn="r" rt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אופן הפעולה:</a:t>
            </a:r>
          </a:p>
          <a:p>
            <a:pPr lv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נחשב את מיקום האלמנט האמצעי</a:t>
            </a:r>
          </a:p>
          <a:p>
            <a:pPr lv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נשווה את ערך האלמנט האמצעי עם ערך האלמנט שאותו אנו מחפשים</a:t>
            </a:r>
          </a:p>
          <a:p>
            <a:pPr lvl="2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שווים? נחזיר את המיקום האמצעי.</a:t>
            </a:r>
          </a:p>
          <a:p>
            <a:pPr lvl="2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קטן יותר? נצמצם את החיפוש לחצי הימני של </a:t>
            </a:r>
            <a:r>
              <a:rPr lang="he-IL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האמלנט</a:t>
            </a:r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האמצעי</a:t>
            </a:r>
          </a:p>
          <a:p>
            <a:pPr lvl="2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גדול יותר? נצמצם את החיפוש לחצי השמאלי של </a:t>
            </a:r>
            <a:r>
              <a:rPr lang="he-IL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האמלנט</a:t>
            </a:r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האמצעי</a:t>
            </a:r>
          </a:p>
          <a:p>
            <a:pPr lvl="1"/>
            <a:r>
              <a:rPr lang="he-IL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אם בסיום לא מצאנו את האיבר, נחזיר 1-</a:t>
            </a:r>
          </a:p>
          <a:p>
            <a:pPr lvl="2"/>
            <a:endParaRPr lang="he-IL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he-IL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he-IL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he-IL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31978"/>
      </p:ext>
    </p:extLst>
  </p:cSld>
  <p:clrMapOvr>
    <a:masterClrMapping/>
  </p:clrMapOvr>
</p:sld>
</file>

<file path=ppt/theme/theme1.xml><?xml version="1.0" encoding="utf-8"?>
<a:theme xmlns:a="http://schemas.openxmlformats.org/drawingml/2006/main" name="בסיס">
  <a:themeElements>
    <a:clrScheme name="בסיס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בסיס</Template>
  <TotalTime>294</TotalTime>
  <Words>974</Words>
  <Application>Microsoft Office PowerPoint</Application>
  <PresentationFormat>מסך רחב</PresentationFormat>
  <Paragraphs>81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Corbel</vt:lpstr>
      <vt:lpstr>Courier New</vt:lpstr>
      <vt:lpstr>Courier New,Bold</vt:lpstr>
      <vt:lpstr>JetBrains Mono</vt:lpstr>
      <vt:lpstr>Times New Roman</vt:lpstr>
      <vt:lpstr>בסיס</vt:lpstr>
      <vt:lpstr>תרגול 5</vt:lpstr>
      <vt:lpstr>Bubble Sort</vt:lpstr>
      <vt:lpstr>Bubble Sort</vt:lpstr>
      <vt:lpstr>Selection Sort</vt:lpstr>
      <vt:lpstr>Selection Sort</vt:lpstr>
      <vt:lpstr>Insertion Sort</vt:lpstr>
      <vt:lpstr>Insertion Sort</vt:lpstr>
      <vt:lpstr>Insertion Sort</vt:lpstr>
      <vt:lpstr>Binary Search</vt:lpstr>
      <vt:lpstr>Binary Search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משה עופר</cp:lastModifiedBy>
  <cp:revision>11</cp:revision>
  <dcterms:created xsi:type="dcterms:W3CDTF">2024-01-23T10:26:38Z</dcterms:created>
  <dcterms:modified xsi:type="dcterms:W3CDTF">2024-03-11T18:14:23Z</dcterms:modified>
</cp:coreProperties>
</file>