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7" r:id="rId6"/>
    <p:sldId id="274" r:id="rId7"/>
    <p:sldId id="266" r:id="rId8"/>
    <p:sldId id="268" r:id="rId9"/>
    <p:sldId id="276" r:id="rId10"/>
    <p:sldId id="271" r:id="rId11"/>
    <p:sldId id="272" r:id="rId12"/>
    <p:sldId id="275" r:id="rId13"/>
    <p:sldId id="25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B847E-01BF-4B49-9837-41DCC03B7B4B}" v="6" dt="2024-03-12T06:16:25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CA5B847E-01BF-4B49-9837-41DCC03B7B4B}"/>
    <pc:docChg chg="undo custSel modSld">
      <pc:chgData name="משה עופר" userId="be54d6cb-761f-4aec-b214-5cfcb9fa6e02" providerId="ADAL" clId="{CA5B847E-01BF-4B49-9837-41DCC03B7B4B}" dt="2024-03-12T06:16:25.662" v="16"/>
      <pc:docMkLst>
        <pc:docMk/>
      </pc:docMkLst>
      <pc:sldChg chg="modSp">
        <pc:chgData name="משה עופר" userId="be54d6cb-761f-4aec-b214-5cfcb9fa6e02" providerId="ADAL" clId="{CA5B847E-01BF-4B49-9837-41DCC03B7B4B}" dt="2024-03-12T06:16:25.662" v="16"/>
        <pc:sldMkLst>
          <pc:docMk/>
          <pc:sldMk cId="4179452131" sldId="256"/>
        </pc:sldMkLst>
        <pc:spChg chg="mod">
          <ac:chgData name="משה עופר" userId="be54d6cb-761f-4aec-b214-5cfcb9fa6e02" providerId="ADAL" clId="{CA5B847E-01BF-4B49-9837-41DCC03B7B4B}" dt="2024-03-12T06:16:25.662" v="16"/>
          <ac:spMkLst>
            <pc:docMk/>
            <pc:sldMk cId="4179452131" sldId="256"/>
            <ac:spMk id="2" creationId="{B61E2F35-A965-4DD3-A90C-44E6CC8CC64F}"/>
          </ac:spMkLst>
        </pc:spChg>
        <pc:spChg chg="mod">
          <ac:chgData name="משה עופר" userId="be54d6cb-761f-4aec-b214-5cfcb9fa6e02" providerId="ADAL" clId="{CA5B847E-01BF-4B49-9837-41DCC03B7B4B}" dt="2024-03-12T06:16:25.662" v="16"/>
          <ac:spMkLst>
            <pc:docMk/>
            <pc:sldMk cId="4179452131" sldId="256"/>
            <ac:spMk id="3" creationId="{CCA094DE-80C1-4225-AA08-CF4E15731235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2495794013" sldId="258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2495794013" sldId="258"/>
            <ac:spMk id="3" creationId="{44561F5C-1069-4270-85D9-7976A9219771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2839880553" sldId="263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2839880553" sldId="263"/>
            <ac:spMk id="3" creationId="{00000000-0000-0000-0000-000000000000}"/>
          </ac:spMkLst>
        </pc:spChg>
      </pc:sldChg>
      <pc:sldChg chg="modSp mod">
        <pc:chgData name="משה עופר" userId="be54d6cb-761f-4aec-b214-5cfcb9fa6e02" providerId="ADAL" clId="{CA5B847E-01BF-4B49-9837-41DCC03B7B4B}" dt="2024-03-12T06:16:25.301" v="15" actId="782"/>
        <pc:sldMkLst>
          <pc:docMk/>
          <pc:sldMk cId="3685363524" sldId="265"/>
        </pc:sldMkLst>
        <pc:spChg chg="mod">
          <ac:chgData name="משה עופר" userId="be54d6cb-761f-4aec-b214-5cfcb9fa6e02" providerId="ADAL" clId="{CA5B847E-01BF-4B49-9837-41DCC03B7B4B}" dt="2024-03-12T06:16:25.301" v="15" actId="782"/>
          <ac:spMkLst>
            <pc:docMk/>
            <pc:sldMk cId="3685363524" sldId="265"/>
            <ac:spMk id="3" creationId="{00000000-0000-0000-0000-000000000000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1873487177" sldId="266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1873487177" sldId="266"/>
            <ac:spMk id="3" creationId="{00000000-0000-0000-0000-000000000000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1489703187" sldId="269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1489703187" sldId="269"/>
            <ac:spMk id="3" creationId="{49245A01-D517-E1C9-D6F6-93C805C8D2BE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172872610" sldId="271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172872610" sldId="271"/>
            <ac:spMk id="3" creationId="{769D4A17-4011-E759-5D60-FA08CC0FB25E}"/>
          </ac:spMkLst>
        </pc:spChg>
      </pc:sldChg>
      <pc:sldChg chg="modSp mod">
        <pc:chgData name="משה עופר" userId="be54d6cb-761f-4aec-b214-5cfcb9fa6e02" providerId="ADAL" clId="{CA5B847E-01BF-4B49-9837-41DCC03B7B4B}" dt="2024-03-12T06:15:56.718" v="10"/>
        <pc:sldMkLst>
          <pc:docMk/>
          <pc:sldMk cId="320360686" sldId="272"/>
        </pc:sldMkLst>
        <pc:spChg chg="mod">
          <ac:chgData name="משה עופר" userId="be54d6cb-761f-4aec-b214-5cfcb9fa6e02" providerId="ADAL" clId="{CA5B847E-01BF-4B49-9837-41DCC03B7B4B}" dt="2024-03-12T06:15:56.718" v="10"/>
          <ac:spMkLst>
            <pc:docMk/>
            <pc:sldMk cId="320360686" sldId="272"/>
            <ac:spMk id="3" creationId="{EE1B0986-48B2-6C3F-0736-CA70E6214EF8}"/>
          </ac:spMkLst>
        </pc:spChg>
      </pc:sldChg>
      <pc:sldChg chg="modSp">
        <pc:chgData name="משה עופר" userId="be54d6cb-761f-4aec-b214-5cfcb9fa6e02" providerId="ADAL" clId="{CA5B847E-01BF-4B49-9837-41DCC03B7B4B}" dt="2024-03-12T06:16:25.662" v="16"/>
        <pc:sldMkLst>
          <pc:docMk/>
          <pc:sldMk cId="2122248399" sldId="274"/>
        </pc:sldMkLst>
        <pc:spChg chg="mod">
          <ac:chgData name="משה עופר" userId="be54d6cb-761f-4aec-b214-5cfcb9fa6e02" providerId="ADAL" clId="{CA5B847E-01BF-4B49-9837-41DCC03B7B4B}" dt="2024-03-12T06:16:25.662" v="16"/>
          <ac:spMkLst>
            <pc:docMk/>
            <pc:sldMk cId="2122248399" sldId="274"/>
            <ac:spMk id="2" creationId="{33638C86-2251-049B-B058-02A5FE664B0A}"/>
          </ac:spMkLst>
        </pc:spChg>
      </pc:sldChg>
      <pc:sldChg chg="modSp">
        <pc:chgData name="משה עופר" userId="be54d6cb-761f-4aec-b214-5cfcb9fa6e02" providerId="ADAL" clId="{CA5B847E-01BF-4B49-9837-41DCC03B7B4B}" dt="2024-03-12T06:16:25.662" v="16"/>
        <pc:sldMkLst>
          <pc:docMk/>
          <pc:sldMk cId="698186098" sldId="275"/>
        </pc:sldMkLst>
        <pc:spChg chg="mod">
          <ac:chgData name="משה עופר" userId="be54d6cb-761f-4aec-b214-5cfcb9fa6e02" providerId="ADAL" clId="{CA5B847E-01BF-4B49-9837-41DCC03B7B4B}" dt="2024-03-12T06:16:25.662" v="16"/>
          <ac:spMkLst>
            <pc:docMk/>
            <pc:sldMk cId="698186098" sldId="275"/>
            <ac:spMk id="2" creationId="{47F16907-EE3F-F618-098D-8D28D56B787B}"/>
          </ac:spMkLst>
        </pc:spChg>
      </pc:sldChg>
      <pc:sldChg chg="modSp">
        <pc:chgData name="משה עופר" userId="be54d6cb-761f-4aec-b214-5cfcb9fa6e02" providerId="ADAL" clId="{CA5B847E-01BF-4B49-9837-41DCC03B7B4B}" dt="2024-03-12T06:16:25.662" v="16"/>
        <pc:sldMkLst>
          <pc:docMk/>
          <pc:sldMk cId="988196792" sldId="276"/>
        </pc:sldMkLst>
        <pc:spChg chg="mod">
          <ac:chgData name="משה עופר" userId="be54d6cb-761f-4aec-b214-5cfcb9fa6e02" providerId="ADAL" clId="{CA5B847E-01BF-4B49-9837-41DCC03B7B4B}" dt="2024-03-12T06:16:25.662" v="16"/>
          <ac:spMkLst>
            <pc:docMk/>
            <pc:sldMk cId="988196792" sldId="276"/>
            <ac:spMk id="2" creationId="{E5CF487B-4AD6-A56B-E95C-04806B396D4C}"/>
          </ac:spMkLst>
        </pc:spChg>
      </pc:sldChg>
    </pc:docChg>
  </pc:docChgLst>
  <pc:docChgLst>
    <pc:chgData name="avi rahimov" userId="691968c839ab1598" providerId="LiveId" clId="{845D40F9-A663-4D04-98A4-E782ADC4C6D3}"/>
    <pc:docChg chg="undo custSel addSld modSld">
      <pc:chgData name="avi rahimov" userId="691968c839ab1598" providerId="LiveId" clId="{845D40F9-A663-4D04-98A4-E782ADC4C6D3}" dt="2024-02-07T21:01:22.047" v="1205" actId="20577"/>
      <pc:docMkLst>
        <pc:docMk/>
      </pc:docMkLst>
      <pc:sldChg chg="modSp mod">
        <pc:chgData name="avi rahimov" userId="691968c839ab1598" providerId="LiveId" clId="{845D40F9-A663-4D04-98A4-E782ADC4C6D3}" dt="2024-02-07T20:27:41.486" v="1105" actId="20577"/>
        <pc:sldMkLst>
          <pc:docMk/>
          <pc:sldMk cId="2495794013" sldId="258"/>
        </pc:sldMkLst>
        <pc:spChg chg="mod">
          <ac:chgData name="avi rahimov" userId="691968c839ab1598" providerId="LiveId" clId="{845D40F9-A663-4D04-98A4-E782ADC4C6D3}" dt="2024-02-07T20:27:41.486" v="1105" actId="20577"/>
          <ac:spMkLst>
            <pc:docMk/>
            <pc:sldMk cId="2495794013" sldId="258"/>
            <ac:spMk id="3" creationId="{44561F5C-1069-4270-85D9-7976A9219771}"/>
          </ac:spMkLst>
        </pc:spChg>
      </pc:sldChg>
      <pc:sldChg chg="modSp mod">
        <pc:chgData name="avi rahimov" userId="691968c839ab1598" providerId="LiveId" clId="{845D40F9-A663-4D04-98A4-E782ADC4C6D3}" dt="2024-02-07T19:45:06.374" v="445" actId="27636"/>
        <pc:sldMkLst>
          <pc:docMk/>
          <pc:sldMk cId="2839880553" sldId="263"/>
        </pc:sldMkLst>
        <pc:spChg chg="mod">
          <ac:chgData name="avi rahimov" userId="691968c839ab1598" providerId="LiveId" clId="{845D40F9-A663-4D04-98A4-E782ADC4C6D3}" dt="2024-02-07T19:45:06.374" v="445" actId="27636"/>
          <ac:spMkLst>
            <pc:docMk/>
            <pc:sldMk cId="2839880553" sldId="263"/>
            <ac:spMk id="3" creationId="{00000000-0000-0000-0000-000000000000}"/>
          </ac:spMkLst>
        </pc:spChg>
      </pc:sldChg>
      <pc:sldChg chg="modSp mod">
        <pc:chgData name="avi rahimov" userId="691968c839ab1598" providerId="LiveId" clId="{845D40F9-A663-4D04-98A4-E782ADC4C6D3}" dt="2024-02-07T19:45:51.409" v="449" actId="1076"/>
        <pc:sldMkLst>
          <pc:docMk/>
          <pc:sldMk cId="3807292968" sldId="264"/>
        </pc:sldMkLst>
        <pc:spChg chg="mod">
          <ac:chgData name="avi rahimov" userId="691968c839ab1598" providerId="LiveId" clId="{845D40F9-A663-4D04-98A4-E782ADC4C6D3}" dt="2024-02-07T19:45:51.409" v="449" actId="1076"/>
          <ac:spMkLst>
            <pc:docMk/>
            <pc:sldMk cId="3807292968" sldId="264"/>
            <ac:spMk id="2" creationId="{00000000-0000-0000-0000-000000000000}"/>
          </ac:spMkLst>
        </pc:spChg>
        <pc:spChg chg="mod">
          <ac:chgData name="avi rahimov" userId="691968c839ab1598" providerId="LiveId" clId="{845D40F9-A663-4D04-98A4-E782ADC4C6D3}" dt="2024-02-07T19:45:35.818" v="446" actId="14100"/>
          <ac:spMkLst>
            <pc:docMk/>
            <pc:sldMk cId="3807292968" sldId="264"/>
            <ac:spMk id="3" creationId="{00000000-0000-0000-0000-000000000000}"/>
          </ac:spMkLst>
        </pc:spChg>
      </pc:sldChg>
      <pc:sldChg chg="modSp mod">
        <pc:chgData name="avi rahimov" userId="691968c839ab1598" providerId="LiveId" clId="{845D40F9-A663-4D04-98A4-E782ADC4C6D3}" dt="2024-02-07T19:55:54.654" v="676" actId="20577"/>
        <pc:sldMkLst>
          <pc:docMk/>
          <pc:sldMk cId="1873487177" sldId="266"/>
        </pc:sldMkLst>
        <pc:spChg chg="mod">
          <ac:chgData name="avi rahimov" userId="691968c839ab1598" providerId="LiveId" clId="{845D40F9-A663-4D04-98A4-E782ADC4C6D3}" dt="2024-02-07T19:55:54.654" v="676" actId="20577"/>
          <ac:spMkLst>
            <pc:docMk/>
            <pc:sldMk cId="1873487177" sldId="266"/>
            <ac:spMk id="3" creationId="{00000000-0000-0000-0000-000000000000}"/>
          </ac:spMkLst>
        </pc:spChg>
      </pc:sldChg>
      <pc:sldChg chg="addSp modSp mod">
        <pc:chgData name="avi rahimov" userId="691968c839ab1598" providerId="LiveId" clId="{845D40F9-A663-4D04-98A4-E782ADC4C6D3}" dt="2024-02-07T19:49:16.484" v="526" actId="20577"/>
        <pc:sldMkLst>
          <pc:docMk/>
          <pc:sldMk cId="167303773" sldId="267"/>
        </pc:sldMkLst>
        <pc:spChg chg="mod">
          <ac:chgData name="avi rahimov" userId="691968c839ab1598" providerId="LiveId" clId="{845D40F9-A663-4D04-98A4-E782ADC4C6D3}" dt="2024-02-07T19:34:04.012" v="19" actId="1076"/>
          <ac:spMkLst>
            <pc:docMk/>
            <pc:sldMk cId="167303773" sldId="267"/>
            <ac:spMk id="3" creationId="{00000000-0000-0000-0000-000000000000}"/>
          </ac:spMkLst>
        </pc:spChg>
        <pc:spChg chg="mod">
          <ac:chgData name="avi rahimov" userId="691968c839ab1598" providerId="LiveId" clId="{845D40F9-A663-4D04-98A4-E782ADC4C6D3}" dt="2024-02-07T19:49:16.484" v="526" actId="20577"/>
          <ac:spMkLst>
            <pc:docMk/>
            <pc:sldMk cId="167303773" sldId="267"/>
            <ac:spMk id="4" creationId="{B0476B5E-240E-56C4-03B2-10F77021E25B}"/>
          </ac:spMkLst>
        </pc:spChg>
        <pc:spChg chg="mod">
          <ac:chgData name="avi rahimov" userId="691968c839ab1598" providerId="LiveId" clId="{845D40F9-A663-4D04-98A4-E782ADC4C6D3}" dt="2024-02-07T19:34:04.483" v="20" actId="1076"/>
          <ac:spMkLst>
            <pc:docMk/>
            <pc:sldMk cId="167303773" sldId="267"/>
            <ac:spMk id="9" creationId="{6BB67490-60B5-92F6-E292-199DCD24A266}"/>
          </ac:spMkLst>
        </pc:spChg>
        <pc:picChg chg="add mod">
          <ac:chgData name="avi rahimov" userId="691968c839ab1598" providerId="LiveId" clId="{845D40F9-A663-4D04-98A4-E782ADC4C6D3}" dt="2024-02-07T19:34:04.833" v="21" actId="14100"/>
          <ac:picMkLst>
            <pc:docMk/>
            <pc:sldMk cId="167303773" sldId="267"/>
            <ac:picMk id="1026" creationId="{02F8C4C8-109A-F68B-2C82-5BDC8A139B54}"/>
          </ac:picMkLst>
        </pc:picChg>
      </pc:sldChg>
      <pc:sldChg chg="delSp modSp mod">
        <pc:chgData name="avi rahimov" userId="691968c839ab1598" providerId="LiveId" clId="{845D40F9-A663-4D04-98A4-E782ADC4C6D3}" dt="2024-02-07T20:05:46.019" v="1009" actId="1076"/>
        <pc:sldMkLst>
          <pc:docMk/>
          <pc:sldMk cId="1566518289" sldId="268"/>
        </pc:sldMkLst>
        <pc:spChg chg="mod">
          <ac:chgData name="avi rahimov" userId="691968c839ab1598" providerId="LiveId" clId="{845D40F9-A663-4D04-98A4-E782ADC4C6D3}" dt="2024-02-07T20:05:46.019" v="1009" actId="1076"/>
          <ac:spMkLst>
            <pc:docMk/>
            <pc:sldMk cId="1566518289" sldId="268"/>
            <ac:spMk id="3" creationId="{00000000-0000-0000-0000-000000000000}"/>
          </ac:spMkLst>
        </pc:spChg>
        <pc:spChg chg="del mod">
          <ac:chgData name="avi rahimov" userId="691968c839ab1598" providerId="LiveId" clId="{845D40F9-A663-4D04-98A4-E782ADC4C6D3}" dt="2024-02-07T20:04:46.366" v="993" actId="21"/>
          <ac:spMkLst>
            <pc:docMk/>
            <pc:sldMk cId="1566518289" sldId="268"/>
            <ac:spMk id="4" creationId="{7BF7A483-0453-9123-AE43-EE448242D9BB}"/>
          </ac:spMkLst>
        </pc:spChg>
        <pc:spChg chg="del">
          <ac:chgData name="avi rahimov" userId="691968c839ab1598" providerId="LiveId" clId="{845D40F9-A663-4D04-98A4-E782ADC4C6D3}" dt="2024-02-07T20:04:55.661" v="997" actId="21"/>
          <ac:spMkLst>
            <pc:docMk/>
            <pc:sldMk cId="1566518289" sldId="268"/>
            <ac:spMk id="5" creationId="{84C3044A-F881-F080-367E-60A84BF19B32}"/>
          </ac:spMkLst>
        </pc:spChg>
      </pc:sldChg>
      <pc:sldChg chg="modSp mod">
        <pc:chgData name="avi rahimov" userId="691968c839ab1598" providerId="LiveId" clId="{845D40F9-A663-4D04-98A4-E782ADC4C6D3}" dt="2024-02-07T20:56:09.120" v="1143" actId="20577"/>
        <pc:sldMkLst>
          <pc:docMk/>
          <pc:sldMk cId="1489703187" sldId="269"/>
        </pc:sldMkLst>
        <pc:spChg chg="mod">
          <ac:chgData name="avi rahimov" userId="691968c839ab1598" providerId="LiveId" clId="{845D40F9-A663-4D04-98A4-E782ADC4C6D3}" dt="2024-02-07T20:56:09.120" v="1143" actId="20577"/>
          <ac:spMkLst>
            <pc:docMk/>
            <pc:sldMk cId="1489703187" sldId="269"/>
            <ac:spMk id="3" creationId="{49245A01-D517-E1C9-D6F6-93C805C8D2BE}"/>
          </ac:spMkLst>
        </pc:spChg>
      </pc:sldChg>
      <pc:sldChg chg="modSp mod">
        <pc:chgData name="avi rahimov" userId="691968c839ab1598" providerId="LiveId" clId="{845D40F9-A663-4D04-98A4-E782ADC4C6D3}" dt="2024-02-07T21:01:22.047" v="1205" actId="20577"/>
        <pc:sldMkLst>
          <pc:docMk/>
          <pc:sldMk cId="1668173625" sldId="270"/>
        </pc:sldMkLst>
        <pc:spChg chg="mod">
          <ac:chgData name="avi rahimov" userId="691968c839ab1598" providerId="LiveId" clId="{845D40F9-A663-4D04-98A4-E782ADC4C6D3}" dt="2024-02-07T21:01:22.047" v="1205" actId="20577"/>
          <ac:spMkLst>
            <pc:docMk/>
            <pc:sldMk cId="1668173625" sldId="270"/>
            <ac:spMk id="3" creationId="{24751120-94F1-35B3-F1F3-94AC18139E45}"/>
          </ac:spMkLst>
        </pc:spChg>
      </pc:sldChg>
      <pc:sldChg chg="modSp mod">
        <pc:chgData name="avi rahimov" userId="691968c839ab1598" providerId="LiveId" clId="{845D40F9-A663-4D04-98A4-E782ADC4C6D3}" dt="2024-02-07T19:37:00.377" v="72" actId="1076"/>
        <pc:sldMkLst>
          <pc:docMk/>
          <pc:sldMk cId="320360686" sldId="272"/>
        </pc:sldMkLst>
        <pc:spChg chg="mod">
          <ac:chgData name="avi rahimov" userId="691968c839ab1598" providerId="LiveId" clId="{845D40F9-A663-4D04-98A4-E782ADC4C6D3}" dt="2024-02-07T19:37:00.377" v="72" actId="1076"/>
          <ac:spMkLst>
            <pc:docMk/>
            <pc:sldMk cId="320360686" sldId="272"/>
            <ac:spMk id="5" creationId="{4A7D25EE-7C4E-A99B-6CF1-8F3066F729ED}"/>
          </ac:spMkLst>
        </pc:spChg>
      </pc:sldChg>
      <pc:sldChg chg="modSp mod">
        <pc:chgData name="avi rahimov" userId="691968c839ab1598" providerId="LiveId" clId="{845D40F9-A663-4D04-98A4-E782ADC4C6D3}" dt="2024-02-07T20:58:00.230" v="1201" actId="20577"/>
        <pc:sldMkLst>
          <pc:docMk/>
          <pc:sldMk cId="1365728678" sldId="273"/>
        </pc:sldMkLst>
        <pc:spChg chg="mod">
          <ac:chgData name="avi rahimov" userId="691968c839ab1598" providerId="LiveId" clId="{845D40F9-A663-4D04-98A4-E782ADC4C6D3}" dt="2024-02-07T20:58:00.230" v="1201" actId="20577"/>
          <ac:spMkLst>
            <pc:docMk/>
            <pc:sldMk cId="1365728678" sldId="273"/>
            <ac:spMk id="3" creationId="{E79DA7D6-8EBB-229E-C645-C0195AE975C9}"/>
          </ac:spMkLst>
        </pc:spChg>
      </pc:sldChg>
      <pc:sldChg chg="addSp delSp modSp new mod">
        <pc:chgData name="avi rahimov" userId="691968c839ab1598" providerId="LiveId" clId="{845D40F9-A663-4D04-98A4-E782ADC4C6D3}" dt="2024-02-07T19:47:09.285" v="478" actId="20577"/>
        <pc:sldMkLst>
          <pc:docMk/>
          <pc:sldMk cId="2122248399" sldId="274"/>
        </pc:sldMkLst>
        <pc:spChg chg="mod">
          <ac:chgData name="avi rahimov" userId="691968c839ab1598" providerId="LiveId" clId="{845D40F9-A663-4D04-98A4-E782ADC4C6D3}" dt="2024-02-07T19:47:09.285" v="478" actId="20577"/>
          <ac:spMkLst>
            <pc:docMk/>
            <pc:sldMk cId="2122248399" sldId="274"/>
            <ac:spMk id="2" creationId="{33638C86-2251-049B-B058-02A5FE664B0A}"/>
          </ac:spMkLst>
        </pc:spChg>
        <pc:spChg chg="del mod">
          <ac:chgData name="avi rahimov" userId="691968c839ab1598" providerId="LiveId" clId="{845D40F9-A663-4D04-98A4-E782ADC4C6D3}" dt="2024-02-07T19:35:01.147" v="68" actId="478"/>
          <ac:spMkLst>
            <pc:docMk/>
            <pc:sldMk cId="2122248399" sldId="274"/>
            <ac:spMk id="3" creationId="{F4A5C1F1-6B0B-D5B7-AFFA-BE1C5107EFA3}"/>
          </ac:spMkLst>
        </pc:spChg>
        <pc:picChg chg="add mod">
          <ac:chgData name="avi rahimov" userId="691968c839ab1598" providerId="LiveId" clId="{845D40F9-A663-4D04-98A4-E782ADC4C6D3}" dt="2024-02-07T19:35:17.473" v="71" actId="1076"/>
          <ac:picMkLst>
            <pc:docMk/>
            <pc:sldMk cId="2122248399" sldId="274"/>
            <ac:picMk id="2050" creationId="{738F8F60-C3CD-D53F-B816-1466D73AD38B}"/>
          </ac:picMkLst>
        </pc:picChg>
      </pc:sldChg>
      <pc:sldChg chg="addSp delSp modSp new mod">
        <pc:chgData name="avi rahimov" userId="691968c839ab1598" providerId="LiveId" clId="{845D40F9-A663-4D04-98A4-E782ADC4C6D3}" dt="2024-02-07T19:37:30.474" v="123" actId="1076"/>
        <pc:sldMkLst>
          <pc:docMk/>
          <pc:sldMk cId="698186098" sldId="275"/>
        </pc:sldMkLst>
        <pc:spChg chg="mod">
          <ac:chgData name="avi rahimov" userId="691968c839ab1598" providerId="LiveId" clId="{845D40F9-A663-4D04-98A4-E782ADC4C6D3}" dt="2024-02-07T19:37:17.817" v="119" actId="20577"/>
          <ac:spMkLst>
            <pc:docMk/>
            <pc:sldMk cId="698186098" sldId="275"/>
            <ac:spMk id="2" creationId="{47F16907-EE3F-F618-098D-8D28D56B787B}"/>
          </ac:spMkLst>
        </pc:spChg>
        <pc:spChg chg="del">
          <ac:chgData name="avi rahimov" userId="691968c839ab1598" providerId="LiveId" clId="{845D40F9-A663-4D04-98A4-E782ADC4C6D3}" dt="2024-02-07T19:37:21.758" v="120" actId="478"/>
          <ac:spMkLst>
            <pc:docMk/>
            <pc:sldMk cId="698186098" sldId="275"/>
            <ac:spMk id="3" creationId="{C3CC91FF-387F-F5E4-6E9E-9DA9DC42F4E7}"/>
          </ac:spMkLst>
        </pc:spChg>
        <pc:picChg chg="add mod">
          <ac:chgData name="avi rahimov" userId="691968c839ab1598" providerId="LiveId" clId="{845D40F9-A663-4D04-98A4-E782ADC4C6D3}" dt="2024-02-07T19:37:30.474" v="123" actId="1076"/>
          <ac:picMkLst>
            <pc:docMk/>
            <pc:sldMk cId="698186098" sldId="275"/>
            <ac:picMk id="3074" creationId="{D594467D-77F6-5DF5-E0F8-0F5B5F334089}"/>
          </ac:picMkLst>
        </pc:picChg>
      </pc:sldChg>
      <pc:sldChg chg="addSp delSp modSp new mod">
        <pc:chgData name="avi rahimov" userId="691968c839ab1598" providerId="LiveId" clId="{845D40F9-A663-4D04-98A4-E782ADC4C6D3}" dt="2024-02-07T20:05:26.888" v="1006" actId="1076"/>
        <pc:sldMkLst>
          <pc:docMk/>
          <pc:sldMk cId="988196792" sldId="276"/>
        </pc:sldMkLst>
        <pc:spChg chg="mod">
          <ac:chgData name="avi rahimov" userId="691968c839ab1598" providerId="LiveId" clId="{845D40F9-A663-4D04-98A4-E782ADC4C6D3}" dt="2024-02-07T20:04:37.021" v="990" actId="20577"/>
          <ac:spMkLst>
            <pc:docMk/>
            <pc:sldMk cId="988196792" sldId="276"/>
            <ac:spMk id="2" creationId="{E5CF487B-4AD6-A56B-E95C-04806B396D4C}"/>
          </ac:spMkLst>
        </pc:spChg>
        <pc:spChg chg="del">
          <ac:chgData name="avi rahimov" userId="691968c839ab1598" providerId="LiveId" clId="{845D40F9-A663-4D04-98A4-E782ADC4C6D3}" dt="2024-02-07T20:04:50.083" v="994" actId="478"/>
          <ac:spMkLst>
            <pc:docMk/>
            <pc:sldMk cId="988196792" sldId="276"/>
            <ac:spMk id="3" creationId="{C8BF227A-7308-DAAA-9DFA-A410F48A07A5}"/>
          </ac:spMkLst>
        </pc:spChg>
        <pc:spChg chg="add mod">
          <ac:chgData name="avi rahimov" userId="691968c839ab1598" providerId="LiveId" clId="{845D40F9-A663-4D04-98A4-E782ADC4C6D3}" dt="2024-02-07T20:05:10.159" v="1002" actId="14100"/>
          <ac:spMkLst>
            <pc:docMk/>
            <pc:sldMk cId="988196792" sldId="276"/>
            <ac:spMk id="4" creationId="{7BF7A483-0453-9123-AE43-EE448242D9BB}"/>
          </ac:spMkLst>
        </pc:spChg>
        <pc:spChg chg="add mod">
          <ac:chgData name="avi rahimov" userId="691968c839ab1598" providerId="LiveId" clId="{845D40F9-A663-4D04-98A4-E782ADC4C6D3}" dt="2024-02-07T20:05:26.888" v="1006" actId="1076"/>
          <ac:spMkLst>
            <pc:docMk/>
            <pc:sldMk cId="988196792" sldId="276"/>
            <ac:spMk id="5" creationId="{84C3044A-F881-F080-367E-60A84BF19B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CBC5-B45F-4312-9FEF-0F2D0E36887B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EB03-DC61-4ACF-83BC-8707E1C320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34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98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91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1625-F0E8-9B19-FCB5-204759FD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AEDC0-F0C0-26B0-847F-771A83216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0A3F0-18C8-3BD8-53F3-A5188520D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D3DE-986C-52B0-64E7-74CD8BDDE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682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D5CE-616E-9060-FF74-6ABC68554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2FDEA-0CE4-62CC-4F12-16B3A8D8E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4403C-33F5-9CE8-2AE6-BB1205307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038A-E1B3-CEF5-B4D7-B48D98F2D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36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84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7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2E33CE-99ED-45A3-B639-87F4CE97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FAE32F-86AF-4F91-ADC2-A73AFD6B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5FE17C-6285-4E68-B273-BA97D44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BB4CED-951A-4A2D-8284-456AF609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4F2B0B-0904-4C5C-9B46-A6CA8C0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9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75EFD-2543-4D30-BE9A-E66C32E6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2C1E44-7689-48AB-8EB9-60E06B73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A22B1C-81B3-4B1C-9B57-587014DE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AFCEC8-E8EF-4D28-A422-84955C8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96E7D2-89E9-4FC5-A533-8E4DDF6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9DA7A4-ED87-40F6-B209-10EF6D28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EF8DCF-610D-4CB9-AEA0-8AD45CC7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BFB980-674D-4B28-A1B1-76550E7A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5271BC-87C6-41EC-B582-DE6204D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1C6E12-FF45-48FA-9622-371343C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7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5F41C7-396E-4ACB-B375-0E811E5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044342-D24D-487F-B359-AD6A7F48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B294AC-6D38-40AF-AB13-8380556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79B77D-6317-40C6-A3D1-D40EE3EC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845D88-CF85-4ADE-8C39-55A158B7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61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E78CDC-EF6F-4E54-895F-24E833D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18F59-093C-4D06-8DC8-65DE40DC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78B5D3-4A49-42B4-A23A-C837671C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D87750-F7FF-4254-B957-EEA7C45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18E17-F6A5-4F6E-BACA-2899C964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1D9A2-5268-42D2-BE0C-AF1AB2C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F41688-0E74-48AB-A1EF-125266947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39374F-FB4C-4FFD-80AB-ACC69C0F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3F129C-36FC-49EC-B53C-5F4D649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2314C2-1CF2-4B2A-86F5-184CB488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D2BBEC-1AEF-4DD9-AE6F-399B6609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4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33555-95C4-46E8-872B-AD30F5A8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D331B9-0D10-4139-AD22-8D18A20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6DEBE7-3315-47DA-9EF8-D452DC37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7AF27B-B039-4836-B432-5F45EF5E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B292F2-16AA-4903-80C7-FF48F2E3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2E5BCC1-1B49-404D-80E7-04F91472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570849-D4E3-4C6E-BDA4-F0EC95F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851789-2ABC-4EC5-87AE-BD5EB74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5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637A52-971C-4467-BDC4-00AD8C16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5784A7D-10A6-47B5-AAD2-4C1EE14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6B39B8-3A9B-487F-A60E-79C6953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FB04DA-991D-4108-B50D-828F401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9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B9444EB-1524-474B-B0DD-68A43D9B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143D1D-7FF1-48B3-BF01-3101A8D6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F78C4B-63A0-4BD0-A6D4-28ABDB2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3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49861-9ADB-463E-BBF3-A63985D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71F773-587E-47B8-B416-82CE8CAA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610E38-5D4B-4381-8ABF-68EC24D9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C4D78E-1F5C-4630-AE1C-992E96E9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4481D2-674A-434B-93F8-F032CCCE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ED54C0-C499-4A92-BBF3-AB3C1F6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3FAF50-74D0-44F0-BE61-DFA17ABF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0087C34-0B26-4CD5-95B3-10D099ECE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E94566-CD1A-43A0-BCC5-01AF8C60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465272-8521-4A4B-9719-3EB83137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DBBFBB-DCB6-43C8-A86D-49709D89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AC4923-1F6C-4BA0-ABE4-5EC2DE7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3579C43-9AB8-4601-8671-038C4949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E06610-B894-4E9C-AB52-1E47EFCC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4FC3AC-6E49-44BA-BDCD-1C81F26F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D6FE3D-BEB4-41DF-8323-544984B0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1C56FB-9B77-4A16-9F4D-690CD63E3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6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מבוא לתכנות מונחה עצמים – מחלקות, אובייקטים, </a:t>
            </a:r>
            <a:r>
              <a:rPr lang="en-US" dirty="0"/>
              <a:t>Private</a:t>
            </a:r>
            <a:r>
              <a:rPr lang="he-IL" dirty="0"/>
              <a:t> ו- </a:t>
            </a:r>
            <a:r>
              <a:rPr lang="en-US" dirty="0"/>
              <a:t>Static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116B-0648-9C4C-3755-741AF5F4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5679DE-1449-1D8A-9683-ED5DEDE5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שיטות סטטיות </a:t>
            </a:r>
            <a:r>
              <a:rPr lang="en-US" dirty="0"/>
              <a:t>Static methods</a:t>
            </a:r>
            <a:r>
              <a:rPr lang="he-IL" dirty="0"/>
              <a:t>: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D4A17-4011-E759-5D60-FA08CC0F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17" y="1205082"/>
            <a:ext cx="10850366" cy="3212806"/>
          </a:xfrm>
        </p:spPr>
        <p:txBody>
          <a:bodyPr>
            <a:normAutofit fontScale="92500" lnSpcReduction="10000"/>
          </a:bodyPr>
          <a:lstStyle/>
          <a:p>
            <a:r>
              <a:rPr lang="he-IL" b="0" i="0" dirty="0">
                <a:effectLst/>
                <a:latin typeface="Söhne"/>
              </a:rPr>
              <a:t>שיטות סטטיות הן שיטות במחלקה ששייכות למחלקה עצמה, ולא לאובייקט מסוים מתוך המחלקה.</a:t>
            </a:r>
          </a:p>
          <a:p>
            <a:r>
              <a:rPr lang="he-IL" b="0" i="0" dirty="0">
                <a:effectLst/>
                <a:latin typeface="Söhne"/>
              </a:rPr>
              <a:t> בשונה משיטות רגילות, אין צורך ליצור אובייקט כדי להשתמש בשיטה סטטית. שיטה סטטית יכולה לבצע פעולות ולהחזיר ערכים שהן חלק מהמחלקה ולא מהאובייקט עצמו.</a:t>
            </a:r>
          </a:p>
          <a:p>
            <a:r>
              <a:rPr lang="he-IL" dirty="0"/>
              <a:t>לדוגמה: </a:t>
            </a:r>
            <a:r>
              <a:rPr lang="he-IL" b="0" i="0" dirty="0">
                <a:effectLst/>
                <a:latin typeface="Söhne"/>
              </a:rPr>
              <a:t>אם יש לנו מחלקה בשם</a:t>
            </a:r>
            <a:r>
              <a:rPr lang="en-US" b="0" i="0" dirty="0">
                <a:effectLst/>
                <a:latin typeface="Söhne"/>
              </a:rPr>
              <a:t>Math </a:t>
            </a:r>
            <a:r>
              <a:rPr lang="he-IL" b="0" i="0" dirty="0">
                <a:effectLst/>
                <a:latin typeface="Söhne"/>
              </a:rPr>
              <a:t> ויש לנו שיטה סטטית בשם </a:t>
            </a:r>
            <a:r>
              <a:rPr lang="en-US" b="0" i="0" dirty="0">
                <a:effectLst/>
                <a:latin typeface="Söhne"/>
              </a:rPr>
              <a:t>sum </a:t>
            </a:r>
            <a:r>
              <a:rPr lang="he-IL" b="0" i="0" dirty="0">
                <a:effectLst/>
                <a:latin typeface="Söhne"/>
              </a:rPr>
              <a:t> שמקבלת שני מספרים ומחזירה את הסכום שלהם, אז נוכל לקרוא ל</a:t>
            </a:r>
            <a:r>
              <a:rPr lang="en-US" b="0" i="0" dirty="0">
                <a:effectLst/>
                <a:latin typeface="Söhne"/>
              </a:rPr>
              <a:t>sum </a:t>
            </a:r>
            <a:r>
              <a:rPr lang="he-IL" b="0" i="0" dirty="0">
                <a:effectLst/>
                <a:latin typeface="Söhne"/>
              </a:rPr>
              <a:t> ישירות מהמחלקה </a:t>
            </a:r>
            <a:r>
              <a:rPr lang="en-US" b="0" i="0" dirty="0">
                <a:effectLst/>
                <a:latin typeface="Söhne"/>
              </a:rPr>
              <a:t>Math </a:t>
            </a:r>
            <a:r>
              <a:rPr lang="he-IL" b="0" i="0" dirty="0">
                <a:effectLst/>
                <a:latin typeface="Söhne"/>
              </a:rPr>
              <a:t> מבלי ליצור אובייקט </a:t>
            </a:r>
            <a:r>
              <a:rPr lang="en-US" b="0" i="0" dirty="0">
                <a:effectLst/>
                <a:latin typeface="Söhne"/>
              </a:rPr>
              <a:t>Math:</a:t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D9A-5B4D-4E07-7929-9717F9DF6F49}"/>
              </a:ext>
            </a:extLst>
          </p:cNvPr>
          <p:cNvSpPr txBox="1"/>
          <p:nvPr/>
        </p:nvSpPr>
        <p:spPr>
          <a:xfrm>
            <a:off x="1304604" y="4166171"/>
            <a:ext cx="958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public class Math {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</a:t>
            </a:r>
            <a:r>
              <a:rPr lang="he-IL" sz="2400" b="0" i="0" dirty="0">
                <a:solidFill>
                  <a:schemeClr val="accent6"/>
                </a:solidFill>
                <a:effectLst/>
                <a:latin typeface="Söhne Mono"/>
              </a:rPr>
              <a:t>שיטה סטטית לחיבור שני מספרים </a:t>
            </a:r>
            <a:endParaRPr lang="en-US" sz="2400" b="0" i="0" dirty="0">
              <a:solidFill>
                <a:schemeClr val="accent6"/>
              </a:solidFill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public static int sum(int a, int b) { </a:t>
            </a:r>
          </a:p>
          <a:p>
            <a:pPr algn="l" rtl="0"/>
            <a:r>
              <a:rPr lang="en-US" sz="2400" dirty="0">
                <a:latin typeface="Söhne Mono"/>
              </a:rPr>
              <a:t>		</a:t>
            </a:r>
            <a:r>
              <a:rPr lang="en-US" sz="2400" b="0" i="0" dirty="0">
                <a:effectLst/>
                <a:latin typeface="Söhne Mono"/>
              </a:rPr>
              <a:t>return a + b; </a:t>
            </a:r>
          </a:p>
          <a:p>
            <a:pPr algn="l" rtl="0"/>
            <a:r>
              <a:rPr lang="en-US" sz="2400" dirty="0">
                <a:latin typeface="Söhne Mono"/>
              </a:rPr>
              <a:t>	</a:t>
            </a:r>
            <a:r>
              <a:rPr lang="en-US" sz="2400" b="0" i="0" dirty="0">
                <a:effectLst/>
                <a:latin typeface="Söhne Mono"/>
              </a:rPr>
              <a:t>} </a:t>
            </a:r>
          </a:p>
          <a:p>
            <a:pPr algn="l" rtl="0"/>
            <a:r>
              <a:rPr lang="en-US" sz="2400" dirty="0">
                <a:latin typeface="Söhne Mono"/>
              </a:rPr>
              <a:t>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7287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BE65-2205-BB12-2A63-079204DD1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AB2540-4772-A084-96F0-B815F96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שדות סטטיים </a:t>
            </a:r>
            <a:r>
              <a:rPr lang="en-US" dirty="0"/>
              <a:t>Static </a:t>
            </a:r>
            <a:r>
              <a:rPr lang="en-US" i="0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variable</a:t>
            </a:r>
            <a:r>
              <a:rPr lang="he-IL" dirty="0"/>
              <a:t>: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1B0986-48B2-6C3F-0736-CA70E621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17" y="1205082"/>
            <a:ext cx="10850366" cy="2699098"/>
          </a:xfrm>
        </p:spPr>
        <p:txBody>
          <a:bodyPr>
            <a:normAutofit lnSpcReduction="10000"/>
          </a:bodyPr>
          <a:lstStyle/>
          <a:p>
            <a:r>
              <a:rPr lang="he-IL" b="0" i="0" dirty="0">
                <a:effectLst/>
                <a:latin typeface="Söhne"/>
              </a:rPr>
              <a:t>שדה סטטי הוא משתנה ששייך למחלקה ולא לאובייקט מסוים. כל אובייקט שנוצר מהמחלקה ישתף בערך של שדה סטטי, ושינוי שלו ישפיע על כל האובייקטים ששייכים למחלקה זו.</a:t>
            </a:r>
            <a:endParaRPr lang="en-US" b="0" i="0" dirty="0">
              <a:effectLst/>
              <a:latin typeface="Söhne"/>
            </a:endParaRPr>
          </a:p>
          <a:p>
            <a:r>
              <a:rPr lang="he-IL" dirty="0"/>
              <a:t>לדוגמה: נניח יש לנו מחלקה </a:t>
            </a:r>
            <a:r>
              <a:rPr lang="en-US" dirty="0"/>
              <a:t>Student</a:t>
            </a:r>
            <a:r>
              <a:rPr lang="he-IL" dirty="0"/>
              <a:t> ואנחנו רוצים לשמור שדה </a:t>
            </a:r>
            <a:r>
              <a:rPr lang="en-US" dirty="0"/>
              <a:t>Count</a:t>
            </a:r>
            <a:r>
              <a:rPr lang="he-IL" dirty="0"/>
              <a:t> ששומר את כמות הסטודנטים שיצרנו. נוסיף למחלקה שדה סטטי </a:t>
            </a:r>
            <a:r>
              <a:rPr lang="en-US" dirty="0"/>
              <a:t>count</a:t>
            </a:r>
            <a:r>
              <a:rPr lang="he-IL" dirty="0"/>
              <a:t> ובבנאי נוסיף </a:t>
            </a:r>
            <a:r>
              <a:rPr lang="en-US" dirty="0"/>
              <a:t>count++</a:t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25EE-7C4E-A99B-6CF1-8F3066F729ED}"/>
              </a:ext>
            </a:extLst>
          </p:cNvPr>
          <p:cNvSpPr txBox="1"/>
          <p:nvPr/>
        </p:nvSpPr>
        <p:spPr>
          <a:xfrm>
            <a:off x="670817" y="3297768"/>
            <a:ext cx="958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public class Student { </a:t>
            </a:r>
            <a:endParaRPr lang="en-US" sz="2400" b="0" i="0" dirty="0">
              <a:solidFill>
                <a:schemeClr val="accent6"/>
              </a:solidFill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private static int count =0;</a:t>
            </a:r>
            <a:r>
              <a:rPr lang="en-US" sz="2400" dirty="0">
                <a:solidFill>
                  <a:schemeClr val="accent6"/>
                </a:solidFill>
                <a:latin typeface="Söhne Mono"/>
              </a:rPr>
              <a:t>   // </a:t>
            </a:r>
            <a:r>
              <a:rPr lang="he-IL" sz="2400" dirty="0">
                <a:solidFill>
                  <a:schemeClr val="accent6"/>
                </a:solidFill>
                <a:latin typeface="Söhne Mono"/>
              </a:rPr>
              <a:t>שדה סטטי לספירה של הסטודנטים</a:t>
            </a:r>
            <a:endParaRPr lang="he-IL" sz="2400" b="0" i="0" dirty="0"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public Student(….) { </a:t>
            </a:r>
          </a:p>
          <a:p>
            <a:pPr algn="l" rtl="0"/>
            <a:r>
              <a:rPr lang="en-US" sz="2400" dirty="0">
                <a:latin typeface="Söhne Mono"/>
              </a:rPr>
              <a:t>		</a:t>
            </a:r>
            <a:r>
              <a:rPr lang="en-US" sz="2400" b="0" i="0" dirty="0">
                <a:effectLst/>
                <a:latin typeface="Söhne Mono"/>
              </a:rPr>
              <a:t>count ++; </a:t>
            </a:r>
          </a:p>
          <a:p>
            <a:pPr algn="l" rtl="0"/>
            <a:r>
              <a:rPr lang="en-US" sz="2400" dirty="0">
                <a:latin typeface="Söhne Mono"/>
              </a:rPr>
              <a:t>	</a:t>
            </a:r>
            <a:r>
              <a:rPr lang="en-US" sz="2400" b="0" i="0" dirty="0">
                <a:effectLst/>
                <a:latin typeface="Söhne Mono"/>
              </a:rPr>
              <a:t>} </a:t>
            </a:r>
          </a:p>
          <a:p>
            <a:pPr algn="l" rtl="0"/>
            <a:r>
              <a:rPr lang="en-US" sz="2400" dirty="0">
                <a:latin typeface="Söhne Mono"/>
              </a:rPr>
              <a:t>	public static int </a:t>
            </a:r>
            <a:r>
              <a:rPr lang="en-US" sz="2400" dirty="0" err="1">
                <a:latin typeface="Söhne Mono"/>
              </a:rPr>
              <a:t>getNumOfStudents</a:t>
            </a:r>
            <a:r>
              <a:rPr lang="en-US" sz="2400" dirty="0">
                <a:latin typeface="Söhne Mono"/>
              </a:rPr>
              <a:t>(){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	return count;</a:t>
            </a:r>
          </a:p>
          <a:p>
            <a:pPr algn="l" rtl="0"/>
            <a:r>
              <a:rPr lang="en-US" sz="2400" dirty="0">
                <a:latin typeface="Söhne Mono"/>
              </a:rPr>
              <a:t>	}</a:t>
            </a:r>
            <a:endParaRPr lang="en-US" sz="2400" b="0" i="0" dirty="0">
              <a:effectLst/>
              <a:latin typeface="Söhne Mono"/>
            </a:endParaRPr>
          </a:p>
          <a:p>
            <a:pPr algn="l" rtl="0"/>
            <a:r>
              <a:rPr lang="en-US" sz="2400" dirty="0">
                <a:latin typeface="Söhne Mono"/>
              </a:rPr>
              <a:t>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2036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907-EE3F-F618-098D-8D28D56B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ציורית להמחשת הרעיון</a:t>
            </a:r>
            <a:endParaRPr lang="en-IL" dirty="0"/>
          </a:p>
        </p:txBody>
      </p:sp>
      <p:pic>
        <p:nvPicPr>
          <p:cNvPr id="3074" name="Picture 2" descr="Java Static Variables and Static Methods - Simple Snippets">
            <a:extLst>
              <a:ext uri="{FF2B5EF4-FFF2-40B4-BE49-F238E27FC236}">
                <a16:creationId xmlns:a16="http://schemas.microsoft.com/office/drawing/2014/main" id="{D594467D-77F6-5DF5-E0F8-0F5B5F33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8" y="1452562"/>
            <a:ext cx="7971064" cy="51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8201B-9982-4222-B2ED-553A7FA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490906"/>
          </a:xfrm>
        </p:spPr>
        <p:txBody>
          <a:bodyPr/>
          <a:lstStyle/>
          <a:p>
            <a:r>
              <a:rPr lang="he-IL" dirty="0"/>
              <a:t>תרגילים – כל הפונקציות יהיו באותו קוד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1F5C-1069-4270-85D9-7976A92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86" y="1128244"/>
            <a:ext cx="10515600" cy="5445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 בנו מחלקה לספר בשם "</a:t>
            </a:r>
            <a:r>
              <a:rPr lang="en-US" dirty="0"/>
              <a:t>Book</a:t>
            </a:r>
            <a:r>
              <a:rPr lang="he-IL" dirty="0"/>
              <a:t>"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הוסיפו 4 שדות: </a:t>
            </a:r>
            <a:r>
              <a:rPr lang="en-US" dirty="0"/>
              <a:t> int price String title, String author, int </a:t>
            </a:r>
            <a:r>
              <a:rPr lang="en-US" dirty="0" err="1"/>
              <a:t>numOfPages</a:t>
            </a:r>
            <a:r>
              <a:rPr lang="he-IL" dirty="0"/>
              <a:t> (כל השדות צריכות להיות </a:t>
            </a:r>
            <a:r>
              <a:rPr lang="en-US" dirty="0"/>
              <a:t>private</a:t>
            </a:r>
            <a:r>
              <a:rPr lang="he-IL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בנאי למחלקה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מתודה שמוסיפה עמוד אחד לספר </a:t>
            </a:r>
            <a:r>
              <a:rPr lang="en-US" dirty="0"/>
              <a:t>public void </a:t>
            </a:r>
            <a:r>
              <a:rPr lang="en-US" dirty="0" err="1"/>
              <a:t>addOnePage</a:t>
            </a:r>
            <a:r>
              <a:rPr lang="en-US" dirty="0"/>
              <a:t>()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במחלקה מתודה </a:t>
            </a:r>
            <a:r>
              <a:rPr lang="en-US" dirty="0"/>
              <a:t>get</a:t>
            </a:r>
            <a:r>
              <a:rPr lang="he-IL" dirty="0"/>
              <a:t> עבור השדות </a:t>
            </a:r>
            <a:r>
              <a:rPr lang="en-US" dirty="0"/>
              <a:t>title , author, price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במחלקה מתודה </a:t>
            </a:r>
            <a:r>
              <a:rPr lang="en-US" dirty="0"/>
              <a:t>set </a:t>
            </a:r>
            <a:r>
              <a:rPr lang="he-IL" dirty="0"/>
              <a:t> שמשנה את השדה </a:t>
            </a:r>
            <a:r>
              <a:rPr lang="en-US" dirty="0"/>
              <a:t>price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בתוך פונקציית </a:t>
            </a:r>
            <a:r>
              <a:rPr lang="en-US" dirty="0"/>
              <a:t>main</a:t>
            </a:r>
            <a:r>
              <a:rPr lang="he-IL" dirty="0"/>
              <a:t> תיצרו אובייקט חדש </a:t>
            </a:r>
            <a:r>
              <a:rPr lang="en-US" dirty="0"/>
              <a:t>Book1</a:t>
            </a:r>
            <a:r>
              <a:rPr lang="he-IL" dirty="0"/>
              <a:t> עם השם "</a:t>
            </a:r>
            <a:r>
              <a:rPr lang="en-US" dirty="0"/>
              <a:t>Harry Potter” </a:t>
            </a:r>
            <a:r>
              <a:rPr lang="he-IL" dirty="0"/>
              <a:t> והסופר </a:t>
            </a:r>
            <a:r>
              <a:rPr lang="en-US" dirty="0"/>
              <a:t>“J.K Rowling”</a:t>
            </a:r>
            <a:r>
              <a:rPr lang="he-IL" dirty="0"/>
              <a:t> עם 361 עמודים ומחיר 75 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בתוך פונקציית </a:t>
            </a:r>
            <a:r>
              <a:rPr lang="en-US" dirty="0"/>
              <a:t>main</a:t>
            </a:r>
            <a:r>
              <a:rPr lang="he-IL" dirty="0"/>
              <a:t> תשנו את המחיר של </a:t>
            </a:r>
            <a:r>
              <a:rPr lang="en-US" dirty="0"/>
              <a:t>Book1</a:t>
            </a:r>
            <a:r>
              <a:rPr lang="he-IL" dirty="0"/>
              <a:t> ל 100 ותוסיפו עמוד אחד לספר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תדפיסו ב </a:t>
            </a:r>
            <a:r>
              <a:rPr lang="en-US" dirty="0"/>
              <a:t>main</a:t>
            </a:r>
            <a:r>
              <a:rPr lang="he-IL" dirty="0"/>
              <a:t> את  השם הספר והסופר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הוסיפו מחלקה של </a:t>
            </a:r>
            <a:r>
              <a:rPr lang="en-US" dirty="0"/>
              <a:t>test</a:t>
            </a:r>
            <a:r>
              <a:rPr lang="he-IL" dirty="0"/>
              <a:t> שבודקת את הפונקציות שניתן לבדוק(כמו </a:t>
            </a:r>
            <a:r>
              <a:rPr lang="en-US" dirty="0"/>
              <a:t>get</a:t>
            </a:r>
            <a:r>
              <a:rPr lang="he-IL" dirty="0"/>
              <a:t> למשל).</a:t>
            </a:r>
          </a:p>
        </p:txBody>
      </p:sp>
    </p:spTree>
    <p:extLst>
      <p:ext uri="{BB962C8B-B14F-4D97-AF65-F5344CB8AC3E}">
        <p14:creationId xmlns:p14="http://schemas.microsoft.com/office/powerpoint/2010/main" val="249579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3463-331D-CB87-BE65-C07F3D73F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A35368-1CD8-4721-E154-4D9E4C0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90906"/>
          </a:xfrm>
        </p:spPr>
        <p:txBody>
          <a:bodyPr/>
          <a:lstStyle/>
          <a:p>
            <a:r>
              <a:rPr lang="he-IL" dirty="0"/>
              <a:t>תרגילים – כל הפונקציות יהיו באותו קוד!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245A01-D517-E1C9-D6F6-93C805C8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762000"/>
            <a:ext cx="11041936" cy="5811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 בנו מחלקה בשם </a:t>
            </a:r>
            <a:r>
              <a:rPr lang="en-US" dirty="0"/>
              <a:t>“</a:t>
            </a:r>
            <a:r>
              <a:rPr lang="en-US" b="1" dirty="0"/>
              <a:t>Interval</a:t>
            </a:r>
            <a:r>
              <a:rPr lang="en-US" dirty="0"/>
              <a:t>”</a:t>
            </a:r>
            <a:r>
              <a:rPr lang="he-IL" dirty="0"/>
              <a:t> שתייצג קטע בין שתי נקודות </a:t>
            </a:r>
            <a:r>
              <a:rPr lang="en-US" dirty="0"/>
              <a:t>left</a:t>
            </a:r>
            <a:r>
              <a:rPr lang="he-IL" dirty="0"/>
              <a:t> ו </a:t>
            </a:r>
            <a:r>
              <a:rPr lang="en-US" dirty="0"/>
              <a:t>right</a:t>
            </a:r>
            <a:r>
              <a:rPr lang="he-IL" dirty="0"/>
              <a:t> על ציר ה </a:t>
            </a:r>
            <a:r>
              <a:rPr lang="en-US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הוסיפו את 2 המשתנים </a:t>
            </a:r>
            <a:r>
              <a:rPr lang="en-US" dirty="0"/>
              <a:t>_left</a:t>
            </a:r>
            <a:r>
              <a:rPr lang="he-IL" dirty="0"/>
              <a:t> נקודה השמאלית של הקטע ו- </a:t>
            </a:r>
            <a:r>
              <a:rPr lang="en-US" dirty="0"/>
              <a:t>_right </a:t>
            </a:r>
            <a:r>
              <a:rPr lang="he-IL" dirty="0"/>
              <a:t>הנקודה הימנית של הקטע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את הבנאי למחלקה : </a:t>
            </a:r>
            <a:r>
              <a:rPr lang="en-US" dirty="0"/>
              <a:t>public Interval (double x, double y)</a:t>
            </a:r>
            <a:r>
              <a:rPr lang="he-IL" dirty="0"/>
              <a:t> . עליך לדאוג שהקטע לא יהיה ריק, כלומר </a:t>
            </a:r>
            <a:r>
              <a:rPr lang="en-US" dirty="0"/>
              <a:t>_left</a:t>
            </a:r>
            <a:r>
              <a:rPr lang="he-IL" dirty="0"/>
              <a:t> צריך להיות קטן או שווה ל </a:t>
            </a:r>
            <a:r>
              <a:rPr lang="en-US" dirty="0"/>
              <a:t>_right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פונקציה בוליאנית שמקבלת נקודה כלשהי על ציר ה </a:t>
            </a:r>
            <a:r>
              <a:rPr lang="en-US" dirty="0"/>
              <a:t>X</a:t>
            </a:r>
            <a:r>
              <a:rPr lang="he-IL" dirty="0"/>
              <a:t> ומחזירה </a:t>
            </a:r>
            <a:r>
              <a:rPr lang="en-US" dirty="0"/>
              <a:t>true</a:t>
            </a:r>
            <a:r>
              <a:rPr lang="he-IL" dirty="0"/>
              <a:t> אם הנקודה שייכת לקטע הזה: </a:t>
            </a:r>
            <a:r>
              <a:rPr lang="en-US" dirty="0"/>
              <a:t>public Boolean contains (double x)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פונקציה בוליאנית שמקבלת קטע אחר ומחזירה </a:t>
            </a:r>
            <a:r>
              <a:rPr lang="en-US" dirty="0"/>
              <a:t>true</a:t>
            </a:r>
            <a:r>
              <a:rPr lang="he-IL" dirty="0"/>
              <a:t> אם הקטעים נחתכים, אחרת היא תחזיר </a:t>
            </a:r>
            <a:r>
              <a:rPr lang="en-US" dirty="0"/>
              <a:t>false</a:t>
            </a:r>
            <a:r>
              <a:rPr lang="he-IL" dirty="0"/>
              <a:t>  : </a:t>
            </a:r>
            <a:r>
              <a:rPr lang="en-US" dirty="0"/>
              <a:t>public Boolean intersection(Interval b)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פונקציה </a:t>
            </a:r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he-IL" dirty="0"/>
              <a:t> המציגה את הקטע כמחרוזת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כתבו פונקציה שמקבלת קטע אחר ומחזירה מרחק בין אמצעי הקטעים(הנוכחי ומה שמקבלים בפונקציה) : </a:t>
            </a:r>
            <a:r>
              <a:rPr lang="en-US" dirty="0"/>
              <a:t>public double </a:t>
            </a:r>
            <a:r>
              <a:rPr lang="en-US" dirty="0" err="1"/>
              <a:t>distBetweenMidPoints</a:t>
            </a:r>
            <a:r>
              <a:rPr lang="en-US" dirty="0"/>
              <a:t> (Interval b)</a:t>
            </a:r>
            <a:r>
              <a:rPr lang="he-I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כתוב פונקציית </a:t>
            </a:r>
            <a:r>
              <a:rPr lang="en-US" dirty="0"/>
              <a:t>main</a:t>
            </a:r>
            <a:r>
              <a:rPr lang="he-IL" dirty="0"/>
              <a:t> שבודקת את כל הפונקציות הנ"ל 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הוסיפו מחלקה של </a:t>
            </a:r>
            <a:r>
              <a:rPr lang="en-US" dirty="0"/>
              <a:t>test</a:t>
            </a:r>
            <a:r>
              <a:rPr lang="he-IL" dirty="0"/>
              <a:t> שגם כן בודקת את כל הפונקציות הנ"ל</a:t>
            </a:r>
          </a:p>
        </p:txBody>
      </p:sp>
    </p:spTree>
    <p:extLst>
      <p:ext uri="{BB962C8B-B14F-4D97-AF65-F5344CB8AC3E}">
        <p14:creationId xmlns:p14="http://schemas.microsoft.com/office/powerpoint/2010/main" val="148970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2553-E83D-EACC-FA48-6E5EDF6E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751120-94F1-35B3-F1F3-94AC1813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2" y="190500"/>
            <a:ext cx="11041936" cy="581143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e-IL" dirty="0"/>
              <a:t> </a:t>
            </a:r>
            <a:r>
              <a:rPr lang="he-IL" sz="9600" dirty="0"/>
              <a:t>בנו מחלקה בשם </a:t>
            </a:r>
            <a:r>
              <a:rPr lang="en-US" sz="9600" dirty="0"/>
              <a:t>“</a:t>
            </a:r>
            <a:r>
              <a:rPr lang="en-US" sz="9600" b="1" dirty="0"/>
              <a:t>Fraction</a:t>
            </a:r>
            <a:r>
              <a:rPr lang="en-US" sz="9600" dirty="0"/>
              <a:t>”</a:t>
            </a:r>
            <a:r>
              <a:rPr lang="he-IL" sz="9600" dirty="0"/>
              <a:t> שמתפלת בשברים פשוטים</a:t>
            </a:r>
            <a:endParaRPr lang="en-US" sz="9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המחלקה מכילה 2 משתני עצם: מונה </a:t>
            </a:r>
            <a:r>
              <a:rPr lang="en-US" sz="9600" dirty="0"/>
              <a:t>(_nominator)</a:t>
            </a:r>
            <a:r>
              <a:rPr lang="he-IL" sz="9600" dirty="0"/>
              <a:t> ומכנה </a:t>
            </a:r>
            <a:r>
              <a:rPr lang="en-US" sz="9600" dirty="0"/>
              <a:t>(_denominator)</a:t>
            </a:r>
            <a:r>
              <a:rPr lang="he-IL" sz="9600" dirty="0"/>
              <a:t> שהם מספרים שלמים.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המחלקה מכילה 3 בנאים: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600" b="1" dirty="0"/>
              <a:t>בנאי מחדל: </a:t>
            </a:r>
            <a:r>
              <a:rPr lang="he-IL" sz="9600" dirty="0"/>
              <a:t>היוצר שבר </a:t>
            </a:r>
            <a:r>
              <a:rPr lang="he-IL" sz="9600" b="1" dirty="0"/>
              <a:t>0/1</a:t>
            </a:r>
            <a:r>
              <a:rPr lang="en-US" sz="9600" b="1" dirty="0"/>
              <a:t>  </a:t>
            </a:r>
            <a:r>
              <a:rPr lang="he-IL" sz="9600" b="1" dirty="0"/>
              <a:t> </a:t>
            </a:r>
            <a:r>
              <a:rPr lang="he-IL" sz="9600" dirty="0"/>
              <a:t>כלומר שהמונה שווה ל 0 והמכנה שווה ל 1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600" b="1" dirty="0"/>
              <a:t>בנאי רגיל: </a:t>
            </a:r>
            <a:r>
              <a:rPr lang="he-IL" sz="9600" dirty="0"/>
              <a:t>שמקבל מונה ומכנה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600" b="1" dirty="0"/>
              <a:t>בנאי מעתיק: </a:t>
            </a:r>
            <a:r>
              <a:rPr lang="he-IL" sz="9600" dirty="0"/>
              <a:t>שמקבל </a:t>
            </a:r>
            <a:r>
              <a:rPr lang="en-US" sz="9600" dirty="0"/>
              <a:t>Fraction</a:t>
            </a:r>
            <a:r>
              <a:rPr lang="he-IL" sz="9600" dirty="0"/>
              <a:t> ובונה שבר חדש עם אותו מונה ואותו מכנה</a:t>
            </a:r>
            <a:endParaRPr lang="en-US" sz="9600" dirty="0"/>
          </a:p>
          <a:p>
            <a:pPr marL="0" indent="0">
              <a:lnSpc>
                <a:spcPct val="120000"/>
              </a:lnSpc>
              <a:buNone/>
            </a:pPr>
            <a:r>
              <a:rPr lang="he-IL" sz="9600" dirty="0"/>
              <a:t>3.    </a:t>
            </a:r>
            <a:r>
              <a:rPr lang="he-IL" sz="9600"/>
              <a:t>המחלקה צריכה </a:t>
            </a:r>
            <a:r>
              <a:rPr lang="he-IL" sz="9600" dirty="0"/>
              <a:t>להכיל שיטות שמבצעות את פעולות אריתמטיות של: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b="1" dirty="0"/>
              <a:t>Plus(Fraction f)</a:t>
            </a:r>
            <a:r>
              <a:rPr lang="he-IL" sz="9600" b="1" dirty="0"/>
              <a:t> </a:t>
            </a:r>
            <a:r>
              <a:rPr lang="he-IL" sz="9600" dirty="0"/>
              <a:t>–חיבור של השבר הזה עם השבר </a:t>
            </a:r>
            <a:r>
              <a:rPr lang="en-US" sz="9600" dirty="0"/>
              <a:t>f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b="1" dirty="0"/>
              <a:t>Minus(Fraction f)</a:t>
            </a:r>
            <a:r>
              <a:rPr lang="he-IL" sz="9600" b="1" dirty="0"/>
              <a:t>  </a:t>
            </a:r>
            <a:r>
              <a:rPr lang="he-IL" sz="9600" dirty="0"/>
              <a:t>- חיסור של השבר הזה בשבר </a:t>
            </a:r>
            <a:r>
              <a:rPr lang="en-US" sz="9600" dirty="0"/>
              <a:t>f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b="1" dirty="0"/>
              <a:t>Mul(Fraction f)</a:t>
            </a:r>
            <a:r>
              <a:rPr lang="he-IL" sz="9600" b="1" dirty="0"/>
              <a:t> </a:t>
            </a:r>
            <a:r>
              <a:rPr lang="he-IL" sz="9600" dirty="0"/>
              <a:t>– כפל של השבר הזה בשבר </a:t>
            </a:r>
            <a:r>
              <a:rPr lang="en-US" sz="9600" dirty="0"/>
              <a:t>f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b="1" dirty="0"/>
              <a:t>Div(Fraction f)</a:t>
            </a:r>
            <a:r>
              <a:rPr lang="he-IL" sz="9600" b="1" dirty="0"/>
              <a:t> </a:t>
            </a:r>
            <a:r>
              <a:rPr lang="he-IL" sz="9600" dirty="0"/>
              <a:t>– חילוק של השבר הזה בשבר </a:t>
            </a:r>
            <a:r>
              <a:rPr lang="en-US" sz="9600" dirty="0"/>
              <a:t>f</a:t>
            </a:r>
            <a:endParaRPr lang="he-IL" sz="9600" dirty="0"/>
          </a:p>
          <a:p>
            <a:pPr marL="0" indent="0">
              <a:lnSpc>
                <a:spcPct val="120000"/>
              </a:lnSpc>
              <a:buNone/>
            </a:pPr>
            <a:r>
              <a:rPr lang="he-IL" sz="9600" b="1" dirty="0"/>
              <a:t>שימו לב: </a:t>
            </a:r>
            <a:r>
              <a:rPr lang="he-IL" sz="9600" dirty="0"/>
              <a:t>כל השברים צריכים להיות מצומצמים! כלומר אם הבנאי מקבל 3 כמונה ו 6 כמכנה השבר צריך להיות ½ או אם מחברים ¾ עם ¾  התוצאה היא 3/2 ולא 6/4 (כדי לצמצם שבר צריך לחלק את המונה והמכנה במחלק המשותף הגדול ביותר שלהם- </a:t>
            </a:r>
            <a:r>
              <a:rPr lang="en-US" sz="9600" dirty="0"/>
              <a:t>GCD</a:t>
            </a:r>
            <a:r>
              <a:rPr lang="he-IL" sz="9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7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72FD-B14B-F6FE-30E9-8FC8FCAD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9DA7D6-8EBB-229E-C645-C0195AE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1166545"/>
            <a:ext cx="11041936" cy="2542426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בנו מחלקה </a:t>
            </a:r>
            <a:r>
              <a:rPr lang="en-US" sz="9600" dirty="0"/>
              <a:t>“Student”</a:t>
            </a:r>
            <a:r>
              <a:rPr lang="he-IL" sz="9600" dirty="0"/>
              <a:t> שבתוכו יש שדות: </a:t>
            </a:r>
            <a:r>
              <a:rPr lang="en-US" sz="9600" dirty="0"/>
              <a:t>address, </a:t>
            </a:r>
            <a:r>
              <a:rPr lang="en-US" sz="9600" dirty="0" err="1"/>
              <a:t>MolecularBiologyGrade</a:t>
            </a:r>
            <a:r>
              <a:rPr lang="en-US" sz="9600" dirty="0"/>
              <a:t> , name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כתבו מתודה </a:t>
            </a:r>
            <a:r>
              <a:rPr lang="en-US" sz="9600" dirty="0" err="1"/>
              <a:t>displayInfo</a:t>
            </a:r>
            <a:r>
              <a:rPr lang="he-IL" sz="9600" dirty="0"/>
              <a:t> ב </a:t>
            </a:r>
            <a:r>
              <a:rPr lang="en-US" sz="9600" dirty="0"/>
              <a:t>Student</a:t>
            </a:r>
            <a:r>
              <a:rPr lang="he-IL" sz="9600" dirty="0"/>
              <a:t> שמדפיסה את המידע</a:t>
            </a:r>
            <a:r>
              <a:rPr lang="en-US" sz="9600" dirty="0"/>
              <a:t> </a:t>
            </a:r>
            <a:r>
              <a:rPr lang="he-IL" sz="9600" dirty="0"/>
              <a:t> בשדות שלו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הוסיפו פונקציה סטטית </a:t>
            </a:r>
            <a:r>
              <a:rPr lang="en-US" sz="9600" dirty="0" err="1"/>
              <a:t>getNumOfStudents</a:t>
            </a:r>
            <a:r>
              <a:rPr lang="he-IL" sz="9600" dirty="0"/>
              <a:t> שתחזיר את כמות הסטודנטים</a:t>
            </a:r>
            <a:r>
              <a:rPr lang="en-US" sz="9600" dirty="0"/>
              <a:t> </a:t>
            </a:r>
            <a:r>
              <a:rPr lang="he-IL" sz="9600" dirty="0"/>
              <a:t>שיצרנו(חישבו איך ניתן לדעת בכל רגע נתון כמה סטודנטים יצרנו).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בנו מחלקה </a:t>
            </a:r>
            <a:r>
              <a:rPr lang="en-US" sz="9600" dirty="0"/>
              <a:t>“Class”</a:t>
            </a:r>
            <a:r>
              <a:rPr lang="he-IL" sz="9600" dirty="0"/>
              <a:t> שמכילה אובייקט של </a:t>
            </a:r>
            <a:r>
              <a:rPr lang="en-US" sz="9600" dirty="0"/>
              <a:t>Student</a:t>
            </a:r>
            <a:r>
              <a:rPr lang="he-IL" sz="9600" dirty="0"/>
              <a:t> </a:t>
            </a:r>
            <a:endParaRPr lang="en-US" sz="9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הוסיפו מתודה ב </a:t>
            </a:r>
            <a:r>
              <a:rPr lang="en-US" sz="9600" dirty="0"/>
              <a:t>Class</a:t>
            </a:r>
            <a:r>
              <a:rPr lang="he-IL" sz="9600" dirty="0"/>
              <a:t> שמוסיפה/משנה את הציון של הסטודנט בביולוגיה מולקולרית</a:t>
            </a:r>
            <a:endParaRPr lang="en-US" sz="9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he-IL" sz="9600" dirty="0"/>
              <a:t>בפונקציית </a:t>
            </a:r>
            <a:r>
              <a:rPr lang="en-US" sz="9600" dirty="0"/>
              <a:t>main</a:t>
            </a:r>
            <a:r>
              <a:rPr lang="he-IL" sz="9600" dirty="0"/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200" dirty="0"/>
              <a:t> תקראו למתודה </a:t>
            </a:r>
            <a:r>
              <a:rPr lang="en-US" sz="9200" dirty="0" err="1"/>
              <a:t>getNumOfStudents</a:t>
            </a:r>
            <a:r>
              <a:rPr lang="he-IL" sz="9200" dirty="0"/>
              <a:t> ותדפיסו כמה סטודנטים קיימים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200" dirty="0"/>
              <a:t> תיצרו 2 אובייקטים מסוג סטודנט </a:t>
            </a:r>
            <a:r>
              <a:rPr lang="en-US" sz="9200" dirty="0"/>
              <a:t>student1 student2</a:t>
            </a:r>
            <a:r>
              <a:rPr lang="he-IL" sz="9200" dirty="0"/>
              <a:t> ותציגו את המידע עליהם בעזרת המתודה </a:t>
            </a:r>
            <a:r>
              <a:rPr lang="en-US" sz="9200" dirty="0" err="1"/>
              <a:t>displayInfo</a:t>
            </a:r>
            <a:endParaRPr lang="en-US" sz="9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200" dirty="0"/>
              <a:t> תיצרו כיתה חדשה ותוסיפו את </a:t>
            </a:r>
            <a:r>
              <a:rPr lang="en-US" sz="9200" dirty="0"/>
              <a:t>student2</a:t>
            </a:r>
            <a:r>
              <a:rPr lang="he-IL" sz="9200" dirty="0"/>
              <a:t> לכיתה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200" dirty="0"/>
              <a:t> תשנו ל </a:t>
            </a:r>
            <a:r>
              <a:rPr lang="en-US" sz="9200" dirty="0"/>
              <a:t>student2</a:t>
            </a:r>
            <a:r>
              <a:rPr lang="he-IL" sz="9200" dirty="0"/>
              <a:t> את הציון בביולוגיה מולקולרית ל100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he-IL" sz="9200" dirty="0"/>
              <a:t> תדפיסו שוב כמה סטודנטים קיימים.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9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9600" dirty="0"/>
          </a:p>
          <a:p>
            <a:pPr marL="1371600" indent="-1371600">
              <a:lnSpc>
                <a:spcPct val="120000"/>
              </a:lnSpc>
              <a:buFont typeface="+mj-lt"/>
              <a:buAutoNum type="arabicPeriod"/>
            </a:pPr>
            <a:endParaRPr lang="en-US" sz="9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he-IL" sz="96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E2EAE7F-C0C9-B93F-D133-AFA2A57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09" y="277402"/>
            <a:ext cx="10515600" cy="1490906"/>
          </a:xfrm>
        </p:spPr>
        <p:txBody>
          <a:bodyPr/>
          <a:lstStyle/>
          <a:p>
            <a:r>
              <a:rPr lang="he-IL" dirty="0"/>
              <a:t>תרגילים – כל הפונקציות יהיו באותו קוד!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5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4505" y="537982"/>
            <a:ext cx="10515600" cy="1325563"/>
          </a:xfrm>
        </p:spPr>
        <p:txBody>
          <a:bodyPr/>
          <a:lstStyle/>
          <a:p>
            <a:r>
              <a:rPr lang="he-IL" dirty="0"/>
              <a:t>הקדמה: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58062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תכנות מונחה עצמים הוא צורת תכנות שמתייחסת לדברים כאובייקטים ומשתמשת ביחסים ביניהם על מנת לכתוב את הקוד.</a:t>
            </a: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דוגמאות לאובייקטים: סטודנט, מכונית, עיגול דו-</a:t>
            </a:r>
            <a:r>
              <a:rPr lang="he-IL" dirty="0" err="1">
                <a:solidFill>
                  <a:srgbClr val="000000"/>
                </a:solidFill>
                <a:latin typeface="Arial" panose="020B0604020202020204" pitchFamily="34" charset="0"/>
              </a:rPr>
              <a:t>מימדי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ניקח לדוגמה מכונית:</a:t>
            </a: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לכל מכונית יש דברים שמייצגים אותה: צבע, סוג, כמות מושבים</a:t>
            </a: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ולכל מכונית יש פעולות שהיא יכולה לבצע: נסיעה קדימה, נסיעה ברוורס, לפתוח חלונות...</a:t>
            </a: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אזי בעצם ניתן לכתוב קוד שימחיש את המכונית כמחלקה ונוכל ליצור אובייקטים מסוימים מסוג המחלקה כלומר, כל מכונית שניצור ייחשב כאובייקט.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61187"/>
            <a:ext cx="10515600" cy="1325563"/>
          </a:xfrm>
        </p:spPr>
        <p:txBody>
          <a:bodyPr/>
          <a:lstStyle/>
          <a:p>
            <a:r>
              <a:rPr lang="he-IL" dirty="0"/>
              <a:t>מחלקות</a:t>
            </a:r>
            <a:r>
              <a:rPr lang="en-US" dirty="0"/>
              <a:t> :Class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0229" y="1886750"/>
            <a:ext cx="10613571" cy="470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0" i="0" dirty="0">
                <a:effectLst/>
                <a:latin typeface="Söhne"/>
              </a:rPr>
              <a:t>מחלקה היא תבנית </a:t>
            </a:r>
            <a:r>
              <a:rPr lang="en-US" b="0" i="0" dirty="0">
                <a:effectLst/>
                <a:latin typeface="Söhne"/>
              </a:rPr>
              <a:t>(blueprint)</a:t>
            </a:r>
            <a:r>
              <a:rPr lang="he-IL" b="0" i="0" dirty="0">
                <a:effectLst/>
                <a:latin typeface="Söhne"/>
              </a:rPr>
              <a:t> ליצירת אובייקטים בתכנות מונחה עצמים. </a:t>
            </a: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he-IL" b="0" i="0" dirty="0">
                <a:effectLst/>
                <a:latin typeface="Söhne"/>
              </a:rPr>
              <a:t>היא מגדירה את הנתונים (כמו משתנים או מאפיינים) ואת הפעולות (כמו פונקציות או שיטות) שאובייקט יכול לבצע. </a:t>
            </a:r>
          </a:p>
          <a:p>
            <a:pPr marL="0" indent="0">
              <a:buNone/>
            </a:pPr>
            <a:r>
              <a:rPr lang="he-IL" b="0" i="0" dirty="0">
                <a:effectLst/>
                <a:latin typeface="Söhne"/>
              </a:rPr>
              <a:t>כאשר יוצרים אובייקט ממחלקה, מקבלים ייצוג של התבנית עם הנתונים והפעולות שהוגדרו.</a:t>
            </a:r>
          </a:p>
          <a:p>
            <a:endParaRPr lang="he-IL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0729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7254" y="15591"/>
            <a:ext cx="10515600" cy="1325563"/>
          </a:xfrm>
        </p:spPr>
        <p:txBody>
          <a:bodyPr/>
          <a:lstStyle/>
          <a:p>
            <a:r>
              <a:rPr lang="he-IL" dirty="0"/>
              <a:t>מחלקות</a:t>
            </a:r>
            <a:r>
              <a:rPr lang="en-US" dirty="0"/>
              <a:t> :Class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74769" y="1221490"/>
            <a:ext cx="5764659" cy="559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מבנה של מחלקה:</a:t>
            </a:r>
            <a:endParaRPr lang="en-US" dirty="0"/>
          </a:p>
          <a:p>
            <a:r>
              <a:rPr lang="he-IL" b="1" dirty="0"/>
              <a:t>שדות</a:t>
            </a:r>
            <a:r>
              <a:rPr lang="en-US" dirty="0"/>
              <a:t> </a:t>
            </a:r>
            <a:r>
              <a:rPr lang="he-IL" dirty="0"/>
              <a:t> - כל הנתונים שאנחנו רוצים שיהיה לאובייקט</a:t>
            </a:r>
            <a:endParaRPr lang="en-US" dirty="0"/>
          </a:p>
          <a:p>
            <a:r>
              <a:rPr lang="he-IL" b="1" dirty="0"/>
              <a:t>בנאי</a:t>
            </a:r>
            <a:r>
              <a:rPr lang="he-IL" dirty="0"/>
              <a:t> - פונקציה שבעזרתו נבנה אובייקט חדש (יכול להיות יותר מבנאי אחד. למה?)</a:t>
            </a:r>
            <a:endParaRPr lang="en-US" dirty="0"/>
          </a:p>
          <a:p>
            <a:r>
              <a:rPr lang="he-IL" dirty="0"/>
              <a:t> </a:t>
            </a:r>
            <a:r>
              <a:rPr lang="en-US" b="1" dirty="0"/>
              <a:t>Getters , setters</a:t>
            </a:r>
            <a:r>
              <a:rPr lang="he-IL" dirty="0"/>
              <a:t> - פונקציות לשנות או לקבל את השדות (לא תמיד נרצה שיהיה את האפשרות לשנות\לקבל את כל השדות)</a:t>
            </a:r>
            <a:endParaRPr lang="en-US" dirty="0"/>
          </a:p>
          <a:p>
            <a:r>
              <a:rPr lang="he-IL" dirty="0"/>
              <a:t> </a:t>
            </a:r>
            <a:r>
              <a:rPr lang="he-IL" b="1" dirty="0"/>
              <a:t>מתודות</a:t>
            </a:r>
            <a:r>
              <a:rPr lang="he-IL" dirty="0"/>
              <a:t> - פונקציות שהאובייקט יכול לעשות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76B5E-240E-56C4-03B2-10F77021E25B}"/>
              </a:ext>
            </a:extLst>
          </p:cNvPr>
          <p:cNvSpPr txBox="1"/>
          <p:nvPr/>
        </p:nvSpPr>
        <p:spPr>
          <a:xfrm>
            <a:off x="359596" y="37553"/>
            <a:ext cx="5147352" cy="68326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/>
              <a:t>Public class Student(){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// Attributes </a:t>
            </a:r>
          </a:p>
          <a:p>
            <a:pPr algn="l" rtl="0"/>
            <a:r>
              <a:rPr lang="en-US" sz="2000" dirty="0">
                <a:latin typeface="Söhne Mono"/>
              </a:rPr>
              <a:t>	</a:t>
            </a:r>
            <a:r>
              <a:rPr lang="en-US" sz="2000" b="0" i="0" dirty="0">
                <a:effectLst/>
                <a:latin typeface="Söhne Mono"/>
              </a:rPr>
              <a:t>String _name;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int _ID; </a:t>
            </a:r>
          </a:p>
          <a:p>
            <a:pPr algn="l" rtl="0"/>
            <a:endParaRPr lang="en-US" sz="2000" b="0" i="0" dirty="0">
              <a:effectLst/>
              <a:latin typeface="Söhne Mono"/>
            </a:endParaRP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// Constructor 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public Person(String name, int id) { 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	</a:t>
            </a:r>
            <a:r>
              <a:rPr lang="en-US" sz="2000" b="0" i="0" dirty="0" err="1">
                <a:effectLst/>
                <a:latin typeface="Söhne Mono"/>
              </a:rPr>
              <a:t>this._name</a:t>
            </a:r>
            <a:r>
              <a:rPr lang="en-US" sz="2000" b="0" i="0" dirty="0">
                <a:effectLst/>
                <a:latin typeface="Söhne Mono"/>
              </a:rPr>
              <a:t> = name; 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	</a:t>
            </a:r>
            <a:r>
              <a:rPr lang="en-US" sz="2000" b="0" i="0" dirty="0" err="1">
                <a:effectLst/>
                <a:latin typeface="Söhne Mono"/>
              </a:rPr>
              <a:t>this._ID</a:t>
            </a:r>
            <a:r>
              <a:rPr lang="en-US" sz="2000" b="0" i="0" dirty="0">
                <a:effectLst/>
                <a:latin typeface="Söhne Mono"/>
              </a:rPr>
              <a:t> = id; </a:t>
            </a:r>
          </a:p>
          <a:p>
            <a:pPr algn="l" rtl="0"/>
            <a:r>
              <a:rPr lang="en-US" sz="2000" b="0" i="0" dirty="0">
                <a:effectLst/>
                <a:latin typeface="Söhne Mono"/>
              </a:rPr>
              <a:t>	}</a:t>
            </a:r>
          </a:p>
          <a:p>
            <a:pPr algn="l" rtl="0"/>
            <a:r>
              <a:rPr lang="en-US" sz="2000" dirty="0">
                <a:latin typeface="Söhne Mono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öhne Mono"/>
              </a:rPr>
              <a:t>//getter</a:t>
            </a:r>
          </a:p>
          <a:p>
            <a:pPr algn="l" rtl="0"/>
            <a:r>
              <a:rPr lang="en-US" sz="2000" dirty="0">
                <a:latin typeface="Söhne Mono"/>
              </a:rPr>
              <a:t>	public int </a:t>
            </a:r>
            <a:r>
              <a:rPr lang="en-US" sz="2000" dirty="0" err="1">
                <a:latin typeface="Söhne Mono"/>
              </a:rPr>
              <a:t>getID</a:t>
            </a:r>
            <a:r>
              <a:rPr lang="en-US" sz="2000" dirty="0">
                <a:latin typeface="Söhne Mono"/>
              </a:rPr>
              <a:t>(){</a:t>
            </a:r>
          </a:p>
          <a:p>
            <a:pPr algn="l" rtl="0"/>
            <a:r>
              <a:rPr lang="en-US" sz="2000" dirty="0">
                <a:latin typeface="Söhne Mono"/>
              </a:rPr>
              <a:t>		return </a:t>
            </a:r>
            <a:r>
              <a:rPr lang="en-US" sz="2000" dirty="0" err="1">
                <a:latin typeface="Söhne Mono"/>
              </a:rPr>
              <a:t>this._ID</a:t>
            </a:r>
            <a:r>
              <a:rPr lang="en-US" sz="2000" dirty="0">
                <a:latin typeface="Söhne Mono"/>
              </a:rPr>
              <a:t>;</a:t>
            </a:r>
          </a:p>
          <a:p>
            <a:pPr algn="l" rtl="0"/>
            <a:r>
              <a:rPr lang="en-US" sz="2000" dirty="0">
                <a:latin typeface="Söhne Mono"/>
              </a:rPr>
              <a:t>	}</a:t>
            </a:r>
          </a:p>
          <a:p>
            <a:pPr algn="l" rtl="0"/>
            <a:r>
              <a:rPr lang="en-US" sz="2000" dirty="0">
                <a:latin typeface="Söhne Mono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öhne Mono"/>
              </a:rPr>
              <a:t>//setter</a:t>
            </a:r>
          </a:p>
          <a:p>
            <a:pPr algn="l" rtl="0"/>
            <a:r>
              <a:rPr lang="en-US" sz="2000" dirty="0">
                <a:latin typeface="Söhne Mono"/>
              </a:rPr>
              <a:t>	public void </a:t>
            </a:r>
            <a:r>
              <a:rPr lang="en-US" sz="2000" dirty="0" err="1">
                <a:latin typeface="Söhne Mono"/>
              </a:rPr>
              <a:t>setID</a:t>
            </a:r>
            <a:r>
              <a:rPr lang="en-US" sz="2000" dirty="0">
                <a:latin typeface="Söhne Mono"/>
              </a:rPr>
              <a:t>(int id){</a:t>
            </a:r>
          </a:p>
          <a:p>
            <a:pPr algn="l" rtl="0"/>
            <a:r>
              <a:rPr lang="en-US" sz="2000" dirty="0">
                <a:latin typeface="Söhne Mono"/>
              </a:rPr>
              <a:t>		</a:t>
            </a:r>
            <a:r>
              <a:rPr lang="en-US" sz="2000" dirty="0" err="1">
                <a:latin typeface="Söhne Mono"/>
              </a:rPr>
              <a:t>this._ID</a:t>
            </a:r>
            <a:r>
              <a:rPr lang="en-US" sz="2000" dirty="0">
                <a:latin typeface="Söhne Mono"/>
              </a:rPr>
              <a:t> = id;</a:t>
            </a:r>
          </a:p>
          <a:p>
            <a:pPr algn="l" rtl="0"/>
            <a:r>
              <a:rPr lang="en-US" sz="2000" dirty="0">
                <a:latin typeface="Söhne Mono"/>
              </a:rPr>
              <a:t>	}</a:t>
            </a:r>
          </a:p>
          <a:p>
            <a:pPr algn="l" rtl="0"/>
            <a:r>
              <a:rPr lang="en-US" sz="2000" dirty="0">
                <a:latin typeface="Söhne Mono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öhne Mono"/>
              </a:rPr>
              <a:t>//methods</a:t>
            </a:r>
          </a:p>
          <a:p>
            <a:pPr algn="l" rtl="0"/>
            <a:r>
              <a:rPr lang="en-US" sz="2000" dirty="0">
                <a:latin typeface="Söhne Mono"/>
              </a:rPr>
              <a:t>	public void walk(){</a:t>
            </a:r>
          </a:p>
          <a:p>
            <a:pPr algn="l" rtl="0"/>
            <a:r>
              <a:rPr lang="en-US" sz="2000" dirty="0">
                <a:latin typeface="Söhne Mono"/>
              </a:rPr>
              <a:t>	….}</a:t>
            </a:r>
            <a:endParaRPr lang="he-IL" sz="2000" dirty="0"/>
          </a:p>
          <a:p>
            <a:pPr algn="l" rtl="0"/>
            <a:r>
              <a:rPr lang="en-US" dirty="0"/>
              <a:t>}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665C14-5752-CCF6-AA1D-F916ABF7C930}"/>
              </a:ext>
            </a:extLst>
          </p:cNvPr>
          <p:cNvCxnSpPr>
            <a:cxnSpLocks/>
          </p:cNvCxnSpPr>
          <p:nvPr/>
        </p:nvCxnSpPr>
        <p:spPr>
          <a:xfrm flipH="1" flipV="1">
            <a:off x="3739793" y="930808"/>
            <a:ext cx="3082247" cy="10124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EFDA6-050E-650F-C2C3-8FE9BF98C69F}"/>
              </a:ext>
            </a:extLst>
          </p:cNvPr>
          <p:cNvCxnSpPr>
            <a:cxnSpLocks/>
          </p:cNvCxnSpPr>
          <p:nvPr/>
        </p:nvCxnSpPr>
        <p:spPr>
          <a:xfrm flipH="1" flipV="1">
            <a:off x="5155915" y="2462407"/>
            <a:ext cx="861317" cy="3623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4C9528-35F7-DC35-7960-F8BDEBF3A7C9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637052"/>
            <a:ext cx="1445232" cy="55480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CDEF55-F2CD-84E9-A02D-B523C9CD7527}"/>
              </a:ext>
            </a:extLst>
          </p:cNvPr>
          <p:cNvCxnSpPr>
            <a:cxnSpLocks/>
          </p:cNvCxnSpPr>
          <p:nvPr/>
        </p:nvCxnSpPr>
        <p:spPr>
          <a:xfrm flipH="1">
            <a:off x="4048018" y="5927192"/>
            <a:ext cx="2393879" cy="25243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4374" y="57753"/>
            <a:ext cx="10515600" cy="1325563"/>
          </a:xfrm>
        </p:spPr>
        <p:txBody>
          <a:bodyPr/>
          <a:lstStyle/>
          <a:p>
            <a:r>
              <a:rPr lang="he-IL" dirty="0"/>
              <a:t>אובייקטים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08998" y="1257445"/>
            <a:ext cx="6247544" cy="2275563"/>
          </a:xfrm>
        </p:spPr>
        <p:txBody>
          <a:bodyPr>
            <a:normAutofit/>
          </a:bodyPr>
          <a:lstStyle/>
          <a:p>
            <a:r>
              <a:rPr lang="he-IL" dirty="0"/>
              <a:t>אובייקט הוא מופע של המחלקה</a:t>
            </a:r>
          </a:p>
          <a:p>
            <a:r>
              <a:rPr lang="he-IL" dirty="0"/>
              <a:t>לדוגמה: עבור המחלקה "סטודנט" אני יכול ליצור בעזרת הבנאי את האובייקטים סטודנט1 וסטודנט2: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76B5E-240E-56C4-03B2-10F77021E25B}"/>
              </a:ext>
            </a:extLst>
          </p:cNvPr>
          <p:cNvSpPr txBox="1"/>
          <p:nvPr/>
        </p:nvSpPr>
        <p:spPr>
          <a:xfrm>
            <a:off x="461053" y="116689"/>
            <a:ext cx="3842535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b="1" u="sng" dirty="0"/>
              <a:t>Class: </a:t>
            </a:r>
            <a:r>
              <a:rPr lang="he-IL" b="1" u="sng" dirty="0"/>
              <a:t>סטודנט</a:t>
            </a:r>
          </a:p>
          <a:p>
            <a:r>
              <a:rPr lang="he-IL" b="1" dirty="0"/>
              <a:t>שדות:</a:t>
            </a:r>
          </a:p>
          <a:p>
            <a:pPr algn="l" rtl="0"/>
            <a:r>
              <a:rPr lang="en-US" dirty="0"/>
              <a:t>String name ;</a:t>
            </a:r>
          </a:p>
          <a:p>
            <a:pPr algn="l" rtl="0"/>
            <a:r>
              <a:rPr lang="en-US" dirty="0"/>
              <a:t>Int ID ;</a:t>
            </a:r>
          </a:p>
          <a:p>
            <a:pPr algn="r"/>
            <a:r>
              <a:rPr lang="he-IL" b="1" dirty="0"/>
              <a:t>בנאי:</a:t>
            </a:r>
          </a:p>
          <a:p>
            <a:pPr algn="l" rtl="0"/>
            <a:r>
              <a:rPr lang="en-US" dirty="0"/>
              <a:t>Public Student (String name , int id){</a:t>
            </a:r>
          </a:p>
          <a:p>
            <a:pPr algn="l" rtl="0"/>
            <a:r>
              <a:rPr lang="en-US" dirty="0"/>
              <a:t>	this.name = name</a:t>
            </a:r>
          </a:p>
          <a:p>
            <a:pPr algn="l" rtl="0"/>
            <a:r>
              <a:rPr lang="en-US" dirty="0"/>
              <a:t>	this.ID =id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  <a:p>
            <a:r>
              <a:rPr lang="he-IL" b="1" dirty="0"/>
              <a:t>מתודות:</a:t>
            </a:r>
          </a:p>
          <a:p>
            <a:r>
              <a:rPr lang="he-IL" dirty="0"/>
              <a:t>לעשות שיעורי בית</a:t>
            </a:r>
          </a:p>
          <a:p>
            <a:r>
              <a:rPr lang="he-IL" dirty="0"/>
              <a:t>ללכת לשיעור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8DA1C-1E5D-E33B-1E94-5D39832FC604}"/>
              </a:ext>
            </a:extLst>
          </p:cNvPr>
          <p:cNvSpPr txBox="1"/>
          <p:nvPr/>
        </p:nvSpPr>
        <p:spPr>
          <a:xfrm>
            <a:off x="2654534" y="4107352"/>
            <a:ext cx="237033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אובייקט </a:t>
            </a:r>
            <a:r>
              <a:rPr lang="en-US" b="1" u="sng" dirty="0"/>
              <a:t>Student1</a:t>
            </a:r>
            <a:endParaRPr lang="he-IL" b="1" u="sng" dirty="0"/>
          </a:p>
          <a:p>
            <a:pPr algn="ctr" rtl="0"/>
            <a:endParaRPr lang="he-IL" b="1" u="sng" dirty="0"/>
          </a:p>
          <a:p>
            <a:pPr rtl="0"/>
            <a:r>
              <a:rPr lang="he-IL" b="1" dirty="0"/>
              <a:t>שדות:</a:t>
            </a:r>
          </a:p>
          <a:p>
            <a:pPr algn="l" rtl="0"/>
            <a:r>
              <a:rPr lang="en-US" dirty="0"/>
              <a:t>String name = “Noa”</a:t>
            </a:r>
          </a:p>
          <a:p>
            <a:pPr algn="l" rtl="0"/>
            <a:r>
              <a:rPr lang="en-US" dirty="0"/>
              <a:t>Int ID = 101</a:t>
            </a:r>
          </a:p>
          <a:p>
            <a:pPr algn="l" rtl="0"/>
            <a:endParaRPr lang="he-IL" dirty="0"/>
          </a:p>
          <a:p>
            <a:r>
              <a:rPr lang="he-IL" b="1" dirty="0"/>
              <a:t>מתודות:</a:t>
            </a:r>
          </a:p>
          <a:p>
            <a:r>
              <a:rPr lang="he-IL" dirty="0"/>
              <a:t>לעשות שיעורי בית</a:t>
            </a:r>
          </a:p>
          <a:p>
            <a:r>
              <a:rPr lang="he-IL" dirty="0"/>
              <a:t>ללכת לשיעור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5F49B-D9A2-6CC5-3BAE-EAAC2BC40255}"/>
              </a:ext>
            </a:extLst>
          </p:cNvPr>
          <p:cNvSpPr txBox="1"/>
          <p:nvPr/>
        </p:nvSpPr>
        <p:spPr>
          <a:xfrm>
            <a:off x="152828" y="4107353"/>
            <a:ext cx="23703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אובייקט </a:t>
            </a:r>
            <a:r>
              <a:rPr lang="en-US" b="1" u="sng" dirty="0"/>
              <a:t>Student2</a:t>
            </a:r>
            <a:endParaRPr lang="he-IL" b="1" u="sng" dirty="0"/>
          </a:p>
          <a:p>
            <a:pPr algn="ctr" rtl="0"/>
            <a:endParaRPr lang="he-IL" b="1" u="sng" dirty="0"/>
          </a:p>
          <a:p>
            <a:pPr rtl="0"/>
            <a:r>
              <a:rPr lang="he-IL" b="1" dirty="0"/>
              <a:t>שדות:</a:t>
            </a:r>
          </a:p>
          <a:p>
            <a:pPr algn="l" rtl="0"/>
            <a:r>
              <a:rPr lang="en-US" dirty="0"/>
              <a:t>String name = “Moshe”</a:t>
            </a:r>
          </a:p>
          <a:p>
            <a:pPr algn="l" rtl="0"/>
            <a:r>
              <a:rPr lang="en-US" dirty="0"/>
              <a:t>Int ID = 102</a:t>
            </a:r>
            <a:endParaRPr lang="he-IL" dirty="0"/>
          </a:p>
          <a:p>
            <a:endParaRPr lang="he-IL" dirty="0"/>
          </a:p>
          <a:p>
            <a:r>
              <a:rPr lang="he-IL" b="1" dirty="0"/>
              <a:t>מתודות:</a:t>
            </a:r>
          </a:p>
          <a:p>
            <a:r>
              <a:rPr lang="he-IL" dirty="0"/>
              <a:t>לעשות שיעורי בית</a:t>
            </a:r>
          </a:p>
          <a:p>
            <a:r>
              <a:rPr lang="he-IL" dirty="0"/>
              <a:t>ללכת לשיעור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03099-F8EE-2764-E47D-2CAEAB2CE7CF}"/>
              </a:ext>
            </a:extLst>
          </p:cNvPr>
          <p:cNvCxnSpPr>
            <a:cxnSpLocks/>
          </p:cNvCxnSpPr>
          <p:nvPr/>
        </p:nvCxnSpPr>
        <p:spPr>
          <a:xfrm flipH="1">
            <a:off x="1047562" y="3533009"/>
            <a:ext cx="220013" cy="606098"/>
          </a:xfrm>
          <a:prstGeom prst="straightConnector1">
            <a:avLst/>
          </a:prstGeom>
          <a:ln w="50800">
            <a:solidFill>
              <a:schemeClr val="accent1">
                <a:alpha val="99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F3A68C-9A1D-2F84-CB77-EF2AC44F3AF2}"/>
              </a:ext>
            </a:extLst>
          </p:cNvPr>
          <p:cNvCxnSpPr>
            <a:cxnSpLocks/>
          </p:cNvCxnSpPr>
          <p:nvPr/>
        </p:nvCxnSpPr>
        <p:spPr>
          <a:xfrm>
            <a:off x="3345097" y="3588113"/>
            <a:ext cx="143249" cy="522833"/>
          </a:xfrm>
          <a:prstGeom prst="straightConnector1">
            <a:avLst/>
          </a:prstGeom>
          <a:ln w="50800">
            <a:solidFill>
              <a:schemeClr val="accent1">
                <a:alpha val="99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B67490-60B5-92F6-E292-199DCD24A266}"/>
              </a:ext>
            </a:extLst>
          </p:cNvPr>
          <p:cNvSpPr txBox="1"/>
          <p:nvPr/>
        </p:nvSpPr>
        <p:spPr>
          <a:xfrm>
            <a:off x="4994150" y="3429000"/>
            <a:ext cx="7197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       public static void main(String[] </a:t>
            </a:r>
            <a:r>
              <a:rPr lang="en-US" sz="2400" b="0" i="0" dirty="0" err="1">
                <a:effectLst/>
                <a:latin typeface="Söhne Mono"/>
              </a:rPr>
              <a:t>args</a:t>
            </a:r>
            <a:r>
              <a:rPr lang="en-US" sz="2400" b="0" i="0" dirty="0">
                <a:effectLst/>
                <a:latin typeface="Söhne Mono"/>
              </a:rPr>
              <a:t>) {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Creating two instances of the Student class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Student student1 = new Student(“Noa", 101);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Student student2 = new Student(“Moshe", 102);</a:t>
            </a:r>
          </a:p>
          <a:p>
            <a:pPr algn="l" rtl="0"/>
            <a:r>
              <a:rPr lang="en-US" sz="2400" dirty="0"/>
              <a:t>     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673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8C86-2251-049B-B058-02A5FE66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דוגמא ציורית להמחשת רעיון האובייקטים ומחלקות</a:t>
            </a:r>
            <a:endParaRPr lang="en-IL" dirty="0"/>
          </a:p>
        </p:txBody>
      </p:sp>
      <p:pic>
        <p:nvPicPr>
          <p:cNvPr id="2050" name="Picture 2" descr="ava-class-&amp;-objects">
            <a:extLst>
              <a:ext uri="{FF2B5EF4-FFF2-40B4-BE49-F238E27FC236}">
                <a16:creationId xmlns:a16="http://schemas.microsoft.com/office/drawing/2014/main" id="{738F8F60-C3CD-D53F-B816-1466D73A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09" y="1690688"/>
            <a:ext cx="8544781" cy="47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מידע פרטי </a:t>
            </a:r>
            <a:r>
              <a:rPr lang="en-US" dirty="0"/>
              <a:t>Private</a:t>
            </a:r>
            <a:r>
              <a:rPr lang="he-IL" dirty="0"/>
              <a:t>: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0817" y="1205082"/>
            <a:ext cx="10850366" cy="30278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dirty="0"/>
              <a:t>עד עכשיו השתמשנו בעיקר במילה השמורה </a:t>
            </a:r>
            <a:r>
              <a:rPr lang="en-US" dirty="0"/>
              <a:t>Public</a:t>
            </a:r>
            <a:r>
              <a:rPr lang="he-IL" dirty="0"/>
              <a:t> </a:t>
            </a:r>
          </a:p>
          <a:p>
            <a:pPr marL="0" indent="0">
              <a:buNone/>
            </a:pPr>
            <a:r>
              <a:rPr lang="he-IL" dirty="0"/>
              <a:t>מה זה אומר?</a:t>
            </a:r>
          </a:p>
          <a:p>
            <a:pPr marL="0" indent="0">
              <a:buNone/>
            </a:pPr>
            <a:r>
              <a:rPr lang="he-IL" dirty="0"/>
              <a:t>אם המילה </a:t>
            </a:r>
            <a:r>
              <a:rPr lang="en-US" dirty="0"/>
              <a:t> public</a:t>
            </a:r>
            <a:r>
              <a:rPr lang="he-IL" dirty="0"/>
              <a:t>מופיעה לפני פונקציה או שדה במחלקה שלנו אז אפשר "להשתמש" בפונקציה או בשדה מחוץ למחלקה שבה היא הוגדרה.</a:t>
            </a:r>
          </a:p>
          <a:p>
            <a:pPr marL="0" indent="0">
              <a:buNone/>
            </a:pPr>
            <a:r>
              <a:rPr lang="he-IL" b="1" dirty="0"/>
              <a:t>לדוגמה:</a:t>
            </a:r>
            <a:r>
              <a:rPr lang="en-US" b="1" dirty="0"/>
              <a:t> </a:t>
            </a:r>
            <a:r>
              <a:rPr lang="he-IL" dirty="0"/>
              <a:t>אם השם של הסטודנט מוגדר כ </a:t>
            </a:r>
            <a:r>
              <a:rPr lang="en-US" dirty="0"/>
              <a:t>Public</a:t>
            </a:r>
            <a:r>
              <a:rPr lang="he-IL" dirty="0"/>
              <a:t> אז נוכל לגשת אליו ממחלקה אחרת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אם לא רשום כלום לפני שדה או פונקציה אזי הגישה אליהם היא </a:t>
            </a:r>
            <a:r>
              <a:rPr lang="en-US" dirty="0"/>
              <a:t>package-private</a:t>
            </a:r>
            <a:r>
              <a:rPr lang="he-IL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44A-F881-F080-367E-60A84BF19B32}"/>
              </a:ext>
            </a:extLst>
          </p:cNvPr>
          <p:cNvSpPr txBox="1"/>
          <p:nvPr/>
        </p:nvSpPr>
        <p:spPr>
          <a:xfrm>
            <a:off x="670817" y="4099207"/>
            <a:ext cx="7874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public static void main(String[] </a:t>
            </a:r>
            <a:r>
              <a:rPr lang="en-US" sz="2400" b="0" i="0" dirty="0" err="1">
                <a:effectLst/>
                <a:latin typeface="Söhne Mono"/>
              </a:rPr>
              <a:t>args</a:t>
            </a:r>
            <a:r>
              <a:rPr lang="en-US" sz="2400" b="0" i="0" dirty="0">
                <a:effectLst/>
                <a:latin typeface="Söhne Mono"/>
              </a:rPr>
              <a:t>) {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Creating an instance of the Student class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Student </a:t>
            </a:r>
            <a:r>
              <a:rPr lang="en-US" sz="2400" b="0" i="0" dirty="0" err="1">
                <a:effectLst/>
                <a:latin typeface="Söhne Mono"/>
              </a:rPr>
              <a:t>student</a:t>
            </a:r>
            <a:r>
              <a:rPr lang="en-US" sz="2400" b="0" i="0" dirty="0">
                <a:effectLst/>
                <a:latin typeface="Söhne Mono"/>
              </a:rPr>
              <a:t> = new Student(“Noa", 101);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 err="1">
                <a:effectLst/>
                <a:latin typeface="Söhne Mono"/>
              </a:rPr>
              <a:t>System.out.println</a:t>
            </a:r>
            <a:r>
              <a:rPr lang="en-US" sz="2400" b="0" i="0" dirty="0">
                <a:effectLst/>
                <a:latin typeface="Söhne Mono"/>
              </a:rPr>
              <a:t>(student.name);   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Noa</a:t>
            </a:r>
            <a:endParaRPr lang="en-US" sz="2400" b="0" i="0" dirty="0"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student.name = “Roni";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 err="1">
                <a:effectLst/>
                <a:latin typeface="Söhne Mono"/>
              </a:rPr>
              <a:t>System.out.println</a:t>
            </a:r>
            <a:r>
              <a:rPr lang="en-US" sz="2400" b="0" i="0" dirty="0">
                <a:effectLst/>
                <a:latin typeface="Söhne Mono"/>
              </a:rPr>
              <a:t>(student.name);   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Roni</a:t>
            </a:r>
            <a:endParaRPr lang="en-US" sz="2400" b="0" i="0" dirty="0">
              <a:effectLst/>
              <a:latin typeface="Söhne Mono"/>
            </a:endParaRPr>
          </a:p>
          <a:p>
            <a:pPr algn="l" rtl="0"/>
            <a:r>
              <a:rPr lang="en-US" sz="2400" dirty="0">
                <a:latin typeface="Söhne Mono"/>
              </a:rPr>
              <a:t>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87348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מידע פרטי </a:t>
            </a:r>
            <a:r>
              <a:rPr lang="en-US" dirty="0"/>
              <a:t>Private</a:t>
            </a:r>
            <a:r>
              <a:rPr lang="he-IL" dirty="0"/>
              <a:t>: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5408" y="1213453"/>
            <a:ext cx="11521183" cy="5513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dirty="0"/>
              <a:t>יש מקרים שבהם לא נרצה לתת גישה לשדות או להשתמש פונקציה</a:t>
            </a:r>
          </a:p>
          <a:p>
            <a:pPr marL="0" indent="0">
              <a:buNone/>
            </a:pPr>
            <a:r>
              <a:rPr lang="he-IL" dirty="0"/>
              <a:t>במקרה כזה נשתמש לפני במילה </a:t>
            </a:r>
            <a:r>
              <a:rPr lang="en-US" dirty="0"/>
              <a:t>Private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ככה מי שרוצה לשנות את השדות ישתמש בפונקציות </a:t>
            </a:r>
            <a:r>
              <a:rPr lang="en-US" b="1" dirty="0"/>
              <a:t>getters/setter</a:t>
            </a:r>
            <a:r>
              <a:rPr lang="he-IL" dirty="0"/>
              <a:t> שאנחנו כתבנו במחלקה עצמה.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dirty="0"/>
              <a:t>נוכל לחשוב על מקרים בהם לא נרצה למסור את הפרטים לכל אחד שירצה לראות את השדות של האובייקט לכן ניצור </a:t>
            </a:r>
            <a:r>
              <a:rPr lang="en-US" dirty="0"/>
              <a:t>get()</a:t>
            </a:r>
            <a:r>
              <a:rPr lang="he-IL" dirty="0"/>
              <a:t> ו</a:t>
            </a:r>
            <a:r>
              <a:rPr lang="en-US" dirty="0"/>
              <a:t>set()</a:t>
            </a:r>
            <a:r>
              <a:rPr lang="he-IL" dirty="0"/>
              <a:t> לכל שדה ולשים תנאים בתוך הפונקצייה שרק עבור תנאים מסויימים יהיה ניתן לגשת לשדות של האובייקט.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65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487B-4AD6-A56B-E95C-04806B3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7A483-0453-9123-AE43-EE448242D9BB}"/>
              </a:ext>
            </a:extLst>
          </p:cNvPr>
          <p:cNvSpPr txBox="1"/>
          <p:nvPr/>
        </p:nvSpPr>
        <p:spPr>
          <a:xfrm>
            <a:off x="291895" y="1520785"/>
            <a:ext cx="46937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0" i="0" dirty="0">
                <a:effectLst/>
                <a:latin typeface="Söhne Mono"/>
              </a:rPr>
              <a:t>public </a:t>
            </a:r>
            <a:r>
              <a:rPr lang="en-US" sz="2600" dirty="0">
                <a:latin typeface="Söhne Mono"/>
              </a:rPr>
              <a:t>class Student</a:t>
            </a:r>
            <a:r>
              <a:rPr lang="en-US" sz="2600" b="0" i="0" dirty="0">
                <a:effectLst/>
                <a:latin typeface="Söhne Mono"/>
              </a:rPr>
              <a:t>() {</a:t>
            </a:r>
          </a:p>
          <a:p>
            <a:pPr algn="l" rtl="0"/>
            <a:r>
              <a:rPr lang="en-US" sz="2600" dirty="0">
                <a:latin typeface="Söhne Mono"/>
              </a:rPr>
              <a:t>	private String name;</a:t>
            </a:r>
          </a:p>
          <a:p>
            <a:pPr algn="l" rtl="0"/>
            <a:r>
              <a:rPr lang="en-US" sz="2600" dirty="0">
                <a:latin typeface="Söhne Mono"/>
              </a:rPr>
              <a:t>	private int ID;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…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 	public void </a:t>
            </a:r>
            <a:r>
              <a:rPr lang="en-US" sz="2600" b="0" i="0" dirty="0" err="1">
                <a:effectLst/>
                <a:latin typeface="Söhne Mono"/>
              </a:rPr>
              <a:t>setID</a:t>
            </a:r>
            <a:r>
              <a:rPr lang="en-US" sz="2600" b="0" i="0" dirty="0">
                <a:effectLst/>
                <a:latin typeface="Söhne Mono"/>
              </a:rPr>
              <a:t>(int id){</a:t>
            </a:r>
          </a:p>
          <a:p>
            <a:pPr algn="l" rtl="0"/>
            <a:r>
              <a:rPr lang="en-US" sz="2600" dirty="0">
                <a:latin typeface="Söhne Mono"/>
              </a:rPr>
              <a:t>		this.ID = id;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}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public int </a:t>
            </a:r>
            <a:r>
              <a:rPr lang="en-US" sz="2600" b="0" i="0" dirty="0" err="1">
                <a:effectLst/>
                <a:latin typeface="Söhne Mono"/>
              </a:rPr>
              <a:t>getID</a:t>
            </a:r>
            <a:r>
              <a:rPr lang="en-US" sz="2600" b="0" i="0" dirty="0">
                <a:effectLst/>
                <a:latin typeface="Söhne Mono"/>
              </a:rPr>
              <a:t>(){</a:t>
            </a:r>
          </a:p>
          <a:p>
            <a:pPr algn="l" rtl="0"/>
            <a:r>
              <a:rPr lang="en-US" sz="2600" dirty="0">
                <a:latin typeface="Söhne Mono"/>
              </a:rPr>
              <a:t>		return this.ID;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}</a:t>
            </a:r>
          </a:p>
          <a:p>
            <a:pPr algn="l" rtl="0"/>
            <a:r>
              <a:rPr lang="en-US" sz="2600" dirty="0">
                <a:latin typeface="Söhne Mono"/>
              </a:rPr>
              <a:t>}</a:t>
            </a:r>
            <a:endParaRPr lang="en-IL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44A-F881-F080-367E-60A84BF19B32}"/>
              </a:ext>
            </a:extLst>
          </p:cNvPr>
          <p:cNvSpPr txBox="1"/>
          <p:nvPr/>
        </p:nvSpPr>
        <p:spPr>
          <a:xfrm>
            <a:off x="4844142" y="1690688"/>
            <a:ext cx="72063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0" i="0" dirty="0">
                <a:effectLst/>
                <a:latin typeface="Söhne Mono"/>
              </a:rPr>
              <a:t>public static void main(String[] </a:t>
            </a:r>
            <a:r>
              <a:rPr lang="en-US" sz="2600" b="0" i="0" dirty="0" err="1">
                <a:effectLst/>
                <a:latin typeface="Söhne Mono"/>
              </a:rPr>
              <a:t>args</a:t>
            </a:r>
            <a:r>
              <a:rPr lang="en-US" sz="2600" b="0" i="0" dirty="0">
                <a:effectLst/>
                <a:latin typeface="Söhne Mono"/>
              </a:rPr>
              <a:t>) { 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</a:t>
            </a:r>
            <a:r>
              <a:rPr lang="en-US" sz="2600" b="0" i="0" dirty="0">
                <a:solidFill>
                  <a:schemeClr val="accent6"/>
                </a:solidFill>
                <a:effectLst/>
                <a:latin typeface="Söhne Mono"/>
              </a:rPr>
              <a:t>// Creating an instance of the Student class 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Student </a:t>
            </a:r>
            <a:r>
              <a:rPr lang="en-US" sz="2600" b="0" i="0" dirty="0" err="1">
                <a:effectLst/>
                <a:latin typeface="Söhne Mono"/>
              </a:rPr>
              <a:t>student</a:t>
            </a:r>
            <a:r>
              <a:rPr lang="en-US" sz="2600" b="0" i="0" dirty="0">
                <a:effectLst/>
                <a:latin typeface="Söhne Mono"/>
              </a:rPr>
              <a:t> = new Student(“Noa", 101); </a:t>
            </a: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student.name = “Roni"; </a:t>
            </a:r>
            <a:r>
              <a:rPr lang="en-US" sz="2600" b="0" i="0" dirty="0">
                <a:solidFill>
                  <a:schemeClr val="accent6"/>
                </a:solidFill>
                <a:effectLst/>
                <a:latin typeface="Söhne Mono"/>
              </a:rPr>
              <a:t>// won’t work</a:t>
            </a:r>
            <a:endParaRPr lang="en-US" sz="2600" b="0" i="0" dirty="0">
              <a:effectLst/>
              <a:latin typeface="Söhne Mono"/>
            </a:endParaRPr>
          </a:p>
          <a:p>
            <a:pPr algn="l" rtl="0"/>
            <a:r>
              <a:rPr lang="en-US" sz="2600" b="0" i="0" dirty="0">
                <a:effectLst/>
                <a:latin typeface="Söhne Mono"/>
              </a:rPr>
              <a:t>	</a:t>
            </a:r>
            <a:r>
              <a:rPr lang="en-US" sz="2600" dirty="0" err="1">
                <a:latin typeface="Söhne Mono"/>
              </a:rPr>
              <a:t>student.setID</a:t>
            </a:r>
            <a:r>
              <a:rPr lang="en-US" sz="2600" dirty="0">
                <a:latin typeface="Söhne Mono"/>
              </a:rPr>
              <a:t>( 123);</a:t>
            </a:r>
            <a:endParaRPr lang="en-US" sz="2600" b="0" i="0" dirty="0">
              <a:effectLst/>
              <a:latin typeface="Söhne Mono"/>
            </a:endParaRPr>
          </a:p>
          <a:p>
            <a:pPr algn="l" rtl="0"/>
            <a:r>
              <a:rPr lang="en-US" sz="2600" dirty="0">
                <a:latin typeface="Söhne Mono"/>
              </a:rPr>
              <a:t>}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9881967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3091</TotalTime>
  <Words>1631</Words>
  <Application>Microsoft Office PowerPoint</Application>
  <PresentationFormat>מסך רחב</PresentationFormat>
  <Paragraphs>193</Paragraphs>
  <Slides>16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Söhne Mono</vt:lpstr>
      <vt:lpstr>Wingdings</vt:lpstr>
      <vt:lpstr>ערכת נושא Office</vt:lpstr>
      <vt:lpstr>תרגול 6</vt:lpstr>
      <vt:lpstr>הקדמה:</vt:lpstr>
      <vt:lpstr>מחלקות :Class  </vt:lpstr>
      <vt:lpstr>מחלקות :Class  </vt:lpstr>
      <vt:lpstr>אובייקטים  </vt:lpstr>
      <vt:lpstr>עוד דוגמא ציורית להמחשת רעיון האובייקטים ומחלקות</vt:lpstr>
      <vt:lpstr>מידע פרטי Private:  </vt:lpstr>
      <vt:lpstr>מידע פרטי Private:  </vt:lpstr>
      <vt:lpstr>דוגמאות</vt:lpstr>
      <vt:lpstr>שיטות סטטיות Static methods:  </vt:lpstr>
      <vt:lpstr>שדות סטטיים Static variable:  </vt:lpstr>
      <vt:lpstr>דוגמא ציורית להמחשת הרעיון</vt:lpstr>
      <vt:lpstr>תרגילים – כל הפונקציות יהיו באותו קוד </vt:lpstr>
      <vt:lpstr>תרגילים – כל הפונקציות יהיו באותו קוד! </vt:lpstr>
      <vt:lpstr>מצגת של PowerPoint‏</vt:lpstr>
      <vt:lpstr>תרגילים – כל הפונקציות יהיו באותו קוד!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משה עופר</cp:lastModifiedBy>
  <cp:revision>14</cp:revision>
  <dcterms:created xsi:type="dcterms:W3CDTF">2024-01-23T10:26:38Z</dcterms:created>
  <dcterms:modified xsi:type="dcterms:W3CDTF">2024-03-12T06:16:29Z</dcterms:modified>
</cp:coreProperties>
</file>