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861042-C1BC-40BD-B1F1-38076A4B212F}" v="3" dt="2024-03-12T06:22:33.7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80"/>
    <p:restoredTop sz="94660"/>
  </p:normalViewPr>
  <p:slideViewPr>
    <p:cSldViewPr snapToGrid="0">
      <p:cViewPr varScale="1">
        <p:scale>
          <a:sx n="59" d="100"/>
          <a:sy n="59" d="100"/>
        </p:scale>
        <p:origin x="94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משה עופר" userId="be54d6cb-761f-4aec-b214-5cfcb9fa6e02" providerId="ADAL" clId="{C0861042-C1BC-40BD-B1F1-38076A4B212F}"/>
    <pc:docChg chg="undo custSel modSld">
      <pc:chgData name="משה עופר" userId="be54d6cb-761f-4aec-b214-5cfcb9fa6e02" providerId="ADAL" clId="{C0861042-C1BC-40BD-B1F1-38076A4B212F}" dt="2024-03-12T06:22:33.725" v="9"/>
      <pc:docMkLst>
        <pc:docMk/>
      </pc:docMkLst>
      <pc:sldChg chg="modSp mod">
        <pc:chgData name="משה עופר" userId="be54d6cb-761f-4aec-b214-5cfcb9fa6e02" providerId="ADAL" clId="{C0861042-C1BC-40BD-B1F1-38076A4B212F}" dt="2024-03-12T06:22:33.725" v="9"/>
        <pc:sldMkLst>
          <pc:docMk/>
          <pc:sldMk cId="0" sldId="256"/>
        </pc:sldMkLst>
        <pc:spChg chg="mod">
          <ac:chgData name="משה עופר" userId="be54d6cb-761f-4aec-b214-5cfcb9fa6e02" providerId="ADAL" clId="{C0861042-C1BC-40BD-B1F1-38076A4B212F}" dt="2024-03-12T06:22:33.725" v="9"/>
          <ac:spMkLst>
            <pc:docMk/>
            <pc:sldMk cId="0" sldId="256"/>
            <ac:spMk id="1048586" creationId="{00000000-0000-0000-0000-000000000000}"/>
          </ac:spMkLst>
        </pc:spChg>
        <pc:spChg chg="mod">
          <ac:chgData name="משה עופר" userId="be54d6cb-761f-4aec-b214-5cfcb9fa6e02" providerId="ADAL" clId="{C0861042-C1BC-40BD-B1F1-38076A4B212F}" dt="2024-03-12T06:22:13.044" v="3" actId="27636"/>
          <ac:spMkLst>
            <pc:docMk/>
            <pc:sldMk cId="0" sldId="256"/>
            <ac:spMk id="1048587" creationId="{00000000-0000-0000-0000-000000000000}"/>
          </ac:spMkLst>
        </pc:spChg>
      </pc:sldChg>
      <pc:sldChg chg="addSp delSp modSp mod setBg">
        <pc:chgData name="משה עופר" userId="be54d6cb-761f-4aec-b214-5cfcb9fa6e02" providerId="ADAL" clId="{C0861042-C1BC-40BD-B1F1-38076A4B212F}" dt="2024-03-12T06:22:33.725" v="9"/>
        <pc:sldMkLst>
          <pc:docMk/>
          <pc:sldMk cId="0" sldId="257"/>
        </pc:sldMkLst>
        <pc:spChg chg="mod">
          <ac:chgData name="משה עופר" userId="be54d6cb-761f-4aec-b214-5cfcb9fa6e02" providerId="ADAL" clId="{C0861042-C1BC-40BD-B1F1-38076A4B212F}" dt="2024-03-12T06:22:33.725" v="9"/>
          <ac:spMkLst>
            <pc:docMk/>
            <pc:sldMk cId="0" sldId="257"/>
            <ac:spMk id="1048593" creationId="{00000000-0000-0000-0000-000000000000}"/>
          </ac:spMkLst>
        </pc:spChg>
        <pc:spChg chg="mod">
          <ac:chgData name="משה עופר" userId="be54d6cb-761f-4aec-b214-5cfcb9fa6e02" providerId="ADAL" clId="{C0861042-C1BC-40BD-B1F1-38076A4B212F}" dt="2024-03-12T06:22:33.560" v="8" actId="26606"/>
          <ac:spMkLst>
            <pc:docMk/>
            <pc:sldMk cId="0" sldId="257"/>
            <ac:spMk id="1048594" creationId="{00000000-0000-0000-0000-000000000000}"/>
          </ac:spMkLst>
        </pc:spChg>
        <pc:spChg chg="mod">
          <ac:chgData name="משה עופר" userId="be54d6cb-761f-4aec-b214-5cfcb9fa6e02" providerId="ADAL" clId="{C0861042-C1BC-40BD-B1F1-38076A4B212F}" dt="2024-03-12T06:22:33.560" v="8" actId="26606"/>
          <ac:spMkLst>
            <pc:docMk/>
            <pc:sldMk cId="0" sldId="257"/>
            <ac:spMk id="1048595" creationId="{00000000-0000-0000-0000-000000000000}"/>
          </ac:spMkLst>
        </pc:spChg>
        <pc:spChg chg="add del">
          <ac:chgData name="משה עופר" userId="be54d6cb-761f-4aec-b214-5cfcb9fa6e02" providerId="ADAL" clId="{C0861042-C1BC-40BD-B1F1-38076A4B212F}" dt="2024-03-12T06:22:33.560" v="8" actId="26606"/>
          <ac:spMkLst>
            <pc:docMk/>
            <pc:sldMk cId="0" sldId="257"/>
            <ac:spMk id="1048600" creationId="{4C608BEB-860E-4094-8511-78603564A75E}"/>
          </ac:spMkLst>
        </pc:spChg>
        <pc:cxnChg chg="add del">
          <ac:chgData name="משה עופר" userId="be54d6cb-761f-4aec-b214-5cfcb9fa6e02" providerId="ADAL" clId="{C0861042-C1BC-40BD-B1F1-38076A4B212F}" dt="2024-03-12T06:22:33.560" v="8" actId="26606"/>
          <ac:cxnSpMkLst>
            <pc:docMk/>
            <pc:sldMk cId="0" sldId="257"/>
            <ac:cxnSpMk id="1048602" creationId="{1F16A8D4-FE87-4604-88B2-394B5D1EB437}"/>
          </ac:cxnSpMkLst>
        </pc:cxnChg>
      </pc:sldChg>
      <pc:sldChg chg="modSp">
        <pc:chgData name="משה עופר" userId="be54d6cb-761f-4aec-b214-5cfcb9fa6e02" providerId="ADAL" clId="{C0861042-C1BC-40BD-B1F1-38076A4B212F}" dt="2024-03-12T06:22:33.725" v="9"/>
        <pc:sldMkLst>
          <pc:docMk/>
          <pc:sldMk cId="0" sldId="258"/>
        </pc:sldMkLst>
        <pc:spChg chg="mod">
          <ac:chgData name="משה עופר" userId="be54d6cb-761f-4aec-b214-5cfcb9fa6e02" providerId="ADAL" clId="{C0861042-C1BC-40BD-B1F1-38076A4B212F}" dt="2024-03-12T06:22:33.725" v="9"/>
          <ac:spMkLst>
            <pc:docMk/>
            <pc:sldMk cId="0" sldId="258"/>
            <ac:spMk id="1048596" creationId="{00000000-0000-0000-0000-000000000000}"/>
          </ac:spMkLst>
        </pc:spChg>
        <pc:spChg chg="mod">
          <ac:chgData name="משה עופר" userId="be54d6cb-761f-4aec-b214-5cfcb9fa6e02" providerId="ADAL" clId="{C0861042-C1BC-40BD-B1F1-38076A4B212F}" dt="2024-03-12T06:22:33.725" v="9"/>
          <ac:spMkLst>
            <pc:docMk/>
            <pc:sldMk cId="0" sldId="258"/>
            <ac:spMk id="1048597" creationId="{00000000-0000-0000-0000-000000000000}"/>
          </ac:spMkLst>
        </pc:spChg>
      </pc:sldChg>
      <pc:sldChg chg="modSp">
        <pc:chgData name="משה עופר" userId="be54d6cb-761f-4aec-b214-5cfcb9fa6e02" providerId="ADAL" clId="{C0861042-C1BC-40BD-B1F1-38076A4B212F}" dt="2024-03-12T06:22:33.725" v="9"/>
        <pc:sldMkLst>
          <pc:docMk/>
          <pc:sldMk cId="0" sldId="259"/>
        </pc:sldMkLst>
        <pc:spChg chg="mod">
          <ac:chgData name="משה עופר" userId="be54d6cb-761f-4aec-b214-5cfcb9fa6e02" providerId="ADAL" clId="{C0861042-C1BC-40BD-B1F1-38076A4B212F}" dt="2024-03-12T06:22:33.725" v="9"/>
          <ac:spMkLst>
            <pc:docMk/>
            <pc:sldMk cId="0" sldId="259"/>
            <ac:spMk id="1048598" creationId="{00000000-0000-0000-0000-000000000000}"/>
          </ac:spMkLst>
        </pc:spChg>
      </pc:sldChg>
      <pc:sldChg chg="modSp">
        <pc:chgData name="משה עופר" userId="be54d6cb-761f-4aec-b214-5cfcb9fa6e02" providerId="ADAL" clId="{C0861042-C1BC-40BD-B1F1-38076A4B212F}" dt="2024-03-12T06:22:33.725" v="9"/>
        <pc:sldMkLst>
          <pc:docMk/>
          <pc:sldMk cId="0" sldId="260"/>
        </pc:sldMkLst>
        <pc:spChg chg="mod">
          <ac:chgData name="משה עופר" userId="be54d6cb-761f-4aec-b214-5cfcb9fa6e02" providerId="ADAL" clId="{C0861042-C1BC-40BD-B1F1-38076A4B212F}" dt="2024-03-12T06:22:33.725" v="9"/>
          <ac:spMkLst>
            <pc:docMk/>
            <pc:sldMk cId="0" sldId="260"/>
            <ac:spMk id="1048601" creationId="{00000000-0000-0000-0000-000000000000}"/>
          </ac:spMkLst>
        </pc:spChg>
      </pc:sldChg>
      <pc:sldChg chg="modSp">
        <pc:chgData name="משה עופר" userId="be54d6cb-761f-4aec-b214-5cfcb9fa6e02" providerId="ADAL" clId="{C0861042-C1BC-40BD-B1F1-38076A4B212F}" dt="2024-03-12T06:22:33.725" v="9"/>
        <pc:sldMkLst>
          <pc:docMk/>
          <pc:sldMk cId="0" sldId="261"/>
        </pc:sldMkLst>
        <pc:spChg chg="mod">
          <ac:chgData name="משה עופר" userId="be54d6cb-761f-4aec-b214-5cfcb9fa6e02" providerId="ADAL" clId="{C0861042-C1BC-40BD-B1F1-38076A4B212F}" dt="2024-03-12T06:22:33.725" v="9"/>
          <ac:spMkLst>
            <pc:docMk/>
            <pc:sldMk cId="0" sldId="261"/>
            <ac:spMk id="1048603" creationId="{00000000-0000-0000-0000-000000000000}"/>
          </ac:spMkLst>
        </pc:spChg>
      </pc:sldChg>
      <pc:sldChg chg="modSp mod">
        <pc:chgData name="משה עופר" userId="be54d6cb-761f-4aec-b214-5cfcb9fa6e02" providerId="ADAL" clId="{C0861042-C1BC-40BD-B1F1-38076A4B212F}" dt="2024-03-12T06:22:33.725" v="9"/>
        <pc:sldMkLst>
          <pc:docMk/>
          <pc:sldMk cId="0" sldId="262"/>
        </pc:sldMkLst>
        <pc:spChg chg="mod">
          <ac:chgData name="משה עופר" userId="be54d6cb-761f-4aec-b214-5cfcb9fa6e02" providerId="ADAL" clId="{C0861042-C1BC-40BD-B1F1-38076A4B212F}" dt="2024-03-12T06:22:33.725" v="9"/>
          <ac:spMkLst>
            <pc:docMk/>
            <pc:sldMk cId="0" sldId="262"/>
            <ac:spMk id="1048605" creationId="{00000000-0000-0000-0000-000000000000}"/>
          </ac:spMkLst>
        </pc:spChg>
        <pc:spChg chg="mod">
          <ac:chgData name="משה עופר" userId="be54d6cb-761f-4aec-b214-5cfcb9fa6e02" providerId="ADAL" clId="{C0861042-C1BC-40BD-B1F1-38076A4B212F}" dt="2024-03-12T06:22:13.185" v="5" actId="27636"/>
          <ac:spMkLst>
            <pc:docMk/>
            <pc:sldMk cId="0" sldId="262"/>
            <ac:spMk id="1048606" creationId="{00000000-0000-0000-0000-000000000000}"/>
          </ac:spMkLst>
        </pc:spChg>
      </pc:sldChg>
      <pc:sldChg chg="modSp">
        <pc:chgData name="משה עופר" userId="be54d6cb-761f-4aec-b214-5cfcb9fa6e02" providerId="ADAL" clId="{C0861042-C1BC-40BD-B1F1-38076A4B212F}" dt="2024-03-12T06:22:33.725" v="9"/>
        <pc:sldMkLst>
          <pc:docMk/>
          <pc:sldMk cId="0" sldId="263"/>
        </pc:sldMkLst>
        <pc:spChg chg="mod">
          <ac:chgData name="משה עופר" userId="be54d6cb-761f-4aec-b214-5cfcb9fa6e02" providerId="ADAL" clId="{C0861042-C1BC-40BD-B1F1-38076A4B212F}" dt="2024-03-12T06:22:33.725" v="9"/>
          <ac:spMkLst>
            <pc:docMk/>
            <pc:sldMk cId="0" sldId="263"/>
            <ac:spMk id="1048608" creationId="{00000000-0000-0000-0000-000000000000}"/>
          </ac:spMkLst>
        </pc:spChg>
      </pc:sldChg>
      <pc:sldChg chg="modSp">
        <pc:chgData name="משה עופר" userId="be54d6cb-761f-4aec-b214-5cfcb9fa6e02" providerId="ADAL" clId="{C0861042-C1BC-40BD-B1F1-38076A4B212F}" dt="2024-03-12T06:22:33.725" v="9"/>
        <pc:sldMkLst>
          <pc:docMk/>
          <pc:sldMk cId="0" sldId="265"/>
        </pc:sldMkLst>
        <pc:spChg chg="mod">
          <ac:chgData name="משה עופר" userId="be54d6cb-761f-4aec-b214-5cfcb9fa6e02" providerId="ADAL" clId="{C0861042-C1BC-40BD-B1F1-38076A4B212F}" dt="2024-03-12T06:22:33.725" v="9"/>
          <ac:spMkLst>
            <pc:docMk/>
            <pc:sldMk cId="0" sldId="265"/>
            <ac:spMk id="1048613" creationId="{00000000-0000-0000-0000-000000000000}"/>
          </ac:spMkLst>
        </pc:spChg>
        <pc:spChg chg="mod">
          <ac:chgData name="משה עופר" userId="be54d6cb-761f-4aec-b214-5cfcb9fa6e02" providerId="ADAL" clId="{C0861042-C1BC-40BD-B1F1-38076A4B212F}" dt="2024-03-12T06:22:33.725" v="9"/>
          <ac:spMkLst>
            <pc:docMk/>
            <pc:sldMk cId="0" sldId="265"/>
            <ac:spMk id="1048614" creationId="{00000000-0000-0000-0000-000000000000}"/>
          </ac:spMkLst>
        </pc:spChg>
      </pc:sldChg>
      <pc:sldChg chg="modSp">
        <pc:chgData name="משה עופר" userId="be54d6cb-761f-4aec-b214-5cfcb9fa6e02" providerId="ADAL" clId="{C0861042-C1BC-40BD-B1F1-38076A4B212F}" dt="2024-03-12T06:22:33.725" v="9"/>
        <pc:sldMkLst>
          <pc:docMk/>
          <pc:sldMk cId="0" sldId="266"/>
        </pc:sldMkLst>
        <pc:spChg chg="mod">
          <ac:chgData name="משה עופר" userId="be54d6cb-761f-4aec-b214-5cfcb9fa6e02" providerId="ADAL" clId="{C0861042-C1BC-40BD-B1F1-38076A4B212F}" dt="2024-03-12T06:22:33.725" v="9"/>
          <ac:spMkLst>
            <pc:docMk/>
            <pc:sldMk cId="0" sldId="266"/>
            <ac:spMk id="1048615" creationId="{00000000-0000-0000-0000-000000000000}"/>
          </ac:spMkLst>
        </pc:spChg>
        <pc:spChg chg="mod">
          <ac:chgData name="משה עופר" userId="be54d6cb-761f-4aec-b214-5cfcb9fa6e02" providerId="ADAL" clId="{C0861042-C1BC-40BD-B1F1-38076A4B212F}" dt="2024-03-12T06:22:33.725" v="9"/>
          <ac:spMkLst>
            <pc:docMk/>
            <pc:sldMk cId="0" sldId="266"/>
            <ac:spMk id="1048616" creationId="{00000000-0000-0000-0000-000000000000}"/>
          </ac:spMkLst>
        </pc:spChg>
      </pc:sldChg>
      <pc:sldChg chg="modSp mod">
        <pc:chgData name="משה עופר" userId="be54d6cb-761f-4aec-b214-5cfcb9fa6e02" providerId="ADAL" clId="{C0861042-C1BC-40BD-B1F1-38076A4B212F}" dt="2024-03-12T06:22:33.725" v="9"/>
        <pc:sldMkLst>
          <pc:docMk/>
          <pc:sldMk cId="0" sldId="267"/>
        </pc:sldMkLst>
        <pc:spChg chg="mod">
          <ac:chgData name="משה עופר" userId="be54d6cb-761f-4aec-b214-5cfcb9fa6e02" providerId="ADAL" clId="{C0861042-C1BC-40BD-B1F1-38076A4B212F}" dt="2024-03-12T06:22:33.725" v="9"/>
          <ac:spMkLst>
            <pc:docMk/>
            <pc:sldMk cId="0" sldId="267"/>
            <ac:spMk id="1048617" creationId="{00000000-0000-0000-0000-000000000000}"/>
          </ac:spMkLst>
        </pc:spChg>
        <pc:spChg chg="mod">
          <ac:chgData name="משה עופר" userId="be54d6cb-761f-4aec-b214-5cfcb9fa6e02" providerId="ADAL" clId="{C0861042-C1BC-40BD-B1F1-38076A4B212F}" dt="2024-03-12T06:21:22.171" v="1" actId="27636"/>
          <ac:spMkLst>
            <pc:docMk/>
            <pc:sldMk cId="0" sldId="267"/>
            <ac:spMk id="1048618" creationId="{00000000-0000-0000-0000-000000000000}"/>
          </ac:spMkLst>
        </pc:spChg>
      </pc:sldChg>
      <pc:sldChg chg="modSp">
        <pc:chgData name="משה עופר" userId="be54d6cb-761f-4aec-b214-5cfcb9fa6e02" providerId="ADAL" clId="{C0861042-C1BC-40BD-B1F1-38076A4B212F}" dt="2024-03-12T06:22:33.725" v="9"/>
        <pc:sldMkLst>
          <pc:docMk/>
          <pc:sldMk cId="0" sldId="268"/>
        </pc:sldMkLst>
        <pc:spChg chg="mod">
          <ac:chgData name="משה עופר" userId="be54d6cb-761f-4aec-b214-5cfcb9fa6e02" providerId="ADAL" clId="{C0861042-C1BC-40BD-B1F1-38076A4B212F}" dt="2024-03-12T06:22:33.725" v="9"/>
          <ac:spMkLst>
            <pc:docMk/>
            <pc:sldMk cId="0" sldId="268"/>
            <ac:spMk id="1048619" creationId="{00000000-0000-0000-0000-000000000000}"/>
          </ac:spMkLst>
        </pc:spChg>
        <pc:spChg chg="mod">
          <ac:chgData name="משה עופר" userId="be54d6cb-761f-4aec-b214-5cfcb9fa6e02" providerId="ADAL" clId="{C0861042-C1BC-40BD-B1F1-38076A4B212F}" dt="2024-03-12T06:22:33.725" v="9"/>
          <ac:spMkLst>
            <pc:docMk/>
            <pc:sldMk cId="0" sldId="268"/>
            <ac:spMk id="1048620" creationId="{00000000-0000-0000-0000-000000000000}"/>
          </ac:spMkLst>
        </pc:spChg>
      </pc:sldChg>
      <pc:sldChg chg="modSp">
        <pc:chgData name="משה עופר" userId="be54d6cb-761f-4aec-b214-5cfcb9fa6e02" providerId="ADAL" clId="{C0861042-C1BC-40BD-B1F1-38076A4B212F}" dt="2024-03-12T06:22:33.725" v="9"/>
        <pc:sldMkLst>
          <pc:docMk/>
          <pc:sldMk cId="0" sldId="269"/>
        </pc:sldMkLst>
        <pc:spChg chg="mod">
          <ac:chgData name="משה עופר" userId="be54d6cb-761f-4aec-b214-5cfcb9fa6e02" providerId="ADAL" clId="{C0861042-C1BC-40BD-B1F1-38076A4B212F}" dt="2024-03-12T06:22:33.725" v="9"/>
          <ac:spMkLst>
            <pc:docMk/>
            <pc:sldMk cId="0" sldId="269"/>
            <ac:spMk id="1048621" creationId="{00000000-0000-0000-0000-000000000000}"/>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9T23:00:46.632"/>
    </inkml:context>
    <inkml:brush xml:id="br0">
      <inkml:brushProperty name="width" value="0.35" units="cm"/>
      <inkml:brushProperty name="height" value="0.35" units="cm"/>
      <inkml:brushProperty name="color" value="#FFFFFF"/>
    </inkml:brush>
  </inkml:definitions>
  <inkml:trace contextRef="#ctx0" brushRef="#br0">1 111 24575,'0'16'0,"-1"24"0,2 0 0,2 0 0,14 75 0,-2-58 0,-2 1 0,-4 0 0,6 104 0,-14-106 0,0-24 0,0 0 0,-2 0 0,-10 57 0,10-86 0,-1 18 0,22-33 0,-1-2 0,1 0 0,0 2 0,1 0 0,1 1 0,0 1 0,0 1 0,1 1 0,0 1 0,1 1 0,-1 1 0,26-2 0,183 0 0,10-1 0,98-15 0,-333 23 0,-1-1 0,1 0 0,0 0 0,-1 0 0,0-1 0,1 0 0,-1-1 0,0 0 0,0 1 0,0-2 0,0 1 0,5-5 0,-8 5 0,0 1 0,-1-1 0,1 0 0,-1 0 0,0 0 0,0 0 0,0 0 0,0 0 0,0 0 0,-1-1 0,1 1 0,-1-1 0,0 1 0,0-1 0,-1 0 0,1 1 0,-1-1 0,0 0 0,1 1 0,-2-1 0,1 0 0,0 1 0,-2-6 0,1 1 0,-1 0 0,-1 0 0,1 1 0,-1-1 0,-1 1 0,1 0 0,-1-1 0,-1 2 0,1-1 0,-1 0 0,0 1 0,-1 0 0,1 0 0,-1 1 0,0-1 0,-1 1 0,1 0 0,-10-4 0,-10-5 0,-2 1 0,1 2 0,-50-14 0,-3-1 0,49 15 0,0 2 0,0 1 0,0 2 0,-1 1 0,0 1 0,0 2 0,-40 2 0,-8 0 0,-79 3 0,157-3 0,0 0 0,-1 0 0,1 1 0,0-1 0,0 0 0,0 1 0,0-1 0,0 1 0,0 0 0,0-1 0,0 1 0,0 0 0,-1 2 0,2-3 0,1 0 0,0 1 0,0-1 0,0 1 0,0-1 0,0 0 0,0 1 0,-1-1 0,1 1 0,0-1 0,0 1 0,0-1 0,0 0 0,0 1 0,0-1 0,1 1 0,-1-1 0,0 1 0,0-1 0,0 0 0,0 1 0,0-1 0,1 1 0,-1-1 0,0 0 0,0 1 0,1-1 0,-1 0 0,0 1 0,1-1 0,-1 0 0,0 1 0,1-1 0,-1 0 0,0 0 0,1 1 0,5 2 0,-1 1 0,1-1 0,0 0 0,0 0 0,0-1 0,0 1 0,10 1 0,29 5 0,1-3 0,47 2 0,97-6 0,-118-2 0,-23-1 0,0-2 0,0-2 0,-1-2 0,0-2 0,-1-3 0,0-1 0,49-22 0,301-104 0,-315 114 0,1 5 0,1 2 0,1 5 0,162-6 0,311 24 0,-639-2 0,0 3 0,-114 25 0,-156 54 0,142-21 0,167-48 0,1 1 0,-73 43 0,111-59 0,1 1 0,0-1 0,0 0 0,0 1 0,0 0 0,0 0 0,0 0 0,0-1 0,0 2 0,1-1 0,-1 0 0,1 0 0,-1 0 0,1 1 0,0-1 0,0 1 0,-1 3 0,2-4 0,0 0 0,0 0 0,1 0 0,-1 0 0,0 0 0,1-1 0,0 1 0,-1 0 0,1 0 0,0 0 0,0-1 0,0 1 0,0 0 0,0-1 0,0 1 0,1 0 0,-1-1 0,0 0 0,1 1 0,-1-1 0,1 0 0,0 0 0,-1 0 0,1 0 0,2 1 0,15 7 0,0 0 0,1-2 0,0 0 0,0-1 0,1-1 0,37 3 0,349 28 0,7-33 0,-318-3 0,-18 1 0,-5 0 0,102-12 0,-144 3 0,-27 4 0,-21 3 0,-107 18 0,55-7 0,-114 18 0,-197 56 0,342-72 0,1 2 0,0 1 0,-58 35 0,-91 72 0,157-102 0,-21 14 0,1 2 0,2 2 0,-50 52 0,-17 47 0,112-134 0,-1 0 0,0 0 0,0 0 0,0-1 0,0 1 0,0-1 0,-1 0 0,-4 3 0,7-5 0,0 0 0,0 1 0,0-1 0,0 0 0,0 0 0,0 0 0,0 0 0,0 0 0,0 0 0,0 0 0,0 0 0,0 0 0,0 0 0,0-1 0,0 1 0,0 0 0,0-1 0,0 1 0,0-1 0,0 1 0,0-1 0,0 1 0,1-1 0,-1 0 0,0 1 0,0-1 0,1 0 0,-1 1 0,0-1 0,1 0 0,-1 0 0,1 0 0,-1 0 0,1 0 0,0 0 0,-1 0 0,1-1 0,-5-9 0,1-1 0,1 0 0,0 0 0,1 0 0,-2-21 0,2-70 0,2 39 0,-2 13 0,0 23 0,1 0 0,1-1 0,1 1 0,8-43 0,-8 66 0,1-1 0,0 1 0,0 0 0,0 0 0,1 0 0,0 0 0,0 0 0,0 0 0,0 1 0,1-1 0,-1 1 0,1 0 0,0 0 0,1 0 0,-1 1 0,1 0 0,-1-1 0,1 2 0,0-1 0,0 0 0,11-3 0,4 1 0,0 0 0,0 1 0,0 1 0,35-1 0,159-1 0,84-7 0,340-86 0,-339 45 0,310-3 0,1 52 0,-371 6 0,-211-1 0,-1-2 0,0 0 0,1-2 0,-1-1 0,32-8 0,-58 11 0,1 1 0,-1 0 0,1-1 0,-1 1 0,0-1 0,1 0 0,-1 1 0,0-1 0,1 0 0,-1 0 0,0 0 0,0 1 0,0-1 0,0-1 0,0 1 0,2-2 0,-4 2 0,1 0 0,-1 1 0,1-1 0,-1 0 0,1 0 0,-1 0 0,0 1 0,1-1 0,-1 0 0,0 0 0,0 1 0,1-1 0,-1 1 0,0-1 0,0 1 0,0-1 0,0 1 0,0-1 0,0 1 0,0 0 0,1 0 0,-1-1 0,0 1 0,0 0 0,0 0 0,-2 0 0,-29-6 0,0 1 0,-65 0 0,70 4 0,-988-7 0,664 11 0,226-1 0,0 5 0,-220 42 0,324-42 0,19-5 0,18-4 0,98-32 0,-51 14 0,262-89 0,17-6 0,-1 31 0,-283 77 0,-47 9 0,-14 3 0,-11 0 0,0 0 0,0-1 0,0 0 0,0-1 0,-27 3 0,-13 2 0,-785 99-783,657-91 783,163-14 0,1 1 0,0 0 0,-1 2 0,-18 6 0,36-11 0,0 1 0,0-1 0,0 0 0,1 1 0,-1-1 0,0 1 0,0-1 0,0 1 0,1-1 0,-1 1 0,0 0 0,1-1 0,-1 1 0,1 0 0,-1-1 0,0 1 0,1 0 0,0 0 0,-1-1 0,1 1 0,-1 0 0,1 1 0,0-1 0,0 0 0,1 0 0,-1 0 0,0 0 0,1-1 0,-1 1 0,1 0 0,-1 0 0,1 0 0,0-1 0,-1 1 0,1 0 0,0-1 0,-1 1 0,1 0 0,0-1 0,0 1 0,0-1 0,-1 0 0,1 1 0,2 0 0,16 6 0,0-1 0,1-1 0,0 0 0,22 1 0,427 39-236,14-32-734,-440-12 900,592 0 437,-561 3-246,-72-4-123,-1 0 0,1 0 0,-1 0 0,1 0-1,-1 0 1,1 0 0,0 0 0,-1 1 0,1-1 0,-1 1 0,1-1 0,-1 1 0,0 0 0,1-1 0,-1 1 0,0 0 0,1 0 0,-1 0 0,2 1 0,-4 0 13,0-1 1,1 1-1,-1-1 0,0 1 1,0-1-1,0 1 0,0-1 1,0 0-1,-1 0 1,1 0-1,0 1 0,-1-1 1,1 0-1,0-1 0,-1 1 1,1 0-1,-4 1 1,-25 15 140,0 0 1,-2-3 0,-43 16-1,-113 25 499,78-24-505,65-17-146,-689 178 0,703-186 0,1 1 0,-55 20 0,83-27 0,0 1 0,0 0 0,0 0 0,0 0 0,0 0 0,0 0 0,1 0 0,-1 0 0,0 1 0,0-1 0,1 1 0,-1-1 0,-1 4 0,3-4 0,0-1 0,0 1 0,0-1 0,0 1 0,0-1 0,0 1 0,0-1 0,0 1 0,1-1 0,-1 1 0,0-1 0,0 1 0,1-1 0,-1 1 0,0-1 0,1 0 0,-1 1 0,0-1 0,1 0 0,-1 1 0,0-1 0,1 0 0,-1 1 0,1-1 0,-1 0 0,1 0 0,-1 1 0,1-1 0,-1 0 0,1 0 0,-1 0 0,1 0 0,0 0 0,11 3 0,0 0 0,0-2 0,20 2 0,388-5 0,-246-3 0,-135 5 0,171-9 0,-180 6 0,0-2 0,0-1 0,-1-1 0,51-19 0,5-11 0,97-38 0,-89 43 0,170-88 0,-254 114 0,0-1 0,-1 0 0,1-1 0,-2 0 0,1 0 0,-1-1 0,0 0 0,-1 0 0,0-1 0,8-16 0,12-18 0,6-3 0,65-73 0,-96 118 0,12-10 0,-2-2 0,1 0 0,-2 0 0,16-28 0,-24 39 0,-1 0 0,1 0 0,-1 0 0,1-1 0,-1 1 0,0 0 0,-1-1 0,1 1 0,-1-1 0,1 1 0,-1-1 0,0 1 0,0-1 0,-1 1 0,1-1 0,-1 1 0,1-1 0,-1 1 0,0-1 0,-1 1 0,1 0 0,0 0 0,-1-1 0,0 1 0,0 0 0,0 1 0,0-1 0,0 0 0,0 0 0,-1 1 0,-3-3 0,-4-2 0,0 0 0,0 1 0,-1 0 0,0 1 0,0 0 0,0 1 0,-1 0 0,1 1 0,-1 0 0,-15-1 0,-22-2 0,-56 2 0,79 3 0,-494 9 0,506-6 0,0 1 0,0 0 0,0 0 0,0 2 0,1 0 0,-1 0 0,1 1 0,1 1 0,-1 0 0,1 1 0,0 0 0,-12 11 0,17-13 0,0 0 0,1 1 0,-1 0 0,1 0 0,0 1 0,1-1 0,0 1 0,0 0 0,1 1 0,0-1 0,0 1 0,1 0 0,0 0 0,0 0 0,1 0 0,1 0 0,-1 0 0,1 1 0,1 14 0,1-18 0,-1-1 0,1 1 0,1-1 0,-1 0 0,1 0 0,0 1 0,0-1 0,0 0 0,1 0 0,-1-1 0,1 1 0,1 0 0,-1-1 0,5 5 0,-1-3 0,-1 0 0,1-1 0,0 0 0,1 0 0,-1-1 0,1 0 0,0 0 0,10 3 0,11 1 0,0-1 0,1-1 0,-1-1 0,35 0 0,573-2 0,-309-10 0,-246 9 0,-43 0 0,0-2 0,0-1 0,-1-2 0,41-9 0,-27-2 0,-29 7 0,0 1 0,1 1 0,-1 1 0,1 1 0,37 0 0,-59 3 0,1 0 0,0 0 0,0 0 0,0 1 0,0-1 0,0 1 0,-1 0 0,1 0 0,0 0 0,-1 0 0,1 0 0,0 1 0,-1-1 0,1 1 0,-1-1 0,0 1 0,0 0 0,0 0 0,0 0 0,0 0 0,3 4 0,-4-2 0,1 0 0,-1-1 0,0 1 0,0 0 0,0-1 0,-1 1 0,0 0 0,1 0 0,-1-1 0,0 1 0,-1 0 0,1 0 0,-1 0 0,-1 4 0,-3 9 0,-1 0 0,-1 0 0,0-1 0,-1 1 0,-17 24 0,-1-6 0,0 0 0,-55 52 0,74-80 0,0-1 0,0 0 0,-1-1 0,0 0 0,0 0 0,-1 0 0,-11 4 0,18-8 0,0-1 0,0 1 0,0 0 0,0 0 0,0-1 0,0 1 0,-1-1 0,1 0 0,0 0 0,0 0 0,-1 0 0,1 0 0,0 0 0,0 0 0,0-1 0,-1 1 0,1-1 0,0 0 0,0 0 0,0 0 0,0 1 0,0-2 0,0 1 0,0 0 0,0 0 0,1-1 0,-1 1 0,0-1 0,1 1 0,-1-1 0,1 0 0,0 0 0,-1 1 0,1-1 0,0 0 0,-1-3 0,0-2 0,0 0 0,0 0 0,0-1 0,1 1 0,0 0 0,1-11 0,0 11 0,-1 1 0,1 0 0,-1-1 0,0 1 0,0 0 0,-1 0 0,-2-6 0,3 10 0,-1-1 0,1 1 0,-1 0 0,0-1 0,0 1 0,0 0 0,0 0 0,0 0 0,0 1 0,-1-1 0,1 0 0,0 1 0,-1 0 0,1-1 0,-1 1 0,0 0 0,1 0 0,-1 1 0,0-1 0,-3 0 0,0 0 0,1 1 0,-1 0 0,0 0 0,1 0 0,-1 1 0,0-1 0,1 2 0,-1-1 0,1 0 0,0 1 0,-1 0 0,1 0 0,0 1 0,0-1 0,0 1 0,1 0 0,-8 6 0,-7 7 0,1 0 0,-29 35 0,15-11 0,2 1 0,1 1 0,2 2 0,2 1 0,-20 52 0,16-25 0,4 1 0,-28 131 0,43-141 0,4-1 0,3 127 0,3-163 0,-11 113 0,4-74 0,-2 5 0,-3-1 0,-40 131 0,-69 128 0,45-134 0,69-173 0,0 0 0,2 0 0,0 0 0,-3 33 0,7-40 0,1 0 0,1 0 0,0 0 0,1 0 0,0 0 0,1 0 0,0 0 0,7 13 0,44 92 0,0-1 0,-29-48 0,-4 0 0,21 122 0,-4 154 0,-27 210-1356,-11-555 1347,-1 128-6817</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9T22:54:31.495"/>
    </inkml:context>
    <inkml:brush xml:id="br0">
      <inkml:brushProperty name="width" value="0.35" units="cm"/>
      <inkml:brushProperty name="height" value="0.35" units="cm"/>
      <inkml:brushProperty name="color" value="#FFFFFF"/>
    </inkml:brush>
  </inkml:definitions>
  <inkml:trace contextRef="#ctx0" brushRef="#br0">6 212 24575,'-1'0'0,"1"-1"0,-1 1 0,1 0 0,0-1 0,-1 1 0,1-1 0,0 1 0,0-1 0,-1 1 0,1-1 0,0 1 0,0-1 0,-1 1 0,1-1 0,0 1 0,0-1 0,0 1 0,0-1 0,0 1 0,0-1 0,0 1 0,0-1 0,0 1 0,0-1 0,0 1 0,0-1 0,1 1 0,-1-1 0,0 1 0,0-1 0,1 0 0,0-1 0,0 1 0,1-1 0,-1 1 0,1-1 0,-1 1 0,1 0 0,-1 0 0,1 0 0,2-2 0,4-1 0,0 1 0,0-1 0,12-2 0,88-12 0,-52 10 0,282-37 0,-250 31 0,49-4 0,-123 17 0,-14 1 0,0 0 0,0 0 0,0 0 0,0 0 0,0 0 0,0 0 0,0 0 0,0 0 0,0 0 0,0 0 0,-22 0 0,14 0 0,-533 1 0,2062-1 0,-1402 6 0,25 0 0,-72-10 0,-38 0 0,0 2 0,0 2 0,0 1 0,46 8 0,-78-9 0,5 2 0,-1-1 0,1 0 0,-1 0 0,1-1 0,9 0 0,-15 0 0,1 0 0,0-1 0,0 1 0,-1-1 0,1 1 0,-1-1 0,1 0 0,0 1 0,-1-1 0,0 0 0,1 0 0,-1 0 0,1 0 0,-1 0 0,0-1 0,0 1 0,0 0 0,0-1 0,0 1 0,0 0 0,0-1 0,0 1 0,0-1 0,0 0 0,0-2 0,1-2 0,0-1 0,-1 1 0,0 0 0,0-1 0,0-9 0,-1 16 0,0 0 0,0 0 0,0 1 0,0-1 0,0 0 0,-1 0 0,1 0 0,0 0 0,0 0 0,0 0 0,0 0 0,0 0 0,0 0 0,0 1 0,0-1 0,0 0 0,0 0 0,-1 0 0,1 0 0,0 0 0,0 0 0,0 0 0,0 0 0,0 0 0,0 0 0,0 0 0,-1 0 0,1 0 0,0 0 0,0 0 0,0 0 0,0 0 0,0 0 0,0 0 0,0 0 0,-1 0 0,1 0 0,0 0 0,0 0 0,0 0 0,0 0 0,0 0 0,0 0 0,0 0 0,-1-1 0,1 1 0,0 0 0,0 0 0,0 0 0,0 0 0,0 0 0,0 0 0,0 0 0,0 0 0,0 0 0,0-1 0,0 1 0,0 0 0,0 0 0,0 0 0,0 0 0,0 0 0,0 0 0,0 0 0,0-1 0,-7 11 0,1 0 0,0 1 0,1 0 0,0 0 0,1 0 0,0 0 0,-3 21 0,-5 8 0,-48 111 0,50-129 0,-3 13 0,11-26 0,-1-1 0,0 0 0,-1 0 0,1 0 0,-2-1 0,-6 11 0,10-17 0,1 0 0,-1 0 0,0 0 0,0-1 0,0 1 0,0 0 0,-1 0 0,1 0 0,0-1 0,0 1 0,0-1 0,-1 1 0,1-1 0,0 1 0,0-1 0,-1 0 0,1 0 0,0 1 0,-1-1 0,1 0 0,0 0 0,-1 0 0,1 0 0,0-1 0,-1 1 0,1 0 0,0-1 0,0 1 0,-1-1 0,1 1 0,0-1 0,0 1 0,0-1 0,-1 0 0,1 1 0,-1-3 0,-6-3 0,0-1 0,0-1 0,1 1 0,-6-9 0,-4-4 0,7 11 0,0 0 0,0 1 0,-1 0 0,0 1 0,0 0 0,-1 1 0,1 0 0,-2 0 0,-12-3 0,3 3 0,1 2 0,-1 0 0,0 1 0,-38 0 0,-231 7 0,48-1 0,-603-3 0,814 2 0,0 2 0,0 1 0,1 2 0,-1 0 0,-46 20 0,21-8 0,45-16 0,0 1 0,1 0 0,0 1 0,0 0 0,-11 7 0,22-12 0,-1 1 0,1-1 0,-1 0 0,1 1 0,-1-1 0,1 1 0,-1-1 0,1 1 0,-1-1 0,1 1 0,-1-1 0,1 1 0,0-1 0,-1 1 0,1-1 0,0 1 0,0 0 0,-1-1 0,1 1 0,0-1 0,0 1 0,0 0 0,0-1 0,0 1 0,0 0 0,0-1 0,0 1 0,0 0 0,0-1 0,0 1 0,0 1 0,1-1 0,0 0 0,0 0 0,0 0 0,0 0 0,0 0 0,1 0 0,-1 0 0,0-1 0,0 1 0,1 0 0,-1-1 0,0 1 0,1 0 0,1-1 0,19 6 0,0-1 0,1-1 0,-1-2 0,1 0 0,31-2 0,-14 1 0,245 12 0,128 1 0,-12-14-1365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9T22:57:10.245"/>
    </inkml:context>
    <inkml:brush xml:id="br0">
      <inkml:brushProperty name="width" value="0.35" units="cm"/>
      <inkml:brushProperty name="height" value="0.35" units="cm"/>
      <inkml:brushProperty name="color" value="#FFFFFF"/>
    </inkml:brush>
  </inkml:definitions>
  <inkml:trace contextRef="#ctx0" brushRef="#br0">5051 271 24575,'-138'2'0,"-150"-5"0,205-6 0,-150-39 0,221 45 0,-36-6 0,0 1 0,-57-2 0,-97 7 0,13 2 0,-64-24 0,154 21 0,-117-8 0,-260-26 0,-177 27 0,247 10 0,272-7 0,-138-28 0,-52-5 0,-71 38 0,188 31 0,193-26 0,1 1 0,0 0 0,0 1 0,1 0 0,-19 10 0,24-10 0,0 0 0,0 1 0,1 0 0,-1 0 0,1 0 0,1 1 0,-1 0 0,1 0 0,0 0 0,-7 11 0,-3 10 0,2 1 0,0 1 0,2 0 0,1 0 0,1 1 0,2 0 0,-6 46 0,6 9 0,4 126 0,5-182 0,1 0 0,1-1 0,2 1 0,1-1 0,1 0 0,2 0 0,0-1 0,2-1 0,1 1 0,20 30 0,-26-47 0,0-1 0,1 1 0,0-2 0,0 1 0,1-1 0,0 0 0,12 7 0,-16-11 0,0-1 0,0 0 0,0 0 0,0 0 0,1 0 0,0-1 0,-1 0 0,1-1 0,0 1 0,0-1 0,0 0 0,0 0 0,0-1 0,0 0 0,11-1 0,-14 1 0,-1-1 0,1 0 0,-1 0 0,0 0 0,1 0 0,-1-1 0,0 1 0,1 0 0,-1-1 0,0 0 0,0 0 0,0 1 0,-1-1 0,1 0 0,0 0 0,-1-1 0,1 1 0,-1 0 0,0 0 0,0-1 0,1 1 0,-2-1 0,1 1 0,1-4 0,0-7 0,1 0 0,-2 0 0,0-24 0,0 14 0,-1 14 0,0 0 0,1 0 0,0 0 0,1 0 0,0 1 0,0-1 0,1 0 0,0 1 0,1 0 0,0 0 0,0 0 0,0 0 0,1 1 0,0-1 0,1 1 0,0 1 0,8-9 0,-7 9 0,-1 0 0,0 0 0,0 0 0,-1-1 0,0 0 0,0 0 0,5-9 0,-8 11 0,0 0 0,-1 0 0,1 0 0,-1 0 0,0-1 0,0 1 0,-1 0 0,1-1 0,-1 1 0,0 0 0,-1-1 0,-1-7 0,0 5 0,0 1 0,0 0 0,-1-1 0,0 1 0,0 0 0,-1 0 0,0 0 0,0 1 0,-1-1 0,1 1 0,-2 0 0,-9-9 0,0 2 0,0 1 0,-1 0 0,-34-18 0,46 28 0,-1-1 0,1 1 0,-1 0 0,0 1 0,1-1 0,-1 1 0,-7-1 0,10 2 0,1 0 0,-1 0 0,0 0 0,0 0 0,1 0 0,-1 1 0,0-1 0,1 0 0,-1 1 0,0 0 0,1-1 0,-1 1 0,1 0 0,-1 0 0,1 0 0,-1 0 0,1 0 0,0 0 0,-1 0 0,1 0 0,0 1 0,0-1 0,0 0 0,-1 3 0,-2 3 0,1 0 0,0 0 0,0 0 0,1 0 0,0 1 0,0-1 0,0 1 0,1-1 0,0 1 0,1 12 0,0-11 0,0 0 0,1 1 0,1-1 0,-1 0 0,1 1 0,1-1 0,0 0 0,5 11 0,-6-16 0,0 0 0,1 0 0,-1-1 0,1 1 0,0-1 0,0 1 0,1-1 0,-1 0 0,1 0 0,-1 0 0,1-1 0,0 1 0,0-1 0,0 0 0,1 0 0,-1 0 0,6 1 0,7 1 0,-1-1 0,1-1 0,25 1 0,-23-3 0,-1 2 0,20 3 0,-23-1 0,0 1 0,0 1 0,-1 0 0,1 1 0,16 11 0,62 49 0,-85-62 0,0 0 0,0 0 0,0-1 0,1 0 0,0-1 0,-1 1 0,1-2 0,0 1 0,0-1 0,1-1 0,-1 0 0,0 0 0,1-1 0,-1 0 0,0 0 0,1-1 0,15-4 0,-3 0 0,1-1 0,-1-2 0,0 0 0,0-1 0,38-23 0,-50 26 0,1-1 0,-1 0 0,-1 0 0,1-1 0,-1 0 0,0-1 0,11-14 0,-18 19 0,0 1 0,1-1 0,-1 0 0,-1 1 0,1-1 0,0 0 0,-1 0 0,0 0 0,0 0 0,0 0 0,0-1 0,-1 1 0,0 0 0,0 0 0,0 0 0,0-1 0,0 1 0,-1 0 0,0 0 0,0 0 0,0 0 0,-1 0 0,1 0 0,-1 0 0,-2-3 0,-9-15 0,0 1 0,-2 1 0,-1 1 0,0 0 0,-1 1 0,-1 1 0,-34-26 0,45 38 0,0 0 0,-1 1 0,0 0 0,0 0 0,0 1 0,0 0 0,-1 0 0,1 1 0,-1 0 0,0 0 0,0 1 0,-14 0 0,19 1 0,0 0 0,0 1 0,0-1 0,0 1 0,0 0 0,0 0 0,0 1 0,0-1 0,0 1 0,1 0 0,-1 0 0,1 0 0,0 0 0,-1 0 0,1 1 0,0 0 0,0-1 0,0 1 0,1 0 0,-1 1 0,1-1 0,0 0 0,0 1 0,0-1 0,0 1 0,0 0 0,1-1 0,0 1 0,-2 5 0,-1 7 0,1 1 0,1-1 0,0 1 0,1 0 0,1-1 0,2 26 0,-1-33 0,1 0 0,-1 0 0,1 0 0,1-1 0,0 1 0,0-1 0,0 1 0,1-1 0,0 0 0,1-1 0,0 1 0,0-1 0,11 12 0,-8-12 0,1-1 0,0 0 0,0-1 0,0 0 0,0 0 0,1-1 0,-1 0 0,15 4 0,83 14 0,-37-14 0,1-3 0,95-7 0,-49 0 0,-99 2 0,0 0 0,0-1 0,0-1 0,35-8 0,-48 8 0,-1 1 0,1-1 0,-1 0 0,1 0 0,-1-1 0,0 1 0,0-1 0,0 0 0,0 0 0,0 0 0,0-1 0,-1 1 0,0-1 0,0 0 0,0 0 0,0 0 0,0 0 0,-1-1 0,0 1 0,0-1 0,0 1 0,-1-1 0,2-5 0,0-2 0,-1 0 0,0 0 0,-1 0 0,-1-1 0,0-13 0,0 22 0,-1-1 0,1 1 0,-1-1 0,0 1 0,-1-1 0,1 1 0,-1 0 0,1 0 0,-1 0 0,0 0 0,-1 0 0,1 0 0,-1 0 0,0 1 0,1-1 0,-8-5 0,-2 1 0,-1 0 0,1 1 0,-2 0 0,1 0 0,-1 2 0,0 0 0,-16-4 0,8 4 0,-1 1 0,0 0 0,-42 0 0,61 4 0,0 0 0,0 0 0,0 1 0,0 0 0,0-1 0,0 1 0,0 1 0,0-1 0,1 0 0,-1 1 0,0 0 0,1 0 0,-1 0 0,1 0 0,0 1 0,0-1 0,-5 6 0,6-6 0,0 1 0,0 0 0,0 0 0,1 0 0,-1 0 0,1 0 0,0 1 0,0-1 0,0 0 0,0 0 0,0 1 0,1-1 0,0 1 0,-1-1 0,1 0 0,0 1 0,1-1 0,-1 1 0,1-1 0,0 0 0,1 4 0,-1-1 0,2 1 0,-1-2 0,1 1 0,0 0 0,0 0 0,1-1 0,-1 0 0,1 0 0,0 0 0,8 7 0,-3-4 0,0-1 0,0 0 0,1-1 0,0 0 0,15 6 0,7 0 0,0-1 0,65 12 0,-81-20 0,44 10 0,0-2 0,98 3 0,-133-13 0,-4 0 0,0-1 0,1-1 0,-1-1 0,36-7 0,-53 8 0,0-1 0,1 1 0,-1 0 0,0-1 0,0 0 0,0 0 0,-1 0 0,1-1 0,0 1 0,-1-1 0,1 0 0,-1 0 0,0 0 0,0 0 0,0-1 0,-1 1 0,1-1 0,-1 1 0,0-1 0,0 0 0,0 0 0,0 0 0,-1 0 0,1-1 0,-1 1 0,0 0 0,-1-1 0,1-6 0,0 8 0,-1 0 0,0 1 0,-1-1 0,1 0 0,0 1 0,-1-1 0,1 0 0,-1 1 0,0-1 0,0 1 0,0-1 0,0 1 0,-1-1 0,1 1 0,-1 0 0,1-1 0,-1 1 0,0 0 0,-3-3 0,1 2 0,0 0 0,0 1 0,0-1 0,0 1 0,-1 0 0,1 0 0,0 1 0,-1-1 0,0 1 0,-9-2 0,8 3 0,-1-1 0,0 1 0,0 0 0,0 0 0,1 1 0,-1 0 0,-11 3 0,15-3 0,-1 0 0,0 0 0,1 1 0,0-1 0,-1 1 0,1 0 0,0 0 0,0 0 0,0 1 0,0-1 0,0 1 0,0-1 0,-2 5 0,1-2 0,1 1 0,0-1 0,0 1 0,0 0 0,1 0 0,0 0 0,0 0 0,1 1 0,-1-1 0,1 0 0,1 1 0,-1-1 0,2 13 0,0-9 0,1 1 0,0-1 0,0 0 0,2 0 0,-1 0 0,1 0 0,9 16 0,-2-5 0,-9-15 0,1 0 0,-1 0 0,2-1 0,-1 0 0,1 1 0,-1-1 0,1-1 0,1 1 0,4 4 0,5 1 0,0-1 0,1 0 0,0-1 0,0-1 0,1 0 0,0-1 0,0-1 0,32 6 0,0-3 0,93 2 0,-112-9 0,58-6 0,-76 4 0,-1-1 0,0 0 0,0-1 0,0 0 0,0-1 0,-1 0 0,0 0 0,1-1 0,11-9 0,-6 2 0,0-1 0,-1-1 0,0 0 0,-2-1 0,0 0 0,0-1 0,-1 0 0,-1-1 0,9-21 0,-9 15 0,0-1 0,-2 0 0,-1 0 0,-1-1 0,-1 0 0,3-43 0,-7 58 0,-1-1 0,-1 0 0,1 0 0,-2 0 0,1 1 0,-1-1 0,-1 0 0,0 1 0,-6-15 0,6 21 0,1-1 0,-1 1 0,0-1 0,0 1 0,0 0 0,0 0 0,-1 0 0,0 1 0,0-1 0,0 1 0,0 0 0,0 0 0,0 1 0,-1-1 0,0 1 0,1 0 0,-1 0 0,0 0 0,0 1 0,0-1 0,-9 0 0,0 0 0,1 1 0,0 1 0,0 0 0,0 0 0,0 1 0,-24 5 0,31-4 0,0 0 0,0 0 0,0 1 0,1-1 0,-1 1 0,1 0 0,0 1 0,-1-1 0,2 1 0,-1 0 0,0 0 0,1 1 0,0-1 0,0 1 0,0 0 0,-5 8 0,1 2 0,1 0 0,1 0 0,0 0 0,1 1 0,0 0 0,1 0 0,-2 22 0,5-31 0,1 0 0,-1 0 0,1 0 0,0 0 0,1 0 0,-1-1 0,2 1 0,-1 0 0,1 0 0,0-1 0,0 1 0,0-1 0,1 1 0,0-1 0,1 0 0,-1 0 0,1 0 0,0-1 0,9 10 0,-2-7 0,0 0 0,14 7 0,-11-7 0,-14-8 0,0 0 0,0 0 0,1 0 0,-1 0 0,0 0 0,0 0 0,0 1 0,1-1 0,-1 0 0,0 0 0,0 0 0,1 0 0,-1 0 0,0 0 0,0 0 0,0 1 0,1-1 0,-1 0 0,0 0 0,0 0 0,0 0 0,0 1 0,1-1 0,-1 0 0,0 0 0,0 0 0,0 1 0,0-1 0,0 0 0,0 0 0,0 1 0,0-1 0,0 0 0,0 0 0,0 0 0,0 1 0,0-1 0,0 0 0,0 0 0,0 1 0,0-1 0,0 0 0,0 0 0,0 1 0,0-1 0,0 0 0,0 0 0,0 1 0,-1-1 0,-15 4 0,-33-5 0,44 1 0,1 0 0,-27-1 0,-47 3 0,68-1 0,1 1 0,-1 0 0,0 0 0,1 1 0,-1 0 0,1 1 0,0 0 0,-16 10 0,-2 6 0,0 2 0,2 1 0,0 1 0,-25 32 0,-5 6 0,52-59 0,-18 22 0,21-25 0,0 1 0,0-1 0,0 1 0,-1-1 0,1 1 0,0-1 0,0 1 0,0-1 0,0 0 0,0 1 0,0-1 0,0 1 0,0-1 0,0 1 0,0-1 0,0 1 0,0-1 0,0 1 0,0-1 0,0 1 0,1 0 0,-1-1 0,1 1 0,0 0 0,-1-1 0,1 0 0,-1 1 0,1-1 0,0 1 0,-1-1 0,1 0 0,0 1 0,0-1 0,-1 0 0,1 0 0,0 0 0,0 0 0,-1 1 0,1-1 0,1 0 0,20-1 0,0 0 0,0-1 0,0-2 0,28-7 0,20-3 0,-3 5 0,-29 5 0,0-2 0,53-14 0,-36 1 0,2 4 0,0 1 0,0 3 0,75-4 0,7 9 0,151-27 0,-135 12 0,-22 4 0,63-19 0,71-12 0,-188 38 0,112-1 0,-160 12 0,-19-1 0,-16 1 0,-98-4 0,-168-27 0,-53-12 0,-1 25 0,227 18 0,74-5 0,23 4 0,-1-1 0,1 1 0,0 0 0,-1 0 0,1 0 0,-1-1 0,1 1 0,0 0 0,-1 0 0,1-1 0,0 1 0,-1 0 0,1 0 0,0-1 0,0 1 0,-1 0 0,1-1 0,0 1 0,0 0 0,0-1 0,-1 1 0,1-1 0,0 1 0,0 0 0,0-1 0,0 0 0,1-1 0,-1 0 0,1 0 0,1 0 0,-1 1 0,0-1 0,0 0 0,1 0 0,-1 1 0,1-1 0,-1 1 0,1-1 0,0 1 0,-1 0 0,1 0 0,4-2 0,16-11 0,0 2 0,2 1 0,-1 1 0,1 1 0,1 1 0,41-8 0,4 4 0,85-4 0,243 11 0,-6 1 0,-369 3 0,-13 1 0,0 0 0,-1-1 0,1 0 0,-1-1 0,16-4 0,-24 3 0,-12 1 0,-81-5 0,-123 5 0,109 3 0,61 0 0,-106-4 0,126 1 0,1-1 0,-1-1 0,1-1 0,-23-8 0,39 11 0,0-1 0,0 0 0,1-1 0,-1 1 0,1-1 0,0-1 0,0 0 0,1 1 0,-8-9 0,13 12 0,0 1 0,1-1 0,-1 0 0,0 0 0,1 0 0,-1 1 0,1-1 0,0 0 0,-1 0 0,1 0 0,0 0 0,-1 0 0,1 0 0,0 0 0,0 0 0,0 0 0,0 0 0,0 0 0,0 0 0,0 0 0,0 0 0,0 0 0,1 0 0,-1 0 0,0 0 0,1 0 0,-1 0 0,0 0 0,1 1 0,-1-1 0,1 0 0,0 0 0,-1 0 0,1 1 0,0-1 0,-1 0 0,1 1 0,1-2 0,2-1 0,0 0 0,0 1 0,0-1 0,0 1 0,1 0 0,6-2 0,61-18 0,92-16 0,-18 6 0,-116 20 0,-29 12 0,-1 0 0,0 0 0,0 0 0,0 0 0,1 0 0,-1 0 0,0-1 0,0 1 0,0 0 0,1 0 0,-1 0 0,0 0 0,0-1 0,0 1 0,0 0 0,0 0 0,0 0 0,0-1 0,1 1 0,-1 0 0,0 0 0,0-1 0,0 1 0,0 0 0,0 0 0,0-1 0,0 1 0,0 0 0,0 0 0,0-1 0,0 1 0,0 0 0,0 0 0,-1 0 0,1-1 0,0 1 0,0 0 0,0-1 0,-19-8 0,-28-1 0,0 2 0,-61-2 0,96 9 0,-899-25 0,897 26 0,-7 1 0,0-1 0,-1-1 0,1-1 0,-23-5 0,30 0 0,13 7 0,1 0 0,0 0 0,0 0 0,0-1 0,0 1 0,0 0 0,-1 0 0,1 0 0,0 0 0,0-1 0,0 1 0,0 0 0,0 0 0,0 0 0,0-1 0,-1 1 0,1 0 0,0 0 0,0 0 0,0-1 0,0 1 0,0 0 0,0 0 0,0 0 0,0-1 0,0 1 0,0 0 0,0 0 0,0 0 0,1-1 0,-1 1 0,0 0 0,0-1 0,1 0 0,1 0 0,-1 0 0,1 0 0,-1 0 0,1 0 0,-1 0 0,1 0 0,0 1 0,-1-1 0,1 0 0,0 1 0,2-1 0,44-8 0,0 2 0,1 2 0,69 3 0,-68 1 0,-28 0 0,4 0 0,45 4 0,-65-2 0,-1-1 0,1 1 0,0 1 0,-1-1 0,1 1 0,-1 0 0,1 0 0,-1 1 0,0-1 0,0 1 0,0 0 0,-1 1 0,8 5 0,-11-8 0,0 0 0,0 1 0,0-1 0,0 0 0,0 0 0,0 1 0,0-1 0,0 0 0,-1 1 0,1-1 0,-1 1 0,1-1 0,-1 1 0,1 0 0,-1-1 0,0 1 0,0-1 0,0 1 0,0 0 0,0 2 0,-1-1 0,0-1 0,1 0 0,-1 0 0,0 0 0,-1 0 0,1 0 0,0 0 0,-1 0 0,1 0 0,-1 0 0,1 0 0,-5 2 0,-4 4 0,-1-1 0,0-1 0,0 1 0,-16 5 0,-41 15 0,-1-3 0,-74 16 0,-146 18 0,255-54 0,24-4 0,9-3 0,15-4 0,8 0 0,-1 0 0,1 2 0,0 0 0,1 1 0,33 0 0,-43 3 0,1 1 0,-1 1 0,0 1 0,1 0 0,-1 1 0,0 0 0,0 0 0,0 2 0,-1 0 0,22 11 0,77 59 0,13 8 0,-51-34 0,-53-33 0,1-2 0,0-1 0,32 15 0,-32-20 0,0 1 0,-1 1 0,-1 1 0,33 24 0,-43-28 0,0 1 0,1-2 0,0 1 0,0-1 0,0-1 0,1 0 0,0 0 0,17 4 0,-25-8 0,10 2 0,0 1 0,16 7 0,-27-10 0,0 0 0,0-1 0,-1 1 0,1 0 0,0 0 0,0 0 0,-1 0 0,1 0 0,-1 1 0,1-1 0,-1 0 0,0 1 0,1-1 0,-1 1 0,0-1 0,0 1 0,0 0 0,0-1 0,0 1 0,0 0 0,-1 0 0,1 0 0,0 0 0,0 3 0,-2-3 0,1-1 0,-1 1 0,1 0 0,-1-1 0,1 1 0,-1-1 0,0 1 0,0-1 0,0 1 0,0-1 0,0 0 0,0 0 0,0 1 0,-1-1 0,1 0 0,0 0 0,-1 0 0,1 0 0,-1 0 0,-1 1 0,-33 12 0,35-14 0,-24 7 0,0-2 0,-1 0 0,0-2 0,-46 0 0,560-4 0,-164-1 0,606 2 0,-922 0 0,0 0 0,1 0 0,-1-1 0,0-1 0,1 1 0,11-5 0,-17 5 0,0-1 0,0 1 0,0-1 0,0 0 0,0 1 0,-1-1 0,1-1 0,-1 1 0,1 0 0,-1-1 0,0 1 0,0-1 0,0 0 0,0 1 0,0-1 0,-1 0 0,1 0 0,-1-1 0,1-2 0,2-8 0,-1 1 0,0-1 0,-1 0 0,-1 0 0,0-22 0,-10-72 0,7 90 0,-1 1 0,-8-26 0,9 36 0,-1 0 0,0 0 0,-1 0 0,1 1 0,-1-1 0,0 1 0,-1 0 0,-8-10 0,-4 1 0,0 0 0,-1 1 0,0 1 0,-1 1 0,0 0 0,-1 2 0,-1 0 0,1 1 0,-40-11 0,19 10 0,-1 2 0,1 2 0,-1 1 0,-59 2 0,101 3 0,-44 0 0,-70 9 0,101-7 0,0 1 0,1 0 0,-1 0 0,1 2 0,-1-1 0,1 2 0,1 0 0,-1 0 0,-19 15 0,25-16 0,0 1 0,1 1 0,-1-1 0,1 1 0,1 0 0,-1 0 0,1 0 0,0 1 0,1-1 0,0 1 0,0 0 0,1 0 0,0 0 0,0 0 0,0 9 0,0-3 0,1 0 0,0 1 0,1-1 0,1 0 0,0 0 0,1 0 0,1 0 0,4 15 0,-2-16 0,0-1 0,1 0 0,1 0 0,0-1 0,0 1 0,1-1 0,1-1 0,0 0 0,0 0 0,1-1 0,0 0 0,0 0 0,23 12 0,-18-12 0,1 0 0,1-1 0,-1-1 0,2 0 0,-1-1 0,0-1 0,1-1 0,0 0 0,34 1 0,-44-5 0,-1 0 0,1 0 0,0-1 0,0 0 0,0-1 0,0 0 0,-1 0 0,1 0 0,-1-1 0,0 0 0,1-1 0,-1 0 0,11-8 0,-8 4 0,0-1 0,-1 0 0,0-1 0,0 0 0,-2 0 0,1-1 0,9-18 0,8-23 0,-2-2 0,-2 0 0,15-69 0,-35 120 0,2-8 0,1-2 0,0 0 0,-1 0 0,1-14 0,-4 24 0,0 0 0,0 0 0,0 0 0,0 0 0,0 0 0,-1 0 0,1 0 0,-1 0 0,0 0 0,0 0 0,0 1 0,0-1 0,0 0 0,-1 0 0,1 1 0,-1-1 0,0 1 0,0-1 0,-2-1 0,-6-4 0,-1 2 0,0-1 0,0 1 0,0 1 0,-1 0 0,0 0 0,0 1 0,-24-4 0,22 5 0,-105-23 0,102 23 0,0 2 0,0 0 0,0 0 0,0 2 0,-17 2 0,31-3 0,-1 1 0,1 0 0,0 0 0,-1 0 0,1 1 0,0-1 0,0 1 0,0 0 0,0 0 0,0 0 0,0 0 0,1 0 0,-1 1 0,1-1 0,-1 1 0,1-1 0,0 1 0,0 0 0,0 0 0,0 0 0,1 0 0,-1 0 0,1 1 0,0-1 0,-1 5 0,0-2 0,1 0 0,0 0 0,0 0 0,1 0 0,0 0 0,0 0 0,1 0 0,-1 0 0,1 0 0,0 0 0,1 0 0,0 0 0,4 10 0,-4-13 0,0 1 0,0-1 0,1 0 0,-1 0 0,1 0 0,0 0 0,0 0 0,0 0 0,0-1 0,1 1 0,-1-1 0,1 0 0,0 0 0,-1-1 0,1 1 0,0-1 0,0 1 0,4 0 0,9 1 0,0 0 0,33 2 0,-44-5 0,5 1 0,0-1 0,1-1 0,-1 1 0,0-2 0,15-3 0,-22 4 0,0 0 0,-1 0 0,0 0 0,1 0 0,-1-1 0,0 0 0,0 0 0,0 1 0,0-2 0,0 1 0,0 0 0,0-1 0,-1 1 0,1-1 0,-1 0 0,0 0 0,0 0 0,0 0 0,0 0 0,1-4 0,-2 6 0,-1 0 0,1-1 0,-1 1 0,0 0 0,1-1 0,-1 1 0,0 0 0,0 0 0,0-1 0,0 1 0,0 0 0,-1-1 0,1 1 0,0 0 0,0-1 0,-1 1 0,1 0 0,-1 0 0,1 0 0,-1-1 0,0 1 0,-1-1 0,0-1 0,0 1 0,0 0 0,-1 0 0,1 0 0,-1 0 0,0 0 0,1 0 0,-1 1 0,-4-2 0,-3-1 0,0 1 0,-1 0 0,0 0 0,-16-1 0,21 3 0,-1 1 0,0 0 0,1 0 0,-1 0 0,1 1 0,-1 0 0,-8 2 0,8 1 0,8 0 0,13 0 0,-4-4 0,0 0 0,0 0 0,0-1 0,0 0 0,0-1 0,0 0 0,-1-1 0,1 0 0,-1 0 0,1-1 0,-1 0 0,-1-1 0,1 0 0,-1 0 0,1-1 0,9-9 0,-5 4 0,0-2 0,-1 0 0,0 0 0,-1-1 0,0 0 0,-1-1 0,-1 0 0,10-22 0,-15 29 0,-1 0 0,-1 0 0,1 0 0,0-11 0,-2 17 0,-1 0 0,0 0 0,0 0 0,0 0 0,0 0 0,0 0 0,-1 0 0,1 1 0,-1-1 0,0-4 0,0 6 0,1-1 0,-1 0 0,1 0 0,-1 1 0,1-1 0,-1 0 0,0 1 0,1-1 0,-1 0 0,0 1 0,0-1 0,1 1 0,-1 0 0,0-1 0,0 1 0,0-1 0,0 1 0,1 0 0,-1 0 0,0 0 0,0-1 0,0 1 0,0 0 0,-1 0 0,-1 1 0,-1-1 0,1 1 0,0 0 0,0 0 0,-1 0 0,1 0 0,0 0 0,0 1 0,0-1 0,0 1 0,1 0 0,-1 0 0,0 0 0,1 0 0,-1 0 0,1 1 0,0-1 0,0 1 0,-4 5 0,-1 3 0,0 0 0,1 1 0,-9 22 0,1 1 0,6-19 0,1 1 0,1-1 0,1 1 0,-7 36 0,12-50 0,-1 1 0,1 0 0,0 0 0,0-1 0,0 1 0,1 0 0,0 0 0,-1-1 0,1 1 0,1 0 0,-1-1 0,0 1 0,1-1 0,0 1 0,-1-1 0,2 0 0,-1 0 0,0 0 0,0 0 0,1 0 0,0 0 0,-1-1 0,1 1 0,0-1 0,0 0 0,1 0 0,-1 0 0,7 3 0,-2-2 0,1 0 0,0 0 0,-1-1 0,1 0 0,0 0 0,0-1 0,17 0 0,-181-9 0,-220 8 0,368 0 49,0 0 0,0 0 0,0 1-1,1 0 1,-1 0 0,-11 4 0,14-3-163,1-1 0,0 1 0,0 0 0,0 0 1,0 0-1,0 0 0,0 1 0,0-1 1,1 1-1,-1 0 0,1 0 0,0 0 1,0 0-1,-2 4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9T22:57:11.508"/>
    </inkml:context>
    <inkml:brush xml:id="br0">
      <inkml:brushProperty name="width" value="0.35" units="cm"/>
      <inkml:brushProperty name="height" value="0.35" units="cm"/>
      <inkml:brushProperty name="color" value="#FFFFFF"/>
    </inkml:brush>
  </inkml:definitions>
  <inkml:trace contextRef="#ctx0" brushRef="#br0">0 0 24575,'6'0'0,"1"5"0,-1 18 0,0 9 0,-3 10 0,0 3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9T22:57:22.032"/>
    </inkml:context>
    <inkml:brush xml:id="br0">
      <inkml:brushProperty name="width" value="0.35" units="cm"/>
      <inkml:brushProperty name="height" value="0.35" units="cm"/>
      <inkml:brushProperty name="color" value="#FFFFFF"/>
    </inkml:brush>
  </inkml:definitions>
  <inkml:trace contextRef="#ctx0" brushRef="#br0">5449 447 24575,'-8'0'0,"-5"1"0,0-1 0,0-1 0,0 0 0,0-1 0,-20-5 0,-66-22 0,39 12 0,-71-28 0,128 43 0,-1 0 0,0-1 0,1 1 0,-1 0 0,1-1 0,-1 0 0,1 0 0,0 0 0,0 0 0,1-1 0,-1 1 0,1-1 0,-1 1 0,-1-6 0,3 7 0,0-1 0,0 0 0,0 1 0,0-1 0,0 0 0,1 0 0,0 1 0,-1-1 0,1 0 0,0 0 0,0 0 0,0 0 0,1 0 0,-1 1 0,1-1 0,-1 0 0,1 0 0,0 1 0,0-1 0,0 0 0,1 1 0,2-4 0,0-1 0,2 1 0,-1 0 0,1 1 0,-1-1 0,2 1 0,-1 1 0,0-1 0,1 1 0,10-5 0,9-3 0,37-11 0,-37 15 0,37-19 0,-50 20 0,-1 2 0,-1-1 0,0 0 0,0 0 0,0-2 0,-1 1 0,0-1 0,9-10 0,-18 17 0,-1 1 0,0 0 0,1-1 0,-1 1 0,1-1 0,-1 1 0,0-1 0,0 1 0,1-1 0,-1 1 0,0-1 0,0 1 0,0-1 0,1 1 0,-1-1 0,0 1 0,0-1 0,0 0 0,0 1 0,0-1 0,0 1 0,0-1 0,0 1 0,0-1 0,-1 1 0,1-1 0,0 0 0,0 1 0,0-1 0,-1 1 0,1-1 0,0 1 0,0-1 0,-1 1 0,1 0 0,0-1 0,-1 1 0,1-1 0,-1 1 0,1 0 0,-1-1 0,0 0 0,-24-7 0,6 6 0,0 2 0,0-1 0,0 2 0,0 1 0,0 0 0,-34 9 0,5-1 0,-232 58 0,61-12 0,167-45 0,-1-3 0,-65 3 0,-129-12 0,84-2 0,117 1 0,-66-11 0,-34-3 0,-467 15 0,292 3 0,-851-2 0,1073 4 0,-125 22 0,-84 5 0,204-32 0,-61 2 0,146 1 0,1 2 0,-1 0 0,1 1 0,0 1 0,-30 15 0,24-11 0,0-1 0,-31 8 0,18-11 0,1-2 0,-1-2 0,-59-3 0,-42 3 0,134-2 0,1 0 0,-1 1 0,0-1 0,0 1 0,0 0 0,0 1 0,1-1 0,-1 0 0,1 1 0,-1 0 0,1 0 0,-1 0 0,1 0 0,0 1 0,0-1 0,0 1 0,1 0 0,-6 6 0,5-4 0,0 1 0,0 0 0,0 0 0,1 0 0,0 0 0,0 0 0,0 1 0,1-1 0,0 1 0,0 11 0,7 206 0,-6-216 0,1 1 0,1 0 0,-1-1 0,1 1 0,1-1 0,0 0 0,0 1 0,0-1 0,9 13 0,-9-17 0,0 1 0,1-1 0,-1-1 0,1 1 0,0 0 0,0-1 0,0 0 0,0 0 0,1 0 0,-1-1 0,1 1 0,0-1 0,0 0 0,0 0 0,0-1 0,0 0 0,0 0 0,6 1 0,12 0 0,0-1 0,0-1 0,0-2 0,0 0 0,0-1 0,36-10 0,132-52 0,-179 60 0,-1 1 0,-1-1 0,19-13 0,-21 13 0,1-1 0,1 1 0,14-6 0,0 4 0,0 2 0,0 0 0,41-1 0,8-2 0,36-3 0,209 5 0,-182 8 0,704-2 0,-827 0 0,41 2 0,-51-1 0,1-1 0,-1 1 0,0 0 0,1 0 0,-1 0 0,0 1 0,0-1 0,0 1 0,0-1 0,0 1 0,0 0 0,4 4 0,-7-6 0,1 1 0,0 0 0,0 0 0,-1-1 0,1 1 0,0 0 0,-1 0 0,1 0 0,-1 0 0,1 0 0,-1 0 0,0 0 0,1 0 0,-1 0 0,0 0 0,0 0 0,0 0 0,1 0 0,-1 1 0,0-1 0,-1 0 0,1 0 0,0 0 0,0 1 0,-1 1 0,0-1 0,0 0 0,-1 0 0,1 0 0,0 0 0,-1 0 0,1 0 0,-1 0 0,0 0 0,-2 2 0,-6 3 0,1 0 0,-1-1 0,-17 9 0,-4-1 0,-1-2 0,-1-1 0,0-1 0,0-2 0,-1-1 0,-52 4 0,-212-8 0,159-5 0,132 2 0,0 0 0,1-1 0,-1 1 0,0-1 0,-10-3 0,16 3 0,-1 1 0,0-1 0,1 0 0,-1 0 0,0 0 0,1 0 0,-1 0 0,1 0 0,0 0 0,-1 0 0,1-1 0,0 1 0,0 0 0,0-1 0,0 1 0,0-1 0,0 0 0,0 1 0,0-1 0,0 0 0,1 1 0,-1-1 0,1 0 0,0 0 0,-1 0 0,1-1 0,0-5 0,0-1 0,0 1 0,1 0 0,1 0 0,-1 0 0,1 1 0,0-1 0,1 0 0,0 1 0,6-12 0,-1 3 0,1 1 0,1 0 0,23-26 0,-19 27 0,1 0 0,0 1 0,1 1 0,1 0 0,0 1 0,35-16 0,117-39 0,-106 45 0,0 2 0,2 4 0,-1 2 0,2 3 0,0 2 0,88 3 0,-111 4 0,70-11 0,6 0 0,236 10 0,-188 3 0,-131-3 0,0-2 0,0-2 0,66-18 0,-24 4 0,-29 8 0,-27 6 0,-1 0 0,1 2 0,0 1 0,1 0 0,36 2 0,-59 0 0,1 1 0,0 0 0,0 0 0,0 0 0,0 0 0,-1 0 0,1 0 0,0 1 0,0-1 0,0 0 0,0 0 0,-1 1 0,1-1 0,0 0 0,0 1 0,-1-1 0,1 0 0,0 1 0,-1-1 0,1 1 0,0-1 0,-1 1 0,1 0 0,-1-1 0,1 2 0,-1-1 0,0 0 0,0 0 0,0-1 0,-1 1 0,1 0 0,-1 0 0,1 0 0,0-1 0,-1 1 0,1 0 0,-1-1 0,0 1 0,1 0 0,-1-1 0,1 1 0,-1-1 0,0 1 0,-1 0 0,-7 5 0,0-1 0,-17 9 0,-2-4 0,-1 0 0,-1-2 0,1-2 0,-1 0 0,-49 2 0,-158-8 0,125-3 0,64 2 0,14-1 0,-47 4 0,74-1 0,-1 0 0,1 0 0,0 0 0,-1 1 0,1 0 0,0 1 0,0-1 0,0 1 0,0 1 0,1-1 0,-12 10 0,17-13 0,0 1 0,0-1 0,1 1 0,-1-1 0,0 1 0,1 0 0,-1-1 0,1 1 0,-1 0 0,0-1 0,1 1 0,0 0 0,-1 0 0,1 0 0,-1 0 0,1-1 0,0 1 0,0 0 0,-1 0 0,1 0 0,0 0 0,0 0 0,0 0 0,0 0 0,0 0 0,0 1 0,1-1 0,0 1 0,0-1 0,0 0 0,0 0 0,0 0 0,0 0 0,0 0 0,0 0 0,0 0 0,0 0 0,0-1 0,1 1 0,-1 0 0,0-1 0,2 1 0,9 3 0,0 0 0,1-1 0,13 1 0,-19-3 0,78 13 0,89 27 0,-133-30 0,0-2 0,0-2 0,1-1 0,0-2 0,61-2 0,119-5 0,-299 7 0,0 4 0,-101 22 0,173-29 0,-38 7 0,11-3 0,0 1 0,1 2 0,-36 14 0,34-10 0,10-3 0,-43 22 0,61-29 0,1 1 0,-1 0 0,1 0 0,0 0 0,0 0 0,0 1 0,1 0 0,-1 0 0,1 0 0,0 0 0,0 0 0,0 0 0,0 1 0,1-1 0,-2 7 0,3-9 0,1-1 0,-1 1 0,1 0 0,0 0 0,-1 0 0,1 0 0,0 0 0,0 0 0,0-1 0,1 1 0,-1 0 0,0 0 0,1 0 0,0 0 0,-1-1 0,1 1 0,0 0 0,0 0 0,1 1 0,0 0 0,0-1 0,0 1 0,1-1 0,-1 0 0,1 0 0,-1 0 0,1 0 0,0 0 0,6 3 0,4 0 0,0 0 0,1-1 0,26 4 0,-38-7 0,68 7 0,0-2 0,132-8 0,-72-1 0,1413 3 0,-1536 0 0,0 0 0,0-1 0,0 0 0,12-3 0,-19 4 0,1 0 0,-1 0 0,1 0 0,-1 0 0,0 0 0,1 0 0,-1 0 0,0-1 0,1 1 0,-1 0 0,0 0 0,1 0 0,-1-1 0,0 1 0,0 0 0,1 0 0,-1-1 0,0 1 0,0 0 0,1 0 0,-1-1 0,0 1 0,0 0 0,0-1 0,0 1 0,1 0 0,-1-1 0,0 1 0,0 0 0,0-1 0,0 1 0,0-1 0,0 1 0,0 0 0,0-1 0,-1-1 0,0 1 0,0 0 0,-1-1 0,1 1 0,0 0 0,-1 0 0,1 0 0,0 0 0,-1 0 0,0 0 0,1 0 0,-4-1 0,-21-10 0,-1 2 0,0 1 0,-1 1 0,0 1 0,0 2 0,-45-4 0,-180 7 0,173 3 0,-47 0 0,-215 11 0,330-10 0,-61 3 0,66-5 0,0 0 0,0-1 0,0 0 0,0 0 0,1-1 0,-1 1 0,0-2 0,-7-2 0,13 4 0,0 1 0,-1-1 0,1 1 0,0-1 0,0 0 0,0 0 0,0 0 0,0 1 0,0-1 0,0 0 0,0 0 0,0 0 0,0-1 0,0 1 0,1 0 0,-2-2 0,2 2 0,0 0 0,0 0 0,0 0 0,0 0 0,0 1 0,0-1 0,0 0 0,0 0 0,0 0 0,0 0 0,0 0 0,1 0 0,-1 1 0,0-1 0,1 0 0,-1 0 0,1 0 0,-1 1 0,1-2 0,3-2 0,0 0 0,1 0 0,-1 0 0,1 1 0,-1-1 0,9-3 0,5-3 0,0 2 0,1 0 0,33-9 0,62-9 0,-97 22 0,37-4 0,104-3 0,-95 8 0,-49 2 8,-1-2-1,1 0 1,-1 0 0,1-1-1,16-8 1,4-1-1419</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9T23:00:59.591"/>
    </inkml:context>
    <inkml:brush xml:id="br0">
      <inkml:brushProperty name="width" value="0.35" units="cm"/>
      <inkml:brushProperty name="height" value="0.35" units="cm"/>
      <inkml:brushProperty name="color" value="#FFFFFF"/>
    </inkml:brush>
  </inkml:definitions>
  <inkml:trace contextRef="#ctx0" brushRef="#br0">1197 112 24575,'1'207'-45,"-13"599"-631,3-643 528,-6 0 1,-60 295-1,66-416 247,-19 52 0,25-86-91,0 0 0,0 0 1,0 0-1,-1-1 0,-7 12 0,10-18-8,0 0 0,0 0 0,1 0 0,-1-1 0,0 1 0,0 0 0,0 0 0,0-1 0,0 1 0,0-1 0,0 1 0,0-1 0,0 0 0,0 1 0,0-1 0,0 0 0,0 0 0,-1 0 0,0 0 0,1-1 0,0 1 0,-1-1 0,1 0 0,0 0 0,0 1 0,-1-1 0,1 0 0,0 0 0,0-1 0,0 1 0,0 0 0,0 0 0,0-1 0,0 1 0,0-1 0,0-1 0,-7-13 0,1 0 0,1 0 0,0-1 0,-5-20 0,-18-88 0,17 70 0,-245-1077 202,248 1091-202,-7-30 0,-24-76 0,38 141 0,-1-3 0,0 0 0,-1 0 0,0 1 0,-7-14 0,10 20 0,0 1 0,0 0 0,0 0 0,1-1 0,-1 1 0,-1 0 0,1 0 0,0 0 0,0 0 0,0 0 0,0 0 0,0 1 0,-1-1 0,1 0 0,0 1 0,-1-1 0,1 1 0,0 0 0,-1 0 0,1-1 0,0 1 0,-1 0 0,1 0 0,0 0 0,-1 1 0,1-1 0,0 0 0,-1 1 0,1-1 0,0 1 0,0-1 0,-1 1 0,1 0 0,-1 1 0,-5 5 0,0 0 0,0 1 0,1 0 0,0 0 0,1 1 0,-8 15 0,-32 65 11,3 2 0,-37 109 0,-48 206 51,37-21-44,67-276-17,2-25-1,21-83 0,0 1 0,0-1 0,-1 1 0,1-1 0,0 0 0,-1 1 0,1-1 0,-1 0 0,1 0 0,-1 1 0,0-1 0,1 0 0,-1 0 0,0 0 0,0 0 0,1 0 0,-1 0 0,0 0 0,0 0 0,0 0 0,0-1 0,-2 2 0,2-3 0,0 0 0,0 0 0,0-1 0,0 1 0,1 0 0,-1-1 0,0 1 0,1-1 0,-1 1 0,1-1 0,-1 1 0,1-1 0,-1 1 0,1-1 0,0 1 0,0-1 0,-1 0 0,1-1 0,-3-27 43,1 1 0,0-1 0,2 1 0,1-1 0,1 0 0,8-49 0,44-175 257,63-162-300,-77 277 0,0-7 0,50-152 0,-86 289 0,-1 0 0,1 1 0,0-1 0,1 1 0,0 0 0,0 1 0,0 0 0,0 0 0,12-11 0,-14 15 0,0 1 0,0 0 0,1 0 0,-1 0 0,0 0 0,0 1 0,1-1 0,-1 1 0,1 0 0,-1 0 0,1 1 0,-1-1 0,1 1 0,-1 0 0,1 0 0,0 1 0,-1-1 0,1 1 0,-1 0 0,0 0 0,1 1 0,-1-1 0,6 5 0,-4-3 0,-1 0 0,0 1 0,0 0 0,0 0 0,0 0 0,-1 1 0,1 0 0,-1 0 0,0 0 0,0 0 0,0 1 0,3 9 0,2 7 0,-1 0 0,5 26 0,-9-34 0,115 539 0,-74-331 0,15 29 0,-56-239 0,10 38 0,-12-47 0,0 0 0,1 0 0,-1 0 0,0 0 0,1 0 0,-1 0 0,1-1 0,0 1 0,0-1 0,0 1 0,3 2 0,-4-4 0,-1-1 0,1 0 0,0 1 0,-1-1 0,1 0 0,0 1 0,0-1 0,-1 0 0,1 0 0,0 0 0,0 0 0,-1 0 0,1 0 0,0 0 0,0 0 0,-1 0 0,1-1 0,0 1 0,-1 0 0,1-1 0,0 1 0,-1 0 0,1-1 0,0 1 0,-1-1 0,1 1 0,0-1 0,-1 0 0,1 1 0,-1-1 0,1 0 0,-1 1 0,1-2 0,7-14 0,0 0 0,-1 0 0,0-1 0,-1 0 0,0-1 0,4-22 0,-2 9 0,90-388 0,-8 27 0,-90 392 0,14-40 0,-14 40 0,0 0 0,0 0 0,0-1 0,0 1 0,0 0 0,0 0 0,0-1 0,1 1 0,-1 0 0,0 0 0,0-1 0,0 1 0,0 0 0,1 0 0,-1 0 0,0 0 0,0-1 0,0 1 0,1 0 0,-1 0 0,0 0 0,0 0 0,1 0 0,-1 0 0,0 0 0,0 0 0,0 0 0,1 0 0,-1 0 0,0 0 0,0 0 0,1 0 0,-1 0 0,0 0 0,0 0 0,1 0 0,5 20 0,0 45 0,-2 116 0,-2-54 0,0-16 0,-2-44 0,2 0 0,16 118 0,-17-180 0,0 1 0,1 0 0,-1 0 0,1-1 0,0 1 0,0-1 0,0 0 0,5 8 0,-6-12 0,0 0 0,-1 0 0,1 0 0,0 0 0,0-1 0,0 1 0,0 0 0,0-1 0,0 1 0,0-1 0,0 1 0,0-1 0,0 1 0,0-1 0,0 0 0,0 0 0,0 0 0,0 0 0,0 0 0,1 0 0,-1 0 0,0 0 0,0-1 0,0 1 0,0 0 0,0-1 0,0 1 0,0-1 0,0 1 0,0-1 0,0 0 0,0 1 0,-1-1 0,1 0 0,0 0 0,0 0 0,0 0 0,-1 0 0,1 0 0,1-2 0,4-6 0,0 1 0,-1-1 0,0-1 0,0 0 0,0 0 0,6-19 0,20-78 0,-26 88 0,75-313 0,37-131 0,-116 459 0,28-87 0,-26 83 0,1-1 0,0 1 0,0 0 0,1 0 0,-1 0 0,1 1 0,9-10 0,-13 16 0,-1 0 0,1 0 0,0 1 0,-1-1 0,1 0 0,0 1 0,0-1 0,0 1 0,0-1 0,-1 1 0,1 0 0,0-1 0,0 1 0,0 0 0,0 0 0,0 0 0,0 0 0,0 0 0,-1 0 0,1 0 0,0 0 0,0 0 0,0 0 0,0 1 0,0-1 0,1 1 0,0 1 0,0 0 0,0-1 0,0 1 0,-1 0 0,1 0 0,-1 1 0,1-1 0,-1 0 0,0 0 0,2 4 0,5 14 0,0 1 0,-2 0 0,9 35 0,-5-13 0,82 365 0,-72-308 0,-19-97 0,-1 0 0,1 0 0,0 0 0,0 0 0,0 0 0,0-1 0,0 1 0,0 0 0,0-1 0,1 1 0,-1-1 0,1 0 0,2 4 0,-3-6 0,0 1 0,-1-1 0,1 0 0,-1 0 0,1 0 0,0 0 0,-1 0 0,1 0 0,0 0 0,-1 0 0,1 0 0,-1 0 0,1 0 0,0 0 0,-1 0 0,1-1 0,0 1 0,-1 0 0,1-1 0,-1 1 0,1 0 0,-1-1 0,1 1 0,-1-1 0,1 1 0,-1-1 0,1 1 0,-1-1 0,0 0 0,1 1 0,0-2 0,3-7 0,1 0 0,-1-1 0,0 1 0,-1-1 0,5-21 0,31-161 0,-23 131 0,-10 55 0,-1 19 0,0 21 0,-2 0 0,1 66 0,-4-65 0,2 105 0,-2-34 0,11 113 0,-7-200 0,0-15 0,4-25 0,-1-6 0,-1 0 0,3-29 0,-8 46 0,0-1 0,0 1 0,-1 0 0,0 0 0,0-1 0,-1 1 0,0 0 0,-4-19 0,5 27 0,0 1 0,-1-1 0,1 1 0,-1 0 0,1-1 0,-1 1 0,0 0 0,1-1 0,-1 1 0,0 0 0,0 0 0,1 0 0,-1 0 0,0 0 0,0 0 0,0 0 0,0 0 0,-2-1 0,2 2 0,0 0 0,0-1 0,0 1 0,0 0 0,1 0 0,-1 0 0,0 1 0,0-1 0,0 0 0,0 0 0,0 1 0,0-1 0,0 0 0,0 1 0,1-1 0,-1 1 0,0-1 0,-1 2 0,-3 3 0,1 0 0,-1 1 0,1-1 0,0 1 0,1 0 0,-5 9 0,-2 4 0,7-11 0,0 0 0,-1 0 0,0-1 0,0 0 0,0 0 0,-1 0 0,0-1 0,-10 11 0,14-17 0,1 0 0,-1 0 0,0 0 0,1 0 0,-1 0 0,0 0 0,1 0 0,-1 0 0,1 0 0,-1 0 0,0-1 0,1 1 0,-1 0 0,0-1 0,1 1 0,-1 0 0,1-1 0,-1 1 0,1-1 0,-1 1 0,1-1 0,-1 1 0,1-1 0,-1 0 0,1 1 0,0-1 0,-1 0 0,1 1 0,0-1 0,-1 0 0,1 1 0,0-1 0,0 0 0,-1 0 0,1 0 0,0 1 0,0-2 0,-2-5 0,1 0 0,0 0 0,-1 0 0,2 0 0,-1 0 0,1 0 0,0 0 0,0 0 0,1-7 0,12-69 0,-10 69 0,82-387 0,-80 377 0,1 1 0,9-24 0,-14 45 0,0 0 0,0 0 0,0 0 0,0 0 0,0 0 0,0 0 0,0 0 0,1 1 0,-1-1 0,0 0 0,1 1 0,2-3 0,-3 4 0,0 0 0,-1-1 0,1 1 0,0 0 0,0 0 0,-1 0 0,1 0 0,0 0 0,0 0 0,0 0 0,-1 0 0,1 0 0,0 0 0,0 0 0,-1 1 0,1-1 0,0 0 0,0 1 0,-1-1 0,1 1 0,1 0 0,1 3 0,0-1 0,1 2 0,-1-1 0,0 0 0,-1 1 0,1 0 0,-1 0 0,4 10 0,7 21 0,-1 0 0,-1 1 0,8 50 0,14 125 0,-28-178 0,9 85 0,-10-74 0,1-1 0,2 0 0,18 71 0,-15-94 0,-9-20 0,-1-1 0,0 0 0,0 0 0,0 0 0,1 0 0,-1 0 0,0 0 0,0 0 0,1 0 0,-1 0 0,0 0 0,0 0 0,1 0 0,-1 0 0,0 0 0,0 0 0,0 0 0,1 0 0,-1 0 0,0 0 0,0 0 0,1 0 0,-1-1 0,0 1 0,0 0 0,0 0 0,1 0 0,-1 0 0,0-1 0,0 1 0,0 0 0,0 0 0,0-1 0,1 1 0,-1 0 0,0 0 0,0-1 0,0 1 0,0 0 0,11-47 0,-10 43 0,63-442 0,-44 298 0,-17 118 0,-1 13 0,0 0 0,0 0 0,1 0 0,1 1 0,0-1 0,1 1 0,8-21 0,-13 37 0,0-1 0,1 1 0,-1-1 0,0 1 0,0-1 0,0 1 0,1-1 0,-1 1 0,0-1 0,0 1 0,1 0 0,-1-1 0,0 1 0,1 0 0,-1-1 0,1 1 0,-1 0 0,0-1 0,1 1 0,-1 0 0,0 0 0,1 0 0,-1-1 0,1 1 0,-1 0 0,1 0 0,-1 0 0,0 0 0,1 0 0,-1 0 0,1 0 0,-1 0 0,1 0 0,-1 0 0,0 1 0,1-1 0,-1 0 0,1 0 0,-1 0 0,0 1 0,1-1 0,-1 0 0,1 0 0,-1 1 0,0-1 0,1 1 0,-1-1 0,0 0 0,0 1 0,1 0 0,3 9 0,0 1 0,-1 0 0,0 0 0,-1 0 0,0 0 0,0 0 0,-1 1 0,1 16 0,-1-15 0,8 159 0,-7-120 0,2-46 0,2-15 0,7-26 0,-2 0 0,-1 0 0,9-57 0,-5 24 0,-9 45 0,2-13 0,2 1 0,14-41 0,-22 74 0,-1 1 0,1 0 0,-1 0 0,1-1 0,0 1 0,-1 0 0,1 0 0,0 0 0,-1 0 0,1 0 0,0 0 0,0 0 0,2-1 0,-3 2 0,0 0 0,1 0 0,-1 0 0,1 0 0,-1 0 0,0 0 0,1 0 0,-1 0 0,1 0 0,-1 0 0,0 0 0,1 0 0,-1 0 0,1 0 0,-1 0 0,0 1 0,1-1 0,-1 0 0,0 0 0,1 1 0,-1-1 0,0 0 0,1 0 0,-1 1 0,1 0 0,1 2 0,0 1 0,0 0 0,0 0 0,0 1 0,0-1 0,1 5 0,-3-7 0,13 45 0,-2 1 0,-2 1 0,-2-1 0,5 75 0,8 53 0,-9-133 0,-11-42 0,0-1 0,0 1 0,0-1 0,0 0 0,1 1 0,-1-1 0,0 0 0,0 1 0,0-1 0,1 0 0,-1 0 0,0 1 0,0-1 0,1 0 0,-1 0 0,0 1 0,1-1 0,-1 0 0,0 0 0,1 0 0,-1 0 0,0 0 0,1 1 0,-1-1 0,0 0 0,1 0 0,-1 0 0,0 0 0,1 0 0,-1-1 0,1 1 0,0-1 0,0 0 0,0 0 0,0 0 0,0 0 0,0 0 0,-1-1 0,1 1 0,0 0 0,-1 0 0,1 0 0,-1-1 0,1 1 0,0-2 0,7-27 0,0-1 0,-1 0 0,4-41 0,-4 23 0,22-164 0,21-109 0,-43 297 0,-7 25 0,1 0 0,-1 0 0,0 0 0,0 0 0,0-1 0,0 1 0,0 0 0,0 0 0,0 0 0,0 0 0,0 0 0,0 0 0,0-1 0,0 1 0,1 0 0,-1 0 0,0 0 0,0 0 0,0 0 0,0 0 0,0 0 0,0 0 0,0 0 0,1 0 0,-1 0 0,0 0 0,0 0 0,0 0 0,0-1 0,0 1 0,0 0 0,1 0 0,-1 1 0,0-1 0,0 0 0,0 0 0,0 0 0,0 0 0,0 0 0,0 0 0,1 0 0,-1 0 0,0 0 0,0 0 0,0 0 0,0 0 0,0 0 0,0 1 0,0-1 0,0 0 0,1 0 0,-1 0 0,0 0 0,0 0 0,0 0 0,0 1 0,0-1 0,6 44 0,0 397 0,-1-18 0,2-347 0,-1-54 0,-6-21 0,0-1 0,0 0 0,1 0 0,-1 0 0,0 1 0,0-1 0,0 0 0,0 0 0,0 0 0,1 1 0,-1-1 0,0 0 0,0 0 0,0 0 0,0 0 0,1 0 0,-1 0 0,0 0 0,0 1 0,0-1 0,1 0 0,-1 0 0,0 0 0,0 0 0,0 0 0,1 0 0,-1 0 0,0 0 0,0 0 0,0 0 0,1-1 0,-1 1 0,0 0 0,0 0 0,0 0 0,1 0 0,-1 0 0,0-1 0,2-2 0,0 0 0,0 0 0,0-1 0,0 1 0,-1-1 0,0 1 0,1-1 0,0-4 0,16-59 0,20-116 0,-1-77 0,-31 215 0,4-21 0,-10 66 0,0-1 0,0 1 0,0 0 0,0-1 0,0 1 0,0 0 0,0-1 0,0 1 0,0 0 0,0-1 0,0 1 0,0 0 0,1 0 0,-1-1 0,0 1 0,0 0 0,0-1 0,0 1 0,0 0 0,0 0 0,1-1 0,-1 1 0,0 0 0,0 0 0,0-1 0,1 1 0,-1 0 0,0 0 0,0 0 0,0-1 0,1 1 0,-1 0 0,0 0 0,0 0 0,1 0 0,-1 0 0,0 0 0,0 0 0,1 0 0,-1 0 0,0 0 0,0 0 0,1 0 0,-1 0 0,0 0 0,0 0 0,1 0 0,-1 0 0,0 0 0,0 0 0,1 0 0,-1 0 0,0 0 0,0 1 0,1-1 0,-1 0 0,0 0 0,0 0 0,0 1 0,1-1 0,-1 0 0,0 0 0,0 1 0,0-1 0,0 0 0,0 0 0,1 1 0,-1-1 0,4 12 0,0 0 0,0-1 0,-1 1 0,0 1 0,0-1 0,-1 1 0,1 14 0,-1-8 0,23 238 0,-21-307 0,-3 2 0,-1-32 0,10-102 0,0 129 0,-10 53 0,0 0 0,0-1 0,1 1 0,-1-1 0,0 1 0,0-1 0,0 1 0,0-1 0,0 1 0,1 0 0,-1-1 0,0 1 0,0-1 0,1 1 0,-1 0 0,0-1 0,0 1 0,1 0 0,-1 0 0,0-1 0,1 1 0,-1 0 0,0 0 0,1-1 0,-1 1 0,0 0 0,1 0 0,-1 0 0,1 0 0,0 1 0,-1 0 0,1 0 0,0 0 0,0 0 0,-1 0 0,1 0 0,-1 1 0,1-1 0,-1 0 0,1 0 0,-1 1 0,0-1 0,1 1 0,-1-1 0,0 3 0,7 49 0,-1 1 0,-1 57 0,-4-81 0,3 178 0,13 177 0,-13-360 0,-4-25 0,0 1 0,0-1 0,0 0 0,0 0 0,0 0 0,0 0 0,0 0 0,0 0 0,0 1 0,0-1 0,0 0 0,0 0 0,0 0 0,0 0 0,0 0 0,0 0 0,0 0 0,0 1 0,0-1 0,0 0 0,0 0 0,0 0 0,0 0 0,1 0 0,-1 0 0,0 0 0,0 0 0,0 0 0,0 0 0,0 0 0,0 0 0,0 0 0,0 0 0,0 0 0,1 1 0,-1-1 0,0 0 0,0 0 0,0 0 0,0 0 0,0 0 0,0 0 0,0-1 0,0 1 0,0 0 0,1 0 0,-1 0 0,0 0 0,0 0 0,0 0 0,0 0 0,0 0 0,0 0 0,0 0 0,0 0 0,0 0 0,0 0 0,1 0 0,-1-1 0,0 1 0,0 0 0,0 0 0,0 0 0,0 0 0,0 0 0,8-39 0,21-241 0,5-38 0,-32 304 0,0 2 0,1-1 0,8-24 0,-11 37 0,0-1 0,0 0 0,0 1 0,0-1 0,0 0 0,1 1 0,-1-1 0,0 1 0,0-1 0,1 0 0,-1 1 0,0-1 0,0 1 0,1-1 0,-1 1 0,1-1 0,-1 1 0,0 0 0,1-1 0,-1 1 0,1-1 0,-1 1 0,1 0 0,-1 0 0,1-1 0,-1 1 0,1 0 0,-1 0 0,1 0 0,-1-1 0,1 1 0,-1 0 0,1 0 0,-1 0 0,1 0 0,-1 0 0,1 1 0,-1-1 0,1 0 0,-1 0 0,1 0 0,-1 1 0,1-1 0,-1 0 0,1 0 0,-1 1 0,1-1 0,-1 1 0,0-1 0,1 0 0,-1 1 0,1 0 0,3 5 0,0 1 0,-1 0 0,0-1 0,0 1 0,-1 1 0,1-1 0,-1 0 0,2 13 0,11 77 0,-10-59 0,25 215 0,18 109 0,-45-345 0,1 0 0,9 27 0,-1-24 0,-12-19 0,0-1 0,1 0 0,-1 0 0,0 1 0,1-1 0,-1 0 0,0 0 0,1 0 0,-1 0 0,1 0 0,-1 0 0,0 0 0,1 0 0,-1 0 0,0 0 0,1 0 0,-1 0 0,1 0 0,-1 0 0,0 0 0,1 0 0,-1-1 0,0 1 0,1 0 0,-1 0 0,0 0 0,1-1 0,1-2 0,0 0 0,0 0 0,0-1 0,-1 1 0,1 0 0,-1-1 0,1 0 0,-1 1 0,1-7 0,17-79 0,-3 0 0,12-164 0,5-38 0,-27 259 0,14-52 0,-19 80 0,1 0 0,-1-1 0,1 1 0,0 0 0,0 0 0,4-6 0,-6 9 0,1 0 0,-1 1 0,1-1 0,-1 1 0,0 0 0,1-1 0,-1 1 0,1-1 0,-1 1 0,1 0 0,-1-1 0,1 1 0,-1 0 0,1 0 0,-1 0 0,1-1 0,0 1 0,-1 0 0,1 0 0,-1 0 0,1 0 0,-1 0 0,1 0 0,-1 0 0,1 1 0,0-1 0,-1 0 0,1 0 0,2 4 0,0-1 0,-1 0 0,1 1 0,-1 0 0,0 0 0,0 0 0,0 0 0,-1 0 0,1 0 0,-1 1 0,1-1 0,-1 0 0,1 7 0,45 244 0,-30-151 0,103 668 0,-117-747 0,-2-8 0,2 0 0,-1 0 0,2 0 0,0-1 0,0 0 0,10 23 0,-13-37 0,0 1 0,0-1 0,1 1 0,-1-1 0,1 0 0,-1 0 0,1 1 0,0-2 0,0 1 0,0 0 0,2 2 0,-3-4 0,0 1 0,0-1 0,0 0 0,0 0 0,0 1 0,0-1 0,0 0 0,0 0 0,0 0 0,0 0 0,0 0 0,0-1 0,0 1 0,0 0 0,0-1 0,0 1 0,0 0 0,0-1 0,0 0 0,0 1 0,0-1 0,-1 0 0,1 1 0,0-1 0,0 0 0,-1 0 0,1 0 0,0 0 0,-1 0 0,2-2 0,3-5 0,0-1 0,-1-1 0,0 1 0,0-1 0,5-19 0,12-61 0,-19 78 0,33-183 0,15-58 0,-45 230 0,1 1 0,14-33 0,-19 52 0,0 0 0,0 1 0,0-1 0,1 1 0,-1 0 0,0-1 0,1 1 0,0 0 0,-1 0 0,1 0 0,0 0 0,0 1 0,3-3 0,-5 4 0,1-1 0,0 1 0,0 0 0,-1 0 0,1 0 0,0 0 0,0 0 0,-1 0 0,1 0 0,0 0 0,0 0 0,-1 1 0,1-1 0,0 0 0,0 1 0,-1-1 0,1 0 0,0 1 0,-1-1 0,1 1 0,-1 0 0,1-1 0,0 1 0,-1-1 0,1 1 0,0 1 0,3 5 0,-1 0 0,0 0 0,0 1 0,0 0 0,0 0 0,-1 0 0,2 9 0,21 131 0,-20-128 0,-5-20 0,0 0 0,0 0 0,0 0 0,0 0 0,-1 0 0,1 0 0,0 0 0,0 0 0,0-1 0,0 1 0,0 0 0,0 0 0,0 0 0,0 0 0,0 0 0,0 0 0,0 0 0,0 0 0,0-1 0,0 1 0,0 0 0,0 0 0,0 0 0,0 0 0,1 0 0,-1 0 0,0 0 0,0 0 0,0 0 0,0-1 0,0 1 0,0 0 0,0 0 0,0 0 0,0 0 0,0 0 0,0 0 0,0 0 0,0 0 0,0 0 0,0 0 0,0 0 0,1 0 0,-1 0 0,0 0 0,0 0 0,0 0 0,0 0 0,0 0 0,0 0 0,0 0 0,0 0 0,0 0 0,0 0 0,1 0 0,-1 0 0,0 0 0,0 0 0,0 0 0,0 0 0,0 0 0,0 0 0,0 0 0,0 0 0,0 0 0,0 0 0,0 0 0,1-43 0,-9-49 0,-2 1 0,-23-100 0,17 103 0,-6-37 0,-6-40 0,-66-238 0,89 386 0,-1 0 0,0 0 0,-13-24 0,18 39 0,0 0 0,0 0 0,-1 0 0,1 0 0,0 1 0,-1-1 0,1 0 0,-1 1 0,1 0 0,-1-1 0,0 1 0,1 0 0,-4-2 0,4 3 0,0 0 0,0 0 0,0 0 0,0 0 0,0 0 0,0 0 0,0 0 0,0 0 0,0 1 0,0-1 0,0 0 0,0 1 0,0-1 0,1 1 0,-1-1 0,0 1 0,0 0 0,0-1 0,-1 2 0,-2 5 0,-1-1 0,1 0 0,1 1 0,-1 0 0,1 0 0,0 0 0,-4 12 0,-14 54 0,2 1 0,3 1 0,-11 96 0,-47 628 0,72-753 0,4-77 0,92-773 0,-89 772 0,-2 3 0,1 0 0,1 0 0,1 0 0,14-39 0,-20 66 0,1 0 0,0-1 0,0 1 0,0 0 0,0 0 0,0 0 0,1 0 0,-1 0 0,0 0 0,1 0 0,-1 1 0,1-1 0,-1 0 0,1 1 0,2-2 0,-3 3 0,0 0 0,0 0 0,0-1 0,0 1 0,-1 0 0,1 1 0,0-1 0,0 0 0,0 0 0,-1 0 0,1 1 0,0-1 0,0 0 0,0 1 0,-1-1 0,1 1 0,0-1 0,0 1 0,-1-1 0,1 1 0,0 0 0,-1-1 0,1 1 0,0 2 0,3 4 0,0 0 0,0 1 0,-1 0 0,0 0 0,0 0 0,-1 1 0,3 10 0,20 95 0,-1 1 0,58 178 0,-78-283 0,-1-1 0,1 1 0,1 0 0,-1-1 0,9 13 0,-12-21 0,-1 0 0,1 0 0,0-1 0,-1 1 0,1 0 0,-1-1 0,1 1 0,0 0 0,0-1 0,-1 1 0,1-1 0,0 1 0,0-1 0,-1 0 0,1 1 0,0-1 0,0 0 0,0 0 0,0 1 0,-1-1 0,1 0 0,0 0 0,0 0 0,0-1 0,0 1 0,-1 0 0,1 0 0,0 0 0,0-1 0,0 1 0,-1-1 0,1 1 0,0 0 0,0-1 0,-1 0 0,1 1 0,0-1 0,-1 0 0,1 1 0,0-1 0,-1 0 0,1 0 0,-1 0 0,1 1 0,-1-1 0,1-2 0,2-4 0,0 0 0,0 0 0,-1 0 0,0-1 0,2-9 0,4-27 0,-1-1 0,3-68 0,-5-101 0,3-25 0,-8 228 0,2-1 0,-1 0 0,6-21 0,-7 32 0,0 1 0,0-1 0,0 1 0,0 0 0,1-1 0,-1 1 0,0 0 0,0 0 0,0-1 0,0 1 0,0 0 0,0-1 0,1 1 0,-1 0 0,0 0 0,0-1 0,0 1 0,1 0 0,-1 0 0,0 0 0,0-1 0,1 1 0,-1 0 0,0 0 0,0 0 0,1 0 0,-1 0 0,0 0 0,0-1 0,1 1 0,5 13 0,0 19 0,-2 1 0,0 0 0,0 45 0,-3-47 0,6 243 0,3 46 0,-2-241 0,-8-79 0,0 1 0,0 0 0,0 0 0,0 0 0,0 0 0,1 0 0,-1 0 0,0 0 0,0 0 0,1-1 0,-1 1 0,1 0 0,-1 0 0,0 0 0,1-1 0,0 1 0,-1 0 0,1-1 0,0 1 0,-1-1 0,1 0 0,-1 0 0,0 0 0,1 0 0,-1 0 0,1 0 0,-1 0 0,0-1 0,1 1 0,-1 0 0,0 0 0,1-1 0,-1 1 0,0 0 0,1-1 0,-1 1 0,0 0 0,0-1 0,1 1 0,-1-1 0,0 1 0,0 0 0,0-1 0,1 1 0,-1-1 0,13-45 0,-2-21 0,6-102 0,-6-82 0,16-166 0,-23 385 0,1 0 0,2 0 0,1 0 0,12-34 0,-20 64 0,1 0 0,-1 0 0,1 1 0,-1-1 0,1 0 0,-1 1 0,1-1 0,0 1 0,0-1 0,0 1 0,0-1 0,0 1 0,0 0 0,0-1 0,0 1 0,0 0 0,0 0 0,1 0 0,-1 0 0,0 0 0,0 1 0,1-1 0,1 0 0,-2 2 0,1 1 0,-1-1 0,1 1 0,-1-1 0,0 1 0,0 0 0,0-1 0,0 1 0,0 0 0,0 0 0,0 0 0,0 0 0,0 1 0,-1-1 0,1 0 0,-1 0 0,1 0 0,-1 1 0,0-1 0,1 3 0,7 59 0,-1 0 0,-1 86 0,-5-129 0,3 1110 0,-3-1072 0,3-51 0,2-16 0,4-17 0,-1 0 0,-1 0 0,-1-2 0,9-49 0,-16 73 0,61-415 0,4-28 0,-59 417 0,16-47 0,-21 73 0,0 0 0,0 0 0,0 1 0,0-1 0,0 0 0,0 1 0,1-1 0,-1 1 0,1-1 0,0 1 0,0 0 0,-1 0 0,5-3 0,-6 5 0,1-1 0,-1 1 0,1 0 0,-1 0 0,1 0 0,-1 0 0,1 0 0,-1 0 0,0 0 0,1 0 0,-1 0 0,1 1 0,-1-1 0,1 0 0,-1 0 0,1 0 0,-1 1 0,0-1 0,1 0 0,-1 1 0,1-1 0,-1 0 0,0 1 0,1-1 0,-1 1 0,12 25 0,-2 20 0,11 87 0,-13-76 0,41 230 0,-44-265 0,1 0 0,10 27 0,-15-46 8,0-1 0,-1 0 1,1 0-1,0 0 0,0 0 0,0 0 0,1 0 0,-1 0 0,0 0 0,0 0 0,1 0 0,-1-1 0,1 1 0,-1-1 1,1 0-1,0 1 0,-1-1 0,4 2 0,-3-3 0,-1 0 0,0-1 0,0 1 0,0 0 0,0 0 0,1-1 0,-1 1 0,0-1 0,0 1 0,0-1 0,0 0 0,0 1 0,0-1 0,0 0-1,0 0 1,0 0 0,0 0 0,0 0 0,-1 0 0,1 0 0,0-1 0,0 0 0,6-11-250,-1-1 0,-1 1 1,0-1-1,6-22 0,-9 26-251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9T22:53:40.014"/>
    </inkml:context>
    <inkml:brush xml:id="br0">
      <inkml:brushProperty name="width" value="0.035" units="cm"/>
      <inkml:brushProperty name="height" value="0.035" units="cm"/>
      <inkml:brushProperty name="color" value="#FFFFFF"/>
    </inkml:brush>
  </inkml:definitions>
  <inkml:trace contextRef="#ctx0" brushRef="#br0">1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9T22:54:10.658"/>
    </inkml:context>
    <inkml:brush xml:id="br0">
      <inkml:brushProperty name="width" value="0.35" units="cm"/>
      <inkml:brushProperty name="height" value="0.35" units="cm"/>
      <inkml:brushProperty name="color" value="#FFFFFF"/>
    </inkml:brush>
  </inkml:definitions>
  <inkml:trace contextRef="#ctx0" brushRef="#br0">1 26 24575,'10'-5'0,"9"-7"0,1 3 0,-3 10 0,-4 8 0,-5 14 0,-3 8 0,-8 3 0,-8 2 0,-3-1 0,-4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9T22:53:50.757"/>
    </inkml:context>
    <inkml:brush xml:id="br0">
      <inkml:brushProperty name="width" value="0.035" units="cm"/>
      <inkml:brushProperty name="height" value="0.035" units="cm"/>
      <inkml:brushProperty name="color" value="#FFFFFF"/>
    </inkml:brush>
  </inkml:definitions>
  <inkml:trace contextRef="#ctx0" brushRef="#br0">76 231 24575,'1'-2'0,"0"0"0,0 1 0,1-1 0,-1 1 0,0-1 0,1 1 0,-1 0 0,1-1 0,-1 1 0,1 0 0,0 0 0,0 0 0,-1 0 0,1 1 0,0-1 0,0 0 0,3 0 0,12-7 0,-16 7 0,0 0 0,0 1 0,0-1 0,0 0 0,-1 0 0,1 0 0,0 0 0,0 0 0,-1 0 0,1 0 0,-1 0 0,1 0 0,-1 0 0,1 0 0,-1-1 0,0 1 0,1 0 0,-1 0 0,0 0 0,0-1 0,0-1 0,0 1 0,-1 0 0,1 0 0,-1 0 0,0 0 0,0 0 0,0 0 0,0 0 0,0 0 0,0 1 0,0-1 0,-3-3 0,-5-3 0,0-1 0,-1 1 0,-16-11 0,11 9 0,9 6 0,-1-1 0,0-1 0,1 1 0,-1-1 0,-9-12 0,15 17 0,1 1 0,-1-1 0,1 0 0,-1 1 0,1-1 0,0 0 0,-1 0 0,1 1 0,0-1 0,0 0 0,0 0 0,0 1 0,-1-1 0,1 0 0,0 0 0,0 0 0,0 1 0,1-1 0,-1 0 0,0 0 0,0 0 0,0 1 0,1-1 0,-1 0 0,0 0 0,1 1 0,-1-1 0,0 0 0,1 1 0,-1-1 0,1 0 0,-1 1 0,1-1 0,-1 1 0,1-1 0,0 1 0,-1-1 0,1 1 0,0-1 0,-1 1 0,1 0 0,0-1 0,0 1 0,-1 0 0,1-1 0,0 1 0,0 0 0,-1 0 0,2 0 0,6-2 0,-1 0 0,1 1 0,13-1 0,-21 2 0,218 0 0,-86 3 0,-95-2 0,-22 0 0,0 0 0,0-1 0,0-1 0,0-1 0,16-3 0,-17-1-1365,-8-1-5461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9T22:53:51.973"/>
    </inkml:context>
    <inkml:brush xml:id="br0">
      <inkml:brushProperty name="width" value="0.035" units="cm"/>
      <inkml:brushProperty name="height" value="0.035" units="cm"/>
      <inkml:brushProperty name="color" value="#FFFFFF"/>
    </inkml:brush>
  </inkml:definitions>
  <inkml:trace contextRef="#ctx0" brushRef="#br0">153 160 24575,'-2'17'0,"0"0"0,0 0 0,-2 0 0,-7 23 0,-3 13 0,-3 53 0,12-68 0,-1-1 0,-17 53 0,13-71 0,10-19 0,0 0 0,0 0 0,0 1 0,-1-1 0,1 0 0,0 0 0,0 0 0,0 0 0,-1 0 0,1 0 0,0 0 0,0 0 0,-1 1 0,1-1 0,0 0 0,0 0 0,-1 0 0,1 0 0,0 0 0,0 0 0,0 0 0,-1 0 0,1-1 0,0 1 0,0 0 0,-1 0 0,1 0 0,0 0 0,0 0 0,0 0 0,-1 0 0,1 0 0,0-1 0,0 1 0,0 0 0,-1 0 0,1 0 0,0 0 0,0-1 0,-2-2 0,1 1 0,-1-1 0,1 0 0,0 0 0,0 0 0,0 0 0,1-1 0,-2-4 0,-5-73 0,6-148 0,3 128 0,-1-66 0,-22 832 0,10-421 0,11-389-1365,0 72-5461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9T22:53:53.273"/>
    </inkml:context>
    <inkml:brush xml:id="br0">
      <inkml:brushProperty name="width" value="0.035" units="cm"/>
      <inkml:brushProperty name="height" value="0.035" units="cm"/>
      <inkml:brushProperty name="color" value="#FFFFFF"/>
    </inkml:brush>
  </inkml:definitions>
  <inkml:trace contextRef="#ctx0" brushRef="#br0">188 0 24575,'-1'331'0,"3"382"0,8-399 0,24-10 0,-33-297 0,1 0 0,-1 0 0,1 0 0,0-1 0,1 1 0,4 9 0,-7-15 0,1-1 0,-1 1 0,1-1 0,-1 1 0,1-1 0,-1 1 0,1-1 0,-1 1 0,1-1 0,-1 0 0,1 1 0,0-1 0,-1 0 0,1 0 0,-1 1 0,1-1 0,0 0 0,-1 0 0,1 0 0,0 0 0,-1 0 0,1 0 0,0 0 0,-1 0 0,1 0 0,0 0 0,-1 0 0,1 0 0,0 0 0,-1-1 0,1 1 0,-1 0 0,1 0 0,0-1 0,-1 1 0,1 0 0,-1-1 0,1 1 0,-1-1 0,1 1 0,-1-1 0,1 1 0,-1-1 0,1 1 0,-1-1 0,1 0 0,3-5 0,0-1 0,0 1 0,-1-1 0,0 0 0,0 1 0,0-1 0,2-11 0,8-37 0,14-112 0,-10-67 0,-17 230 0,10-645 0,-10 638 0,-3-36 0,3 45 0,0 1 0,0-1 0,-1 0 0,1 0 0,-1 0 0,1 0 0,-1 0 0,0 1 0,0-1 0,1 0 0,-1 1 0,-1-1 0,1 0 0,0 1 0,0 0 0,0-1 0,-3-1 0,3 3 0,0-1 0,0 1 0,0 0 0,1 0 0,-1 0 0,0 0 0,0 0 0,0 0 0,0 0 0,0 0 0,1 0 0,-1 0 0,0 0 0,0 1 0,0-1 0,1 0 0,-1 1 0,0-1 0,0 0 0,1 1 0,-1-1 0,0 1 0,1-1 0,-1 1 0,0 0 0,1-1 0,-1 1 0,1 0 0,-1-1 0,1 1 0,-1 0 0,1-1 0,-1 1 0,1 1 0,-10 18 0,0 1 0,2-1 0,1 2 0,0-1 0,-4 31 0,3-19 0,-63 295 0,6-26 0,58-267 0,-1-2 0,-2 1 0,-2-1 0,-18 37 0,29-68 0,0 0 0,-1 0 0,1 0 0,-1 0 0,1 0 0,-1 0 0,0 0 0,-2 2 0,3-4 0,1 0 0,0 1 0,-1-1 0,1 0 0,-1 0 0,1 0 0,0 0 0,-1 1 0,1-1 0,-1 0 0,1 0 0,-1 0 0,1 0 0,-1 0 0,1 0 0,0 0 0,-1 0 0,1 0 0,-1 0 0,1-1 0,-1 1 0,1 0 0,-1 0 0,1 0 0,0 0 0,-1-1 0,1 1 0,-1 0 0,-1-3 0,0 1 0,0-1 0,1 0 0,-1 1 0,1-1 0,0 0 0,-1 0 0,1 0 0,1 0 0,-2-6 0,-7-41 0,3-1 0,2 0 0,2-59 0,2 69 0,0 28 0,3-223 0,0 377 0,-2 425 0,21-964 0,-15 311 0,18-163 0,-15 179 0,28-102 0,-34 159 0,0 1 0,12-23 0,-16 35 0,1 0 0,-1-1 0,1 1 0,0 0 0,0 0 0,-1 0 0,1-1 0,0 1 0,0 0 0,0 0 0,0 0 0,0 1 0,0-1 0,1 0 0,-1 0 0,0 1 0,0-1 0,1 0 0,0 0 0,-1 2 0,0-1 0,0 0 0,0 0 0,0 1 0,0-1 0,-1 0 0,1 1 0,0-1 0,0 1 0,0 0 0,-1-1 0,1 1 0,0-1 0,-1 1 0,1 0 0,0 0 0,-1-1 0,1 1 0,-1 0 0,1 0 0,-1 0 0,0-1 0,1 1 0,-1 0 0,0 0 0,1 1 0,4 15-266,-1 1 1,-1-1-1,0 1 0,0 22 0,-3-39 230,3 63-6790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9T22:54:13.834"/>
    </inkml:context>
    <inkml:brush xml:id="br0">
      <inkml:brushProperty name="width" value="0.35" units="cm"/>
      <inkml:brushProperty name="height" value="0.35" units="cm"/>
      <inkml:brushProperty name="color" value="#FFFFFF"/>
    </inkml:brush>
  </inkml:definitions>
  <inkml:trace contextRef="#ctx0" brushRef="#br0">0 60 24575,'0'-5'0,"0"-7"0,0-7 0,0-5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9T22:54:24.689"/>
    </inkml:context>
    <inkml:brush xml:id="br0">
      <inkml:brushProperty name="width" value="0.35" units="cm"/>
      <inkml:brushProperty name="height" value="0.35" units="cm"/>
      <inkml:brushProperty name="color" value="#FFFFFF"/>
    </inkml:brush>
  </inkml:definitions>
  <inkml:trace contextRef="#ctx0" brushRef="#br0">1721 1163 24575,'0'-31'0,"0"-5"0,0 0 0,3 1 0,7-39 0,0 27 0,69-273 0,-77 315 0,13-51 0,-14 53 0,0 0 0,-1 0 0,1 0 0,-1 0 0,0 0 0,0 0 0,0 0 0,0 0 0,-1-1 0,1 1 0,-1 0 0,0 0 0,0 0 0,-1-4 0,2 7 0,-1 0 0,1-1 0,0 1 0,-1-1 0,1 1 0,0 0 0,-1-1 0,1 1 0,-1 0 0,1-1 0,0 1 0,-1 0 0,1 0 0,-1 0 0,1-1 0,-1 1 0,1 0 0,-1 0 0,1 0 0,-1 0 0,1 0 0,-1 0 0,1 0 0,-1 0 0,1 0 0,-1 0 0,1 0 0,-1 0 0,-15 10 0,-7 19 0,8-1 0,-21 57 0,16-32 0,-62 129 0,75-166 0,-8 33 0,6-17 0,5-61 0,7-167 0,-2-111 0,-4 244 0,-3 0 0,-25-112 0,29 167 0,-16-51 0,16 55 0,0 0 0,0 0 0,0 0 0,0 0 0,-1 0 0,0 1 0,1-1 0,-1 1 0,0 0 0,-1 0 0,-3-3 0,7 5 0,-1 1 0,0-1 0,1 1 0,-1-1 0,0 1 0,1 0 0,-1-1 0,0 1 0,0 0 0,1-1 0,-1 1 0,0 0 0,0 0 0,0 0 0,1 0 0,-1 0 0,0 0 0,0 0 0,0 0 0,1 0 0,-1 0 0,0 0 0,0 1 0,1-1 0,-1 0 0,0 0 0,0 1 0,1-1 0,-2 1 0,0 1 0,1 0 0,-1-1 0,1 1 0,-1 0 0,1 0 0,-1 1 0,1-1 0,0 0 0,-1 3 0,-15 44 0,1 1 0,-11 66 0,4-14 0,-121 424 0,75-282 0,47-157 0,-14 47 0,33-127 0,0 0 0,0 0 0,0 0 0,-5 7 0,7-14 0,1 1 0,0-1 0,-1 1 0,1-1 0,0 1 0,-1-1 0,1 1 0,-1-1 0,1 1 0,-1-1 0,1 0 0,-1 1 0,1-1 0,-1 0 0,1 0 0,-1 1 0,1-1 0,-1 0 0,1 0 0,-1 0 0,0 0 0,1 1 0,-1-1 0,0 0 0,0-1 0,0 0 0,0 1 0,0-1 0,0 0 0,1 0 0,-1 0 0,0 0 0,0 1 0,1-1 0,-1 0 0,1 0 0,-1 0 0,1 0 0,0 0 0,-1-1 0,1 1 0,0 0 0,-1 0 0,1-1 0,-6-31 0,2 1 0,0-1 0,3-54 0,1 39 0,0-404 0,2 188 0,-2 261 0,1-7 0,-1 0 0,-1 0 0,0 0 0,-3-15 0,4 25 0,0 0 0,0 0 0,0 0 0,-1 1 0,1-1 0,0 0 0,0 0 0,0 0 0,0 0 0,0 0 0,0 0 0,-1 0 0,1 0 0,0 0 0,0 1 0,0-1 0,0 0 0,0 0 0,-1 0 0,1 0 0,0 0 0,0 0 0,0 0 0,0 0 0,0 0 0,-1 0 0,1 0 0,0 0 0,0 0 0,0 0 0,0 0 0,-1 0 0,1 0 0,0-1 0,0 1 0,0 0 0,0 0 0,0 0 0,0 0 0,-1 0 0,1 0 0,0 0 0,0 0 0,0 0 0,0-1 0,0 1 0,0 0 0,0 0 0,0 0 0,-1 0 0,1 0 0,0-1 0,0 1 0,0 0 0,0 0 0,0 0 0,0 0 0,0 0 0,0-1 0,0 1 0,0 0 0,0 0 0,-3 9 0,1 0 0,0 0 0,0 0 0,1 1 0,0-1 0,1 18 0,-1 4 0,-7 628 0,8-578 0,1-15 0,-1-64 0,0-1 0,0 1 0,0 0 0,0-1 0,1 1 0,-1 0 0,0-1 0,1 1 0,-1 0 0,1-1 0,-1 1 0,1-1 0,1 3 0,-1-5 0,0 1 0,-1 0 0,1-1 0,0 1 0,0-1 0,-1 0 0,1 1 0,-1-1 0,1 1 0,0-1 0,-1 0 0,1 0 0,-1 1 0,1-1 0,-1 0 0,0 0 0,1 1 0,-1-1 0,0 0 0,0 0 0,0 0 0,1 0 0,-1-1 0,30-111 0,-9 28 0,123-386 0,-139 454 0,1-4 0,0 0 0,1 1 0,2 0 0,0 1 0,13-22 0,-21 40 0,-1 0 0,1 0 0,0 0 0,-1 0 0,1 0 0,0 0 0,0 0 0,0 0 0,0 0 0,0 0 0,0 0 0,0 1 0,0-1 0,0 0 0,1 1 0,-1-1 0,0 1 0,0-1 0,0 1 0,1 0 0,-1 0 0,0-1 0,1 1 0,-1 0 0,0 0 0,1 0 0,-1 0 0,2 1 0,-1 0 0,0 0 0,0 0 0,0 1 0,0-1 0,0 1 0,0 0 0,0-1 0,0 1 0,-1 0 0,1 0 0,-1 0 0,1 0 0,1 4 0,4 11 0,0 1 0,0-1 0,-2 1 0,0 0 0,3 32 0,-3-26 0,50 238 0,-12-63 0,-43-198 0,3 18 0,2 0 0,8 25 0,-13-44 0,1 0 0,-1 1 0,0-1 0,0 1 0,0-1 0,0 1 0,0-1 0,1 0 0,-1 1 0,0-1 0,0 1 0,1-1 0,-1 0 0,0 1 0,0-1 0,1 0 0,-1 1 0,1-1 0,-1 0 0,0 0 0,1 1 0,-1-1 0,0 0 0,2 0 0,2-8 0,-1-19 0,-2-36 0,-3 1 0,-11-67 0,10 100 0,2 23 0,1 1 0,0-1 0,-1 1 0,1 0 0,-1-1 0,-1 1 0,1 0 0,-1 0 0,1 0 0,-2 0 0,1 0 0,0 0 0,-1 0 0,-5-6 0,7 11 0,0-1 0,1 0 0,-1 0 0,-1 1 0,1-1 0,0 1 0,0-1 0,0 1 0,0-1 0,0 1 0,0-1 0,-1 1 0,1 0 0,0 0 0,0 0 0,-1 0 0,1 0 0,0 0 0,0 0 0,0 0 0,-1 0 0,1 1 0,0-1 0,0 0 0,0 1 0,0-1 0,-1 1 0,0 0 0,-2 2 0,-1 0 0,1 0 0,1 0 0,-1 0 0,0 1 0,-3 4 0,-18 26 0,2 1 0,1 1 0,-30 68 0,28-53 0,-34 52 0,54-98 0,1 0 0,-1 0 0,0 0 0,0 0 0,-7 5 0,10-9 0,0 0 0,0 0 0,0-1 0,0 1 0,-1 0 0,1-1 0,0 1 0,-1-1 0,1 1 0,0-1 0,-1 0 0,1 0 0,0 1 0,-1-1 0,1 0 0,-1 0 0,1 0 0,0-1 0,-1 1 0,1 0 0,0 0 0,-1-1 0,1 1 0,0-1 0,-1 1 0,1-1 0,0 0 0,0 1 0,-2-2 0,-4-4 0,1 0 0,-1 0 0,1 0 0,0-1 0,1 0 0,0 0 0,0-1 0,0 1 0,1-1 0,-5-11 0,-30-92 0,36 101 0,-84-403 0,8 30 0,74 371 0,1 13 0,-3 23 0,7-21 0,-13 53 0,-138 591 0,134-584 0,-30 72 0,43-126 0,0 1 0,-1 0 0,-9 13 0,13-22 0,1 0 0,-1-1 0,0 1 0,1 0 0,-1 0 0,0-1 0,0 1 0,1 0 0,-1-1 0,0 1 0,0-1 0,0 1 0,0-1 0,0 1 0,-1-1 0,2 0 0,-1 0 0,1 0 0,-1 0 0,1 0 0,-1 0 0,1 0 0,0 0 0,-1 0 0,1-1 0,-1 1 0,1 0 0,-1 0 0,1 0 0,0-1 0,-1 1 0,1 0 0,0 0 0,-1-1 0,1 1 0,0 0 0,-1-1 0,1 1 0,-1-1 0,0-2 0,-1-1 0,0 1 0,1 0 0,0-1 0,0 0 0,-1-6 0,-5-35 0,3 0 0,2-84 0,3 76 0,25-455 0,-24 485 0,4-27 0,-2 330 0,-6-165 0,3 19 0,-4 162 0,3-286 0,-3 28 0,3-36 0,0 0 0,0-1 0,-1 1 0,1 0 0,-1-1 0,1 1 0,-1-1 0,1 1 0,-1-1 0,0 1 0,0-1 0,0 1 0,0-1 0,0 0 0,0 0 0,-2 2 0,2-2 0,1-1 0,-1 0 0,1 0 0,-1 0 0,1 0 0,-1 0 0,1 0 0,-1 0 0,1 0 0,-1 0 0,1-1 0,-1 1 0,1 0 0,-1 0 0,1 0 0,-1-1 0,1 1 0,-1 0 0,1 0 0,-1-1 0,1 1 0,-1 0 0,1-1 0,0 1 0,-1 0 0,1-1 0,0 1 0,-1-1 0,1 1 0,0-1 0,0 1 0,-1-1 0,1 1 0,0-1 0,0 1 0,0-1 0,-1 0 0,-8-26 0,9 26 0,-48-157 0,-38-148 0,77 264 0,-1 0 0,-31-75 0,40 113 0,-1 1 0,0-1 0,0 1 0,0 0 0,0 0 0,0 0 0,0 0 0,-1 0 0,0 0 0,-3-3 0,4 5 0,1 1 0,-1-1 0,1 0 0,-1 1 0,0-1 0,1 1 0,-1-1 0,0 1 0,1 0 0,-1 0 0,0 0 0,1 0 0,-1 0 0,0 0 0,1 0 0,-1 1 0,0-1 0,1 1 0,-1-1 0,0 1 0,1-1 0,-1 1 0,1 0 0,-1 0 0,1 0 0,-2 1 0,-5 5 0,0-1 0,0 1 0,1 1 0,0-1 0,0 1 0,1 1 0,0-1 0,0 1 0,1 0 0,1 0 0,-8 19 0,-2 12 0,-14 62 0,28-101 0,-9 41 0,7-27 0,-1 0 0,-1 0 0,0-1 0,-1 1 0,-8 15 0,12-28 0,0 0 0,0 0 0,0-1 0,0 1 0,0-1 0,-1 1 0,1-1 0,0 1 0,-1-1 0,1 0 0,-1 0 0,-2 1 0,4-1 0,-1-1 0,0 0 0,0 1 0,0-1 0,1 0 0,-1 0 0,0 0 0,0 0 0,0 0 0,1 0 0,-1 0 0,0 0 0,0 0 0,0 0 0,1 0 0,-1-1 0,0 1 0,0 0 0,1-1 0,-3 0 0,1 0 0,0-1 0,0 0 0,0-1 0,0 1 0,0 0 0,0 0 0,1-1 0,-1 1 0,1-1 0,-1 0 0,1 1 0,0-1 0,0 0 0,-1-5 0,-2-13 0,-2 0 0,5 25 0,-1-1 0,1 1 0,0 0 0,1 0 0,-1 0 0,1 0 0,-1 7 0,-18 283 0,7-83 0,-6 50-1365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74"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75"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76"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77"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8"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79"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4CE2D03-C763-8E9E-D4F4-D6466C02FD2C}"/>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endParaRPr lang="en-US"/>
          </a:p>
        </p:txBody>
      </p:sp>
      <p:sp>
        <p:nvSpPr>
          <p:cNvPr id="3" name="כותרת משנה 2">
            <a:extLst>
              <a:ext uri="{FF2B5EF4-FFF2-40B4-BE49-F238E27FC236}">
                <a16:creationId xmlns:a16="http://schemas.microsoft.com/office/drawing/2014/main" id="{8BFA1FD7-096F-3CA1-78D5-C02824DD6A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a:p>
        </p:txBody>
      </p:sp>
      <p:sp>
        <p:nvSpPr>
          <p:cNvPr id="4" name="מציין מיקום של תאריך 3">
            <a:extLst>
              <a:ext uri="{FF2B5EF4-FFF2-40B4-BE49-F238E27FC236}">
                <a16:creationId xmlns:a16="http://schemas.microsoft.com/office/drawing/2014/main" id="{6E63973C-AAB5-457B-7E63-1F2370251D2A}"/>
              </a:ext>
            </a:extLst>
          </p:cNvPr>
          <p:cNvSpPr>
            <a:spLocks noGrp="1"/>
          </p:cNvSpPr>
          <p:nvPr>
            <p:ph type="dt" sz="half" idx="10"/>
          </p:nvPr>
        </p:nvSpPr>
        <p:spPr/>
        <p:txBody>
          <a:bodyPr/>
          <a:lstStyle/>
          <a:p>
            <a:fld id="{C77D7D06-D39E-4FB5-B660-2A63D526CC1C}" type="datetimeFigureOut">
              <a:rPr lang="he-IL" smtClean="0"/>
              <a:t>ב'/אדר ב/תשפ"ד</a:t>
            </a:fld>
            <a:endParaRPr lang="he-IL"/>
          </a:p>
        </p:txBody>
      </p:sp>
      <p:sp>
        <p:nvSpPr>
          <p:cNvPr id="5" name="מציין מיקום של כותרת תחתונה 4">
            <a:extLst>
              <a:ext uri="{FF2B5EF4-FFF2-40B4-BE49-F238E27FC236}">
                <a16:creationId xmlns:a16="http://schemas.microsoft.com/office/drawing/2014/main" id="{F2B00C48-62CE-FDF8-19CC-FB612A9F7857}"/>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389921B2-B6A6-6776-DF2C-B96173B6D588}"/>
              </a:ext>
            </a:extLst>
          </p:cNvPr>
          <p:cNvSpPr>
            <a:spLocks noGrp="1"/>
          </p:cNvSpPr>
          <p:nvPr>
            <p:ph type="sldNum" sz="quarter" idx="12"/>
          </p:nvPr>
        </p:nvSpPr>
        <p:spPr/>
        <p:txBody>
          <a:bodyPr/>
          <a:lstStyle/>
          <a:p>
            <a:fld id="{3EF7C57F-604F-44B2-BA7A-3DECE4AB291B}" type="slidenum">
              <a:rPr lang="he-IL" smtClean="0"/>
              <a:t>‹#›</a:t>
            </a:fld>
            <a:endParaRPr lang="he-IL"/>
          </a:p>
        </p:txBody>
      </p:sp>
    </p:spTree>
    <p:extLst>
      <p:ext uri="{BB962C8B-B14F-4D97-AF65-F5344CB8AC3E}">
        <p14:creationId xmlns:p14="http://schemas.microsoft.com/office/powerpoint/2010/main" val="3813144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73AB9DD-FDBE-0373-FBAD-0343F0FB3003}"/>
              </a:ext>
            </a:extLst>
          </p:cNvPr>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של טקסט אנכי 2">
            <a:extLst>
              <a:ext uri="{FF2B5EF4-FFF2-40B4-BE49-F238E27FC236}">
                <a16:creationId xmlns:a16="http://schemas.microsoft.com/office/drawing/2014/main" id="{A1331433-151D-714D-FAC9-9AA49CC6DCC3}"/>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a:extLst>
              <a:ext uri="{FF2B5EF4-FFF2-40B4-BE49-F238E27FC236}">
                <a16:creationId xmlns:a16="http://schemas.microsoft.com/office/drawing/2014/main" id="{577D0DC5-6851-F909-6988-9AA3F8B76A69}"/>
              </a:ext>
            </a:extLst>
          </p:cNvPr>
          <p:cNvSpPr>
            <a:spLocks noGrp="1"/>
          </p:cNvSpPr>
          <p:nvPr>
            <p:ph type="dt" sz="half" idx="10"/>
          </p:nvPr>
        </p:nvSpPr>
        <p:spPr/>
        <p:txBody>
          <a:bodyPr/>
          <a:lstStyle/>
          <a:p>
            <a:fld id="{C77D7D06-D39E-4FB5-B660-2A63D526CC1C}" type="datetimeFigureOut">
              <a:rPr lang="he-IL" smtClean="0"/>
              <a:t>ב'/אדר ב/תשפ"ד</a:t>
            </a:fld>
            <a:endParaRPr lang="he-IL"/>
          </a:p>
        </p:txBody>
      </p:sp>
      <p:sp>
        <p:nvSpPr>
          <p:cNvPr id="5" name="מציין מיקום של כותרת תחתונה 4">
            <a:extLst>
              <a:ext uri="{FF2B5EF4-FFF2-40B4-BE49-F238E27FC236}">
                <a16:creationId xmlns:a16="http://schemas.microsoft.com/office/drawing/2014/main" id="{D0A28DC5-C1D3-916B-C51E-561D4AC03845}"/>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8031C7CA-A062-C7BB-5569-ED548C05F227}"/>
              </a:ext>
            </a:extLst>
          </p:cNvPr>
          <p:cNvSpPr>
            <a:spLocks noGrp="1"/>
          </p:cNvSpPr>
          <p:nvPr>
            <p:ph type="sldNum" sz="quarter" idx="12"/>
          </p:nvPr>
        </p:nvSpPr>
        <p:spPr/>
        <p:txBody>
          <a:bodyPr/>
          <a:lstStyle/>
          <a:p>
            <a:fld id="{3EF7C57F-604F-44B2-BA7A-3DECE4AB291B}" type="slidenum">
              <a:rPr lang="he-IL" smtClean="0"/>
              <a:t>‹#›</a:t>
            </a:fld>
            <a:endParaRPr lang="he-IL"/>
          </a:p>
        </p:txBody>
      </p:sp>
    </p:spTree>
    <p:extLst>
      <p:ext uri="{BB962C8B-B14F-4D97-AF65-F5344CB8AC3E}">
        <p14:creationId xmlns:p14="http://schemas.microsoft.com/office/powerpoint/2010/main" val="4205948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752D4B1F-4932-88C0-F097-8DE4D0342E0A}"/>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endParaRPr lang="en-US"/>
          </a:p>
        </p:txBody>
      </p:sp>
      <p:sp>
        <p:nvSpPr>
          <p:cNvPr id="3" name="מציין מיקום של טקסט אנכי 2">
            <a:extLst>
              <a:ext uri="{FF2B5EF4-FFF2-40B4-BE49-F238E27FC236}">
                <a16:creationId xmlns:a16="http://schemas.microsoft.com/office/drawing/2014/main" id="{C442458E-51C5-4C6F-07FE-5BDB373798EE}"/>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a:extLst>
              <a:ext uri="{FF2B5EF4-FFF2-40B4-BE49-F238E27FC236}">
                <a16:creationId xmlns:a16="http://schemas.microsoft.com/office/drawing/2014/main" id="{46455F47-E822-4B5F-4139-223925162BBC}"/>
              </a:ext>
            </a:extLst>
          </p:cNvPr>
          <p:cNvSpPr>
            <a:spLocks noGrp="1"/>
          </p:cNvSpPr>
          <p:nvPr>
            <p:ph type="dt" sz="half" idx="10"/>
          </p:nvPr>
        </p:nvSpPr>
        <p:spPr/>
        <p:txBody>
          <a:bodyPr/>
          <a:lstStyle/>
          <a:p>
            <a:fld id="{C77D7D06-D39E-4FB5-B660-2A63D526CC1C}" type="datetimeFigureOut">
              <a:rPr lang="he-IL" smtClean="0"/>
              <a:t>ב'/אדר ב/תשפ"ד</a:t>
            </a:fld>
            <a:endParaRPr lang="he-IL"/>
          </a:p>
        </p:txBody>
      </p:sp>
      <p:sp>
        <p:nvSpPr>
          <p:cNvPr id="5" name="מציין מיקום של כותרת תחתונה 4">
            <a:extLst>
              <a:ext uri="{FF2B5EF4-FFF2-40B4-BE49-F238E27FC236}">
                <a16:creationId xmlns:a16="http://schemas.microsoft.com/office/drawing/2014/main" id="{6960BB72-4C1F-C765-3325-E83319ACA179}"/>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5BEF0C30-8960-2551-7143-A2ECEBE00D92}"/>
              </a:ext>
            </a:extLst>
          </p:cNvPr>
          <p:cNvSpPr>
            <a:spLocks noGrp="1"/>
          </p:cNvSpPr>
          <p:nvPr>
            <p:ph type="sldNum" sz="quarter" idx="12"/>
          </p:nvPr>
        </p:nvSpPr>
        <p:spPr/>
        <p:txBody>
          <a:bodyPr/>
          <a:lstStyle/>
          <a:p>
            <a:fld id="{3EF7C57F-604F-44B2-BA7A-3DECE4AB291B}" type="slidenum">
              <a:rPr lang="he-IL" smtClean="0"/>
              <a:t>‹#›</a:t>
            </a:fld>
            <a:endParaRPr lang="he-IL"/>
          </a:p>
        </p:txBody>
      </p:sp>
    </p:spTree>
    <p:extLst>
      <p:ext uri="{BB962C8B-B14F-4D97-AF65-F5344CB8AC3E}">
        <p14:creationId xmlns:p14="http://schemas.microsoft.com/office/powerpoint/2010/main" val="1729447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74AFCF1-5B3D-3D91-0979-69F5FD876BCA}"/>
              </a:ext>
            </a:extLst>
          </p:cNvPr>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תוכן 2">
            <a:extLst>
              <a:ext uri="{FF2B5EF4-FFF2-40B4-BE49-F238E27FC236}">
                <a16:creationId xmlns:a16="http://schemas.microsoft.com/office/drawing/2014/main" id="{6A8995AA-4CD7-EB0A-A836-7CBDB732219A}"/>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a:extLst>
              <a:ext uri="{FF2B5EF4-FFF2-40B4-BE49-F238E27FC236}">
                <a16:creationId xmlns:a16="http://schemas.microsoft.com/office/drawing/2014/main" id="{59714130-D57E-5DC6-5A11-A459E75387C5}"/>
              </a:ext>
            </a:extLst>
          </p:cNvPr>
          <p:cNvSpPr>
            <a:spLocks noGrp="1"/>
          </p:cNvSpPr>
          <p:nvPr>
            <p:ph type="dt" sz="half" idx="10"/>
          </p:nvPr>
        </p:nvSpPr>
        <p:spPr/>
        <p:txBody>
          <a:bodyPr/>
          <a:lstStyle/>
          <a:p>
            <a:fld id="{C77D7D06-D39E-4FB5-B660-2A63D526CC1C}" type="datetimeFigureOut">
              <a:rPr lang="he-IL" smtClean="0"/>
              <a:t>ב'/אדר ב/תשפ"ד</a:t>
            </a:fld>
            <a:endParaRPr lang="he-IL"/>
          </a:p>
        </p:txBody>
      </p:sp>
      <p:sp>
        <p:nvSpPr>
          <p:cNvPr id="5" name="מציין מיקום של כותרת תחתונה 4">
            <a:extLst>
              <a:ext uri="{FF2B5EF4-FFF2-40B4-BE49-F238E27FC236}">
                <a16:creationId xmlns:a16="http://schemas.microsoft.com/office/drawing/2014/main" id="{236FEB98-A66C-DB8F-8493-EA6B3AAE35DF}"/>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2C655260-1C4B-4209-153E-D6F7B37E83F7}"/>
              </a:ext>
            </a:extLst>
          </p:cNvPr>
          <p:cNvSpPr>
            <a:spLocks noGrp="1"/>
          </p:cNvSpPr>
          <p:nvPr>
            <p:ph type="sldNum" sz="quarter" idx="12"/>
          </p:nvPr>
        </p:nvSpPr>
        <p:spPr/>
        <p:txBody>
          <a:bodyPr/>
          <a:lstStyle/>
          <a:p>
            <a:fld id="{3EF7C57F-604F-44B2-BA7A-3DECE4AB291B}" type="slidenum">
              <a:rPr lang="he-IL" smtClean="0"/>
              <a:t>‹#›</a:t>
            </a:fld>
            <a:endParaRPr lang="he-IL"/>
          </a:p>
        </p:txBody>
      </p:sp>
    </p:spTree>
    <p:extLst>
      <p:ext uri="{BB962C8B-B14F-4D97-AF65-F5344CB8AC3E}">
        <p14:creationId xmlns:p14="http://schemas.microsoft.com/office/powerpoint/2010/main" val="765808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25235E0-0C34-CD14-880E-D794CCD4C6BA}"/>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endParaRPr lang="en-US"/>
          </a:p>
        </p:txBody>
      </p:sp>
      <p:sp>
        <p:nvSpPr>
          <p:cNvPr id="3" name="מציין מיקום טקסט 2">
            <a:extLst>
              <a:ext uri="{FF2B5EF4-FFF2-40B4-BE49-F238E27FC236}">
                <a16:creationId xmlns:a16="http://schemas.microsoft.com/office/drawing/2014/main" id="{5DAD5697-2474-F930-96E8-34B4591F140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32BF10FE-F23C-E16D-8446-1C140AFAA3B6}"/>
              </a:ext>
            </a:extLst>
          </p:cNvPr>
          <p:cNvSpPr>
            <a:spLocks noGrp="1"/>
          </p:cNvSpPr>
          <p:nvPr>
            <p:ph type="dt" sz="half" idx="10"/>
          </p:nvPr>
        </p:nvSpPr>
        <p:spPr/>
        <p:txBody>
          <a:bodyPr/>
          <a:lstStyle/>
          <a:p>
            <a:fld id="{C77D7D06-D39E-4FB5-B660-2A63D526CC1C}" type="datetimeFigureOut">
              <a:rPr lang="he-IL" smtClean="0"/>
              <a:t>ב'/אדר ב/תשפ"ד</a:t>
            </a:fld>
            <a:endParaRPr lang="he-IL"/>
          </a:p>
        </p:txBody>
      </p:sp>
      <p:sp>
        <p:nvSpPr>
          <p:cNvPr id="5" name="מציין מיקום של כותרת תחתונה 4">
            <a:extLst>
              <a:ext uri="{FF2B5EF4-FFF2-40B4-BE49-F238E27FC236}">
                <a16:creationId xmlns:a16="http://schemas.microsoft.com/office/drawing/2014/main" id="{7F148F9E-8D95-A1EA-1DFD-4BF9E70DE186}"/>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66B3AA1A-6106-876C-801D-9B08F9EB28A7}"/>
              </a:ext>
            </a:extLst>
          </p:cNvPr>
          <p:cNvSpPr>
            <a:spLocks noGrp="1"/>
          </p:cNvSpPr>
          <p:nvPr>
            <p:ph type="sldNum" sz="quarter" idx="12"/>
          </p:nvPr>
        </p:nvSpPr>
        <p:spPr/>
        <p:txBody>
          <a:bodyPr/>
          <a:lstStyle/>
          <a:p>
            <a:fld id="{3EF7C57F-604F-44B2-BA7A-3DECE4AB291B}" type="slidenum">
              <a:rPr lang="he-IL" smtClean="0"/>
              <a:t>‹#›</a:t>
            </a:fld>
            <a:endParaRPr lang="he-IL"/>
          </a:p>
        </p:txBody>
      </p:sp>
    </p:spTree>
    <p:extLst>
      <p:ext uri="{BB962C8B-B14F-4D97-AF65-F5344CB8AC3E}">
        <p14:creationId xmlns:p14="http://schemas.microsoft.com/office/powerpoint/2010/main" val="2295518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85A33FF-63FA-D46D-E84A-60DF1A691875}"/>
              </a:ext>
            </a:extLst>
          </p:cNvPr>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תוכן 2">
            <a:extLst>
              <a:ext uri="{FF2B5EF4-FFF2-40B4-BE49-F238E27FC236}">
                <a16:creationId xmlns:a16="http://schemas.microsoft.com/office/drawing/2014/main" id="{274F0717-E83E-C924-B4FC-49DD1DF76383}"/>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תוכן 3">
            <a:extLst>
              <a:ext uri="{FF2B5EF4-FFF2-40B4-BE49-F238E27FC236}">
                <a16:creationId xmlns:a16="http://schemas.microsoft.com/office/drawing/2014/main" id="{976D2C39-1338-CBE7-05DC-E0FEC135F4DE}"/>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5" name="מציין מיקום של תאריך 4">
            <a:extLst>
              <a:ext uri="{FF2B5EF4-FFF2-40B4-BE49-F238E27FC236}">
                <a16:creationId xmlns:a16="http://schemas.microsoft.com/office/drawing/2014/main" id="{0A9109FD-2FAE-6C99-452A-0EA0EE8C8536}"/>
              </a:ext>
            </a:extLst>
          </p:cNvPr>
          <p:cNvSpPr>
            <a:spLocks noGrp="1"/>
          </p:cNvSpPr>
          <p:nvPr>
            <p:ph type="dt" sz="half" idx="10"/>
          </p:nvPr>
        </p:nvSpPr>
        <p:spPr/>
        <p:txBody>
          <a:bodyPr/>
          <a:lstStyle/>
          <a:p>
            <a:fld id="{C77D7D06-D39E-4FB5-B660-2A63D526CC1C}" type="datetimeFigureOut">
              <a:rPr lang="he-IL" smtClean="0"/>
              <a:t>ב'/אדר ב/תשפ"ד</a:t>
            </a:fld>
            <a:endParaRPr lang="he-IL"/>
          </a:p>
        </p:txBody>
      </p:sp>
      <p:sp>
        <p:nvSpPr>
          <p:cNvPr id="6" name="מציין מיקום של כותרת תחתונה 5">
            <a:extLst>
              <a:ext uri="{FF2B5EF4-FFF2-40B4-BE49-F238E27FC236}">
                <a16:creationId xmlns:a16="http://schemas.microsoft.com/office/drawing/2014/main" id="{41E4F404-23AE-6EBC-FCF2-8F6243F50B23}"/>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80B8314B-1BF9-3536-2F5C-CC10B4BFAC74}"/>
              </a:ext>
            </a:extLst>
          </p:cNvPr>
          <p:cNvSpPr>
            <a:spLocks noGrp="1"/>
          </p:cNvSpPr>
          <p:nvPr>
            <p:ph type="sldNum" sz="quarter" idx="12"/>
          </p:nvPr>
        </p:nvSpPr>
        <p:spPr/>
        <p:txBody>
          <a:bodyPr/>
          <a:lstStyle/>
          <a:p>
            <a:fld id="{3EF7C57F-604F-44B2-BA7A-3DECE4AB291B}" type="slidenum">
              <a:rPr lang="he-IL" smtClean="0"/>
              <a:t>‹#›</a:t>
            </a:fld>
            <a:endParaRPr lang="he-IL"/>
          </a:p>
        </p:txBody>
      </p:sp>
    </p:spTree>
    <p:extLst>
      <p:ext uri="{BB962C8B-B14F-4D97-AF65-F5344CB8AC3E}">
        <p14:creationId xmlns:p14="http://schemas.microsoft.com/office/powerpoint/2010/main" val="3894633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D31C6F8-5C63-F4B9-8ADA-856628564BC8}"/>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endParaRPr lang="en-US"/>
          </a:p>
        </p:txBody>
      </p:sp>
      <p:sp>
        <p:nvSpPr>
          <p:cNvPr id="3" name="מציין מיקום טקסט 2">
            <a:extLst>
              <a:ext uri="{FF2B5EF4-FFF2-40B4-BE49-F238E27FC236}">
                <a16:creationId xmlns:a16="http://schemas.microsoft.com/office/drawing/2014/main" id="{DDA2EF0D-0D03-864E-445D-D1723DEEBA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0A23888D-D2B3-E723-E2C5-BB21E5CCDEDF}"/>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5" name="מציין מיקום טקסט 4">
            <a:extLst>
              <a:ext uri="{FF2B5EF4-FFF2-40B4-BE49-F238E27FC236}">
                <a16:creationId xmlns:a16="http://schemas.microsoft.com/office/drawing/2014/main" id="{70241701-8FED-4553-B7F1-2AC2887B09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AE0500DC-FB3A-644D-17BD-E9F93748B304}"/>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7" name="מציין מיקום של תאריך 6">
            <a:extLst>
              <a:ext uri="{FF2B5EF4-FFF2-40B4-BE49-F238E27FC236}">
                <a16:creationId xmlns:a16="http://schemas.microsoft.com/office/drawing/2014/main" id="{C956D43B-95E5-FA69-B37A-30E92F3B43AF}"/>
              </a:ext>
            </a:extLst>
          </p:cNvPr>
          <p:cNvSpPr>
            <a:spLocks noGrp="1"/>
          </p:cNvSpPr>
          <p:nvPr>
            <p:ph type="dt" sz="half" idx="10"/>
          </p:nvPr>
        </p:nvSpPr>
        <p:spPr/>
        <p:txBody>
          <a:bodyPr/>
          <a:lstStyle/>
          <a:p>
            <a:fld id="{C77D7D06-D39E-4FB5-B660-2A63D526CC1C}" type="datetimeFigureOut">
              <a:rPr lang="he-IL" smtClean="0"/>
              <a:t>ב'/אדר ב/תשפ"ד</a:t>
            </a:fld>
            <a:endParaRPr lang="he-IL"/>
          </a:p>
        </p:txBody>
      </p:sp>
      <p:sp>
        <p:nvSpPr>
          <p:cNvPr id="8" name="מציין מיקום של כותרת תחתונה 7">
            <a:extLst>
              <a:ext uri="{FF2B5EF4-FFF2-40B4-BE49-F238E27FC236}">
                <a16:creationId xmlns:a16="http://schemas.microsoft.com/office/drawing/2014/main" id="{43081AC7-6F2B-B1B2-53FB-B925FE572B58}"/>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03AA00F9-DF16-05FE-DCF8-BC7E586B5BAF}"/>
              </a:ext>
            </a:extLst>
          </p:cNvPr>
          <p:cNvSpPr>
            <a:spLocks noGrp="1"/>
          </p:cNvSpPr>
          <p:nvPr>
            <p:ph type="sldNum" sz="quarter" idx="12"/>
          </p:nvPr>
        </p:nvSpPr>
        <p:spPr/>
        <p:txBody>
          <a:bodyPr/>
          <a:lstStyle/>
          <a:p>
            <a:fld id="{3EF7C57F-604F-44B2-BA7A-3DECE4AB291B}" type="slidenum">
              <a:rPr lang="he-IL" smtClean="0"/>
              <a:t>‹#›</a:t>
            </a:fld>
            <a:endParaRPr lang="he-IL"/>
          </a:p>
        </p:txBody>
      </p:sp>
    </p:spTree>
    <p:extLst>
      <p:ext uri="{BB962C8B-B14F-4D97-AF65-F5344CB8AC3E}">
        <p14:creationId xmlns:p14="http://schemas.microsoft.com/office/powerpoint/2010/main" val="4256650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B4EF35B-4AC1-3256-0537-6BA2D6EE8FA5}"/>
              </a:ext>
            </a:extLst>
          </p:cNvPr>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של תאריך 2">
            <a:extLst>
              <a:ext uri="{FF2B5EF4-FFF2-40B4-BE49-F238E27FC236}">
                <a16:creationId xmlns:a16="http://schemas.microsoft.com/office/drawing/2014/main" id="{9C7DEB13-E05D-A154-CA17-6FF63B2B1384}"/>
              </a:ext>
            </a:extLst>
          </p:cNvPr>
          <p:cNvSpPr>
            <a:spLocks noGrp="1"/>
          </p:cNvSpPr>
          <p:nvPr>
            <p:ph type="dt" sz="half" idx="10"/>
          </p:nvPr>
        </p:nvSpPr>
        <p:spPr/>
        <p:txBody>
          <a:bodyPr/>
          <a:lstStyle/>
          <a:p>
            <a:fld id="{C77D7D06-D39E-4FB5-B660-2A63D526CC1C}" type="datetimeFigureOut">
              <a:rPr lang="he-IL" smtClean="0"/>
              <a:t>ב'/אדר ב/תשפ"ד</a:t>
            </a:fld>
            <a:endParaRPr lang="he-IL"/>
          </a:p>
        </p:txBody>
      </p:sp>
      <p:sp>
        <p:nvSpPr>
          <p:cNvPr id="4" name="מציין מיקום של כותרת תחתונה 3">
            <a:extLst>
              <a:ext uri="{FF2B5EF4-FFF2-40B4-BE49-F238E27FC236}">
                <a16:creationId xmlns:a16="http://schemas.microsoft.com/office/drawing/2014/main" id="{19AEA5B3-ABC7-40AB-997B-6E54137FD3CD}"/>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A11E385C-509A-94CC-53C7-ED09DBCC74FA}"/>
              </a:ext>
            </a:extLst>
          </p:cNvPr>
          <p:cNvSpPr>
            <a:spLocks noGrp="1"/>
          </p:cNvSpPr>
          <p:nvPr>
            <p:ph type="sldNum" sz="quarter" idx="12"/>
          </p:nvPr>
        </p:nvSpPr>
        <p:spPr/>
        <p:txBody>
          <a:bodyPr/>
          <a:lstStyle/>
          <a:p>
            <a:fld id="{3EF7C57F-604F-44B2-BA7A-3DECE4AB291B}" type="slidenum">
              <a:rPr lang="he-IL" smtClean="0"/>
              <a:t>‹#›</a:t>
            </a:fld>
            <a:endParaRPr lang="he-IL"/>
          </a:p>
        </p:txBody>
      </p:sp>
    </p:spTree>
    <p:extLst>
      <p:ext uri="{BB962C8B-B14F-4D97-AF65-F5344CB8AC3E}">
        <p14:creationId xmlns:p14="http://schemas.microsoft.com/office/powerpoint/2010/main" val="2057446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DA2DA5B7-9B1D-1550-0A9D-E0C214DBC639}"/>
              </a:ext>
            </a:extLst>
          </p:cNvPr>
          <p:cNvSpPr>
            <a:spLocks noGrp="1"/>
          </p:cNvSpPr>
          <p:nvPr>
            <p:ph type="dt" sz="half" idx="10"/>
          </p:nvPr>
        </p:nvSpPr>
        <p:spPr/>
        <p:txBody>
          <a:bodyPr/>
          <a:lstStyle/>
          <a:p>
            <a:fld id="{C77D7D06-D39E-4FB5-B660-2A63D526CC1C}" type="datetimeFigureOut">
              <a:rPr lang="he-IL" smtClean="0"/>
              <a:t>ב'/אדר ב/תשפ"ד</a:t>
            </a:fld>
            <a:endParaRPr lang="he-IL"/>
          </a:p>
        </p:txBody>
      </p:sp>
      <p:sp>
        <p:nvSpPr>
          <p:cNvPr id="3" name="מציין מיקום של כותרת תחתונה 2">
            <a:extLst>
              <a:ext uri="{FF2B5EF4-FFF2-40B4-BE49-F238E27FC236}">
                <a16:creationId xmlns:a16="http://schemas.microsoft.com/office/drawing/2014/main" id="{97F42BB6-B562-4EB5-EE8F-D292E026FB8F}"/>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E2157DAC-6D91-1516-470A-060F185AA132}"/>
              </a:ext>
            </a:extLst>
          </p:cNvPr>
          <p:cNvSpPr>
            <a:spLocks noGrp="1"/>
          </p:cNvSpPr>
          <p:nvPr>
            <p:ph type="sldNum" sz="quarter" idx="12"/>
          </p:nvPr>
        </p:nvSpPr>
        <p:spPr/>
        <p:txBody>
          <a:bodyPr/>
          <a:lstStyle/>
          <a:p>
            <a:fld id="{3EF7C57F-604F-44B2-BA7A-3DECE4AB291B}" type="slidenum">
              <a:rPr lang="he-IL" smtClean="0"/>
              <a:t>‹#›</a:t>
            </a:fld>
            <a:endParaRPr lang="he-IL"/>
          </a:p>
        </p:txBody>
      </p:sp>
    </p:spTree>
    <p:extLst>
      <p:ext uri="{BB962C8B-B14F-4D97-AF65-F5344CB8AC3E}">
        <p14:creationId xmlns:p14="http://schemas.microsoft.com/office/powerpoint/2010/main" val="73389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8A69C76-07CD-7802-87AE-37F701B40B1F}"/>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US"/>
          </a:p>
        </p:txBody>
      </p:sp>
      <p:sp>
        <p:nvSpPr>
          <p:cNvPr id="3" name="מציין מיקום תוכן 2">
            <a:extLst>
              <a:ext uri="{FF2B5EF4-FFF2-40B4-BE49-F238E27FC236}">
                <a16:creationId xmlns:a16="http://schemas.microsoft.com/office/drawing/2014/main" id="{4B66CA9B-6968-2EB2-283B-B325E755D4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טקסט 3">
            <a:extLst>
              <a:ext uri="{FF2B5EF4-FFF2-40B4-BE49-F238E27FC236}">
                <a16:creationId xmlns:a16="http://schemas.microsoft.com/office/drawing/2014/main" id="{815AEE09-7463-571A-D269-98E985FCAE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97935E34-8DD2-9729-A7FD-4857A452169E}"/>
              </a:ext>
            </a:extLst>
          </p:cNvPr>
          <p:cNvSpPr>
            <a:spLocks noGrp="1"/>
          </p:cNvSpPr>
          <p:nvPr>
            <p:ph type="dt" sz="half" idx="10"/>
          </p:nvPr>
        </p:nvSpPr>
        <p:spPr/>
        <p:txBody>
          <a:bodyPr/>
          <a:lstStyle/>
          <a:p>
            <a:fld id="{C77D7D06-D39E-4FB5-B660-2A63D526CC1C}" type="datetimeFigureOut">
              <a:rPr lang="he-IL" smtClean="0"/>
              <a:t>ב'/אדר ב/תשפ"ד</a:t>
            </a:fld>
            <a:endParaRPr lang="he-IL"/>
          </a:p>
        </p:txBody>
      </p:sp>
      <p:sp>
        <p:nvSpPr>
          <p:cNvPr id="6" name="מציין מיקום של כותרת תחתונה 5">
            <a:extLst>
              <a:ext uri="{FF2B5EF4-FFF2-40B4-BE49-F238E27FC236}">
                <a16:creationId xmlns:a16="http://schemas.microsoft.com/office/drawing/2014/main" id="{2B65E2A5-1F03-6BD7-035F-6FB11118FA5B}"/>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E30F447C-AD03-50C3-AC69-C04B000972EF}"/>
              </a:ext>
            </a:extLst>
          </p:cNvPr>
          <p:cNvSpPr>
            <a:spLocks noGrp="1"/>
          </p:cNvSpPr>
          <p:nvPr>
            <p:ph type="sldNum" sz="quarter" idx="12"/>
          </p:nvPr>
        </p:nvSpPr>
        <p:spPr/>
        <p:txBody>
          <a:bodyPr/>
          <a:lstStyle/>
          <a:p>
            <a:fld id="{3EF7C57F-604F-44B2-BA7A-3DECE4AB291B}" type="slidenum">
              <a:rPr lang="he-IL" smtClean="0"/>
              <a:t>‹#›</a:t>
            </a:fld>
            <a:endParaRPr lang="he-IL"/>
          </a:p>
        </p:txBody>
      </p:sp>
    </p:spTree>
    <p:extLst>
      <p:ext uri="{BB962C8B-B14F-4D97-AF65-F5344CB8AC3E}">
        <p14:creationId xmlns:p14="http://schemas.microsoft.com/office/powerpoint/2010/main" val="3638899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B51754F-6CA0-6841-20E4-F49544BE528F}"/>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US"/>
          </a:p>
        </p:txBody>
      </p:sp>
      <p:sp>
        <p:nvSpPr>
          <p:cNvPr id="3" name="מציין מיקום של תמונה 2">
            <a:extLst>
              <a:ext uri="{FF2B5EF4-FFF2-40B4-BE49-F238E27FC236}">
                <a16:creationId xmlns:a16="http://schemas.microsoft.com/office/drawing/2014/main" id="{05F5A108-9AF4-ABDD-CB5C-A22AC2411A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מציין מיקום טקסט 3">
            <a:extLst>
              <a:ext uri="{FF2B5EF4-FFF2-40B4-BE49-F238E27FC236}">
                <a16:creationId xmlns:a16="http://schemas.microsoft.com/office/drawing/2014/main" id="{ECFAF8C5-43BC-F7DB-485A-05B3E98FA3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5333E1A7-28F5-75BF-CCC1-F5F812896C87}"/>
              </a:ext>
            </a:extLst>
          </p:cNvPr>
          <p:cNvSpPr>
            <a:spLocks noGrp="1"/>
          </p:cNvSpPr>
          <p:nvPr>
            <p:ph type="dt" sz="half" idx="10"/>
          </p:nvPr>
        </p:nvSpPr>
        <p:spPr/>
        <p:txBody>
          <a:bodyPr/>
          <a:lstStyle/>
          <a:p>
            <a:fld id="{C77D7D06-D39E-4FB5-B660-2A63D526CC1C}" type="datetimeFigureOut">
              <a:rPr lang="he-IL" smtClean="0"/>
              <a:t>ב'/אדר ב/תשפ"ד</a:t>
            </a:fld>
            <a:endParaRPr lang="he-IL"/>
          </a:p>
        </p:txBody>
      </p:sp>
      <p:sp>
        <p:nvSpPr>
          <p:cNvPr id="6" name="מציין מיקום של כותרת תחתונה 5">
            <a:extLst>
              <a:ext uri="{FF2B5EF4-FFF2-40B4-BE49-F238E27FC236}">
                <a16:creationId xmlns:a16="http://schemas.microsoft.com/office/drawing/2014/main" id="{1E532BA1-BDD9-19E2-2BD5-1E3A598527CE}"/>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749DFB10-5710-5EC9-BB46-19E8A2CF4519}"/>
              </a:ext>
            </a:extLst>
          </p:cNvPr>
          <p:cNvSpPr>
            <a:spLocks noGrp="1"/>
          </p:cNvSpPr>
          <p:nvPr>
            <p:ph type="sldNum" sz="quarter" idx="12"/>
          </p:nvPr>
        </p:nvSpPr>
        <p:spPr/>
        <p:txBody>
          <a:bodyPr/>
          <a:lstStyle/>
          <a:p>
            <a:fld id="{3EF7C57F-604F-44B2-BA7A-3DECE4AB291B}" type="slidenum">
              <a:rPr lang="he-IL" smtClean="0"/>
              <a:t>‹#›</a:t>
            </a:fld>
            <a:endParaRPr lang="he-IL"/>
          </a:p>
        </p:txBody>
      </p:sp>
    </p:spTree>
    <p:extLst>
      <p:ext uri="{BB962C8B-B14F-4D97-AF65-F5344CB8AC3E}">
        <p14:creationId xmlns:p14="http://schemas.microsoft.com/office/powerpoint/2010/main" val="2638959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5D0EDBD6-B7D4-16D6-F2F6-FE1803F28723}"/>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endParaRPr lang="en-US"/>
          </a:p>
        </p:txBody>
      </p:sp>
      <p:sp>
        <p:nvSpPr>
          <p:cNvPr id="3" name="מציין מיקום טקסט 2">
            <a:extLst>
              <a:ext uri="{FF2B5EF4-FFF2-40B4-BE49-F238E27FC236}">
                <a16:creationId xmlns:a16="http://schemas.microsoft.com/office/drawing/2014/main" id="{AD9DBC67-5B49-E1E4-5A93-5CD9B467D2D9}"/>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a:extLst>
              <a:ext uri="{FF2B5EF4-FFF2-40B4-BE49-F238E27FC236}">
                <a16:creationId xmlns:a16="http://schemas.microsoft.com/office/drawing/2014/main" id="{3AB7D8B8-7EF9-0530-65A2-028038937543}"/>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l">
              <a:defRPr sz="1200">
                <a:solidFill>
                  <a:schemeClr val="tx1">
                    <a:tint val="82000"/>
                  </a:schemeClr>
                </a:solidFill>
              </a:defRPr>
            </a:lvl1pPr>
          </a:lstStyle>
          <a:p>
            <a:fld id="{C77D7D06-D39E-4FB5-B660-2A63D526CC1C}" type="datetimeFigureOut">
              <a:rPr lang="he-IL" smtClean="0"/>
              <a:t>ב'/אדר ב/תשפ"ד</a:t>
            </a:fld>
            <a:endParaRPr lang="he-IL"/>
          </a:p>
        </p:txBody>
      </p:sp>
      <p:sp>
        <p:nvSpPr>
          <p:cNvPr id="5" name="מציין מיקום של כותרת תחתונה 4">
            <a:extLst>
              <a:ext uri="{FF2B5EF4-FFF2-40B4-BE49-F238E27FC236}">
                <a16:creationId xmlns:a16="http://schemas.microsoft.com/office/drawing/2014/main" id="{744837EA-FF6E-F6DA-C0FB-A56C38BB0E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82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17A58F1F-F204-C68E-29E7-DFC0620AC0A8}"/>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r">
              <a:defRPr sz="1200">
                <a:solidFill>
                  <a:schemeClr val="tx1">
                    <a:tint val="82000"/>
                  </a:schemeClr>
                </a:solidFill>
              </a:defRPr>
            </a:lvl1pPr>
          </a:lstStyle>
          <a:p>
            <a:fld id="{3EF7C57F-604F-44B2-BA7A-3DECE4AB291B}" type="slidenum">
              <a:rPr lang="he-IL" smtClean="0"/>
              <a:t>‹#›</a:t>
            </a:fld>
            <a:endParaRPr lang="he-IL"/>
          </a:p>
        </p:txBody>
      </p:sp>
    </p:spTree>
    <p:extLst>
      <p:ext uri="{BB962C8B-B14F-4D97-AF65-F5344CB8AC3E}">
        <p14:creationId xmlns:p14="http://schemas.microsoft.com/office/powerpoint/2010/main" val="26723259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customXml" Target="../ink/ink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customXml" Target="../ink/ink8.xml"/><Relationship Id="rId18" Type="http://schemas.openxmlformats.org/officeDocument/2006/relationships/image" Target="../media/image13.png"/><Relationship Id="rId3" Type="http://schemas.openxmlformats.org/officeDocument/2006/relationships/customXml" Target="../ink/ink3.xml"/><Relationship Id="rId21" Type="http://schemas.openxmlformats.org/officeDocument/2006/relationships/customXml" Target="../ink/ink12.xml"/><Relationship Id="rId7" Type="http://schemas.openxmlformats.org/officeDocument/2006/relationships/customXml" Target="../ink/ink5.xml"/><Relationship Id="rId12" Type="http://schemas.openxmlformats.org/officeDocument/2006/relationships/image" Target="../media/image10.png"/><Relationship Id="rId17" Type="http://schemas.openxmlformats.org/officeDocument/2006/relationships/customXml" Target="../ink/ink10.xml"/><Relationship Id="rId2" Type="http://schemas.openxmlformats.org/officeDocument/2006/relationships/image" Target="../media/image5.png"/><Relationship Id="rId16" Type="http://schemas.openxmlformats.org/officeDocument/2006/relationships/image" Target="../media/image12.png"/><Relationship Id="rId20"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customXml" Target="../ink/ink7.xml"/><Relationship Id="rId24" Type="http://schemas.openxmlformats.org/officeDocument/2006/relationships/image" Target="../media/image16.png"/><Relationship Id="rId5" Type="http://schemas.openxmlformats.org/officeDocument/2006/relationships/customXml" Target="../ink/ink4.xml"/><Relationship Id="rId15" Type="http://schemas.openxmlformats.org/officeDocument/2006/relationships/customXml" Target="../ink/ink9.xml"/><Relationship Id="rId23" Type="http://schemas.openxmlformats.org/officeDocument/2006/relationships/customXml" Target="../ink/ink13.xml"/><Relationship Id="rId10" Type="http://schemas.openxmlformats.org/officeDocument/2006/relationships/image" Target="../media/image9.png"/><Relationship Id="rId19" Type="http://schemas.openxmlformats.org/officeDocument/2006/relationships/customXml" Target="../ink/ink11.xml"/><Relationship Id="rId4" Type="http://schemas.openxmlformats.org/officeDocument/2006/relationships/image" Target="../media/image6.png"/><Relationship Id="rId9" Type="http://schemas.openxmlformats.org/officeDocument/2006/relationships/customXml" Target="../ink/ink6.xml"/><Relationship Id="rId14" Type="http://schemas.openxmlformats.org/officeDocument/2006/relationships/image" Target="../media/image11.png"/><Relationship Id="rId22"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hyperlink" Target="https://stackoverflow.com/questions/7709041/javac-is-not-recognized-as-an-internal-or-external-command-operable-program-or"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כותרת 1"/>
          <p:cNvSpPr>
            <a:spLocks noGrp="1"/>
          </p:cNvSpPr>
          <p:nvPr>
            <p:ph type="ctrTitle"/>
          </p:nvPr>
        </p:nvSpPr>
        <p:spPr/>
        <p:txBody>
          <a:bodyPr/>
          <a:lstStyle/>
          <a:p>
            <a:r>
              <a:rPr lang="he-IL" dirty="0"/>
              <a:t>תרגול 8</a:t>
            </a:r>
          </a:p>
        </p:txBody>
      </p:sp>
      <p:sp>
        <p:nvSpPr>
          <p:cNvPr id="1048587" name="כותרת משנה 2"/>
          <p:cNvSpPr>
            <a:spLocks noGrp="1"/>
          </p:cNvSpPr>
          <p:nvPr>
            <p:ph type="subTitle" idx="1"/>
          </p:nvPr>
        </p:nvSpPr>
        <p:spPr>
          <a:xfrm>
            <a:off x="1371601" y="3602037"/>
            <a:ext cx="9296400" cy="2387600"/>
          </a:xfrm>
        </p:spPr>
        <p:txBody>
          <a:bodyPr>
            <a:normAutofit fontScale="92500" lnSpcReduction="10000"/>
          </a:bodyPr>
          <a:lstStyle/>
          <a:p>
            <a:r>
              <a:rPr lang="he-IL" dirty="0"/>
              <a:t>חזרה על קבצים</a:t>
            </a:r>
          </a:p>
          <a:p>
            <a:r>
              <a:rPr lang="he-IL" dirty="0"/>
              <a:t>חזרה על חריגות</a:t>
            </a:r>
            <a:endParaRPr lang="en-US" dirty="0"/>
          </a:p>
          <a:p>
            <a:r>
              <a:rPr lang="en-US" dirty="0"/>
              <a:t>ArrayList</a:t>
            </a:r>
            <a:endParaRPr lang="he-IL" dirty="0"/>
          </a:p>
          <a:p>
            <a:r>
              <a:rPr lang="he-IL" dirty="0"/>
              <a:t>ממשקים</a:t>
            </a:r>
          </a:p>
          <a:p>
            <a:r>
              <a:rPr lang="he-IL" dirty="0"/>
              <a:t>מחלקת </a:t>
            </a:r>
            <a:r>
              <a:rPr lang="en-US" dirty="0"/>
              <a:t>Object</a:t>
            </a:r>
            <a:endParaRPr lang="he-IL" dirty="0"/>
          </a:p>
          <a:p>
            <a:r>
              <a:rPr lang="he-IL" dirty="0"/>
              <a:t>ירושה(העמסה, דריסה ועוד)</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1"/>
          <p:cNvSpPr>
            <a:spLocks noGrp="1"/>
          </p:cNvSpPr>
          <p:nvPr>
            <p:ph type="title"/>
          </p:nvPr>
        </p:nvSpPr>
        <p:spPr/>
        <p:txBody>
          <a:bodyPr/>
          <a:lstStyle/>
          <a:p>
            <a:r>
              <a:rPr lang="he-IL" dirty="0"/>
              <a:t>שאלה הבנה</a:t>
            </a:r>
            <a:endParaRPr lang="en-IL" dirty="0"/>
          </a:p>
        </p:txBody>
      </p:sp>
      <p:sp>
        <p:nvSpPr>
          <p:cNvPr id="1048614" name="Content Placeholder 2"/>
          <p:cNvSpPr>
            <a:spLocks noGrp="1"/>
          </p:cNvSpPr>
          <p:nvPr>
            <p:ph idx="1"/>
          </p:nvPr>
        </p:nvSpPr>
        <p:spPr/>
        <p:txBody>
          <a:bodyPr/>
          <a:lstStyle/>
          <a:p>
            <a:r>
              <a:rPr lang="he-IL" dirty="0">
                <a:cs typeface="+mj-cs"/>
              </a:rPr>
              <a:t>סטודנט החליט לממש מחסנית על ידי ירושה מ-</a:t>
            </a:r>
            <a:r>
              <a:rPr lang="en-US" dirty="0">
                <a:cs typeface="+mj-cs"/>
              </a:rPr>
              <a:t> ArrayList</a:t>
            </a:r>
            <a:r>
              <a:rPr lang="he-IL" dirty="0">
                <a:cs typeface="+mj-cs"/>
              </a:rPr>
              <a:t>מה דעתכם</a:t>
            </a:r>
          </a:p>
          <a:p>
            <a:pPr marL="0" indent="0">
              <a:buNone/>
            </a:pPr>
            <a:r>
              <a:rPr lang="he-IL" dirty="0">
                <a:cs typeface="+mj-cs"/>
              </a:rPr>
              <a:t>על המימוש שלו?</a:t>
            </a:r>
            <a:endParaRPr lang="en-IL" dirty="0">
              <a:cs typeface="+mj-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Title 1"/>
          <p:cNvSpPr>
            <a:spLocks noGrp="1"/>
          </p:cNvSpPr>
          <p:nvPr>
            <p:ph type="title"/>
          </p:nvPr>
        </p:nvSpPr>
        <p:spPr/>
        <p:txBody>
          <a:bodyPr/>
          <a:lstStyle/>
          <a:p>
            <a:r>
              <a:rPr lang="he-IL" dirty="0"/>
              <a:t>תשובה</a:t>
            </a:r>
            <a:endParaRPr lang="en-IL" dirty="0"/>
          </a:p>
        </p:txBody>
      </p:sp>
      <p:sp>
        <p:nvSpPr>
          <p:cNvPr id="1048616" name="Content Placeholder 2"/>
          <p:cNvSpPr>
            <a:spLocks noGrp="1"/>
          </p:cNvSpPr>
          <p:nvPr>
            <p:ph idx="1"/>
          </p:nvPr>
        </p:nvSpPr>
        <p:spPr/>
        <p:txBody>
          <a:bodyPr>
            <a:normAutofit/>
          </a:bodyPr>
          <a:lstStyle/>
          <a:p>
            <a:r>
              <a:rPr lang="he-IL" sz="3200" dirty="0">
                <a:latin typeface="Times New Roman" panose="02020603050405020304" pitchFamily="18" charset="0"/>
                <a:cs typeface="Times New Roman" panose="02020603050405020304" pitchFamily="18" charset="0"/>
              </a:rPr>
              <a:t>צריך לומר לאותו סטודנט שיחזור על התרגול שוב פעם, זה מימוש שגוי כיוון שירושה ממחלקה תאפשר גישה לכלל הפונקציות הקיימות בה, כולל פונקציות שיפגעו בתקינות המחסנית(כמו הכנסת איברים לכל מקום ברשימה).</a:t>
            </a:r>
            <a:endParaRPr lang="en-IL"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1"/>
          <p:cNvSpPr>
            <a:spLocks noGrp="1"/>
          </p:cNvSpPr>
          <p:nvPr>
            <p:ph type="title"/>
          </p:nvPr>
        </p:nvSpPr>
        <p:spPr/>
        <p:txBody>
          <a:bodyPr/>
          <a:lstStyle/>
          <a:p>
            <a:r>
              <a:rPr lang="he-IL" dirty="0"/>
              <a:t>העמסת פונקציות</a:t>
            </a:r>
            <a:endParaRPr lang="en-IL" dirty="0"/>
          </a:p>
        </p:txBody>
      </p:sp>
      <p:sp>
        <p:nvSpPr>
          <p:cNvPr id="1048618" name="Content Placeholder 2"/>
          <p:cNvSpPr>
            <a:spLocks noGrp="1"/>
          </p:cNvSpPr>
          <p:nvPr>
            <p:ph idx="1"/>
          </p:nvPr>
        </p:nvSpPr>
        <p:spPr>
          <a:xfrm>
            <a:off x="838200" y="1509939"/>
            <a:ext cx="10515600" cy="4749346"/>
          </a:xfrm>
        </p:spPr>
        <p:txBody>
          <a:bodyPr>
            <a:normAutofit fontScale="92500" lnSpcReduction="10000"/>
          </a:bodyPr>
          <a:lstStyle/>
          <a:p>
            <a:pPr marL="0" indent="0">
              <a:buNone/>
            </a:pPr>
            <a:r>
              <a:rPr lang="he-IL" dirty="0">
                <a:cs typeface="+mj-cs"/>
              </a:rPr>
              <a:t>ניתן לכתוב מימושים רבים לאותה פונקציה, כאשר כל מימוש מקבל ארגומנטים שונים, מימוש שכזה נקרא העמסת פונקציות.</a:t>
            </a:r>
          </a:p>
          <a:p>
            <a:pPr marL="0" indent="0">
              <a:buNone/>
            </a:pPr>
            <a:r>
              <a:rPr lang="he-IL" dirty="0">
                <a:cs typeface="+mj-cs"/>
              </a:rPr>
              <a:t>דוגמאות מוכרות להעמסת פונקציות: בנאים – כל בנאי הוא באותו שם אך עם ארגומנטים שונים, זה למה המערכת יודעת לאיזה בנאי לפנות.</a:t>
            </a:r>
          </a:p>
          <a:p>
            <a:pPr marL="0" indent="0" algn="l">
              <a:buNone/>
            </a:pPr>
            <a:r>
              <a:rPr lang="en-US" dirty="0">
                <a:cs typeface="+mj-cs"/>
              </a:rPr>
              <a:t>Public class Student{</a:t>
            </a:r>
          </a:p>
          <a:p>
            <a:pPr marL="0" indent="0" algn="l">
              <a:buNone/>
            </a:pPr>
            <a:r>
              <a:rPr lang="en-US" dirty="0">
                <a:cs typeface="+mj-cs"/>
              </a:rPr>
              <a:t>Private String name;</a:t>
            </a:r>
          </a:p>
          <a:p>
            <a:pPr marL="0" indent="0" algn="l">
              <a:buNone/>
            </a:pPr>
            <a:r>
              <a:rPr lang="en-US" dirty="0">
                <a:cs typeface="+mj-cs"/>
              </a:rPr>
              <a:t>Private String ID;  </a:t>
            </a:r>
          </a:p>
          <a:p>
            <a:pPr marL="0" indent="0" algn="l">
              <a:buNone/>
            </a:pPr>
            <a:r>
              <a:rPr lang="en-US" dirty="0">
                <a:cs typeface="+mj-cs"/>
              </a:rPr>
              <a:t>Public </a:t>
            </a:r>
            <a:r>
              <a:rPr lang="en-US" dirty="0">
                <a:highlight>
                  <a:srgbClr val="00FF00"/>
                </a:highlight>
                <a:cs typeface="+mj-cs"/>
              </a:rPr>
              <a:t>Student</a:t>
            </a:r>
            <a:r>
              <a:rPr lang="en-US" dirty="0">
                <a:cs typeface="+mj-cs"/>
              </a:rPr>
              <a:t>(){</a:t>
            </a:r>
          </a:p>
          <a:p>
            <a:pPr marL="0" indent="0" algn="l">
              <a:buNone/>
            </a:pPr>
            <a:r>
              <a:rPr lang="en-US" dirty="0">
                <a:cs typeface="+mj-cs"/>
              </a:rPr>
              <a:t>…}</a:t>
            </a:r>
          </a:p>
          <a:p>
            <a:pPr marL="0" indent="0" algn="l">
              <a:buNone/>
            </a:pPr>
            <a:r>
              <a:rPr lang="en-US" dirty="0">
                <a:cs typeface="+mj-cs"/>
              </a:rPr>
              <a:t>Public </a:t>
            </a:r>
            <a:r>
              <a:rPr lang="en-US" dirty="0">
                <a:highlight>
                  <a:srgbClr val="00FF00"/>
                </a:highlight>
                <a:cs typeface="+mj-cs"/>
              </a:rPr>
              <a:t>Student</a:t>
            </a:r>
            <a:r>
              <a:rPr lang="en-US" dirty="0">
                <a:cs typeface="+mj-cs"/>
              </a:rPr>
              <a:t>(String name, String id){</a:t>
            </a:r>
          </a:p>
          <a:p>
            <a:pPr marL="0" indent="0" algn="l">
              <a:buNone/>
            </a:pPr>
            <a:r>
              <a:rPr lang="en-US" dirty="0">
                <a:cs typeface="+mj-cs"/>
              </a:rPr>
              <a:t>…}</a:t>
            </a:r>
          </a:p>
          <a:p>
            <a:pPr marL="0" indent="0" algn="l">
              <a:buNone/>
            </a:pPr>
            <a:endParaRPr lang="en-IL" dirty="0">
              <a:cs typeface="+mj-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1"/>
          <p:cNvSpPr>
            <a:spLocks noGrp="1"/>
          </p:cNvSpPr>
          <p:nvPr>
            <p:ph type="title"/>
          </p:nvPr>
        </p:nvSpPr>
        <p:spPr/>
        <p:txBody>
          <a:bodyPr/>
          <a:lstStyle/>
          <a:p>
            <a:r>
              <a:rPr lang="he-IL" dirty="0"/>
              <a:t>דריסת פונקציות</a:t>
            </a:r>
            <a:endParaRPr lang="en-IL" dirty="0"/>
          </a:p>
        </p:txBody>
      </p:sp>
      <p:sp>
        <p:nvSpPr>
          <p:cNvPr id="1048620" name="Content Placeholder 2"/>
          <p:cNvSpPr>
            <a:spLocks noGrp="1"/>
          </p:cNvSpPr>
          <p:nvPr>
            <p:ph idx="1"/>
          </p:nvPr>
        </p:nvSpPr>
        <p:spPr/>
        <p:txBody>
          <a:bodyPr>
            <a:normAutofit lnSpcReduction="10000"/>
          </a:bodyPr>
          <a:lstStyle/>
          <a:p>
            <a:r>
              <a:rPr lang="he-IL" dirty="0">
                <a:cs typeface="+mj-cs"/>
              </a:rPr>
              <a:t>במידה ונרצה שלמחלקה יהיה מימוש ייחודי לפונקצייה שקיבלה בירושה ממחלקת האב, נרצה להגדיר בצורה מפורשת שיש להשתמש במימוש של המחלקה ולא במימוש של מחלקת האב, מימוש שכזה נקרא דריסת פונקציות והוא מבוצע ע"י שימוש בנוטצייה </a:t>
            </a:r>
            <a:r>
              <a:rPr lang="en-US" dirty="0">
                <a:cs typeface="+mj-cs"/>
              </a:rPr>
              <a:t>@Override</a:t>
            </a:r>
            <a:r>
              <a:rPr lang="he-IL" dirty="0">
                <a:cs typeface="+mj-cs"/>
              </a:rPr>
              <a:t> מעל פונקציות שקיבלנו בירושה.</a:t>
            </a:r>
          </a:p>
          <a:p>
            <a:r>
              <a:rPr lang="he-IL" dirty="0">
                <a:cs typeface="+mj-cs"/>
              </a:rPr>
              <a:t>בשונה מהעמסת פונקציות, כאן הפונקצייה מוגדרת בצורה זהה לפונקצייה שבמחלקת האב כלומר, עם אותו שם פונקצייה ועם אותם ארגומנטים.</a:t>
            </a:r>
          </a:p>
          <a:p>
            <a:pPr marL="0" indent="0">
              <a:buNone/>
            </a:pPr>
            <a:r>
              <a:rPr lang="he-IL" dirty="0">
                <a:cs typeface="+mj-cs"/>
              </a:rPr>
              <a:t>דוגמא:</a:t>
            </a:r>
          </a:p>
          <a:p>
            <a:pPr marL="0" indent="0" algn="l">
              <a:buNone/>
            </a:pPr>
            <a:r>
              <a:rPr lang="en-US" dirty="0">
                <a:cs typeface="+mj-cs"/>
              </a:rPr>
              <a:t>@Override</a:t>
            </a:r>
          </a:p>
          <a:p>
            <a:pPr marL="0" indent="0" algn="l">
              <a:buNone/>
            </a:pPr>
            <a:r>
              <a:rPr lang="en-US" dirty="0">
                <a:cs typeface="+mj-cs"/>
              </a:rPr>
              <a:t>Public String </a:t>
            </a:r>
            <a:r>
              <a:rPr lang="en-US" dirty="0" err="1">
                <a:cs typeface="+mj-cs"/>
              </a:rPr>
              <a:t>toString</a:t>
            </a:r>
            <a:r>
              <a:rPr lang="en-US" dirty="0">
                <a:cs typeface="+mj-cs"/>
              </a:rPr>
              <a:t>(){</a:t>
            </a:r>
          </a:p>
          <a:p>
            <a:pPr marL="0" indent="0" algn="l">
              <a:buNone/>
            </a:pPr>
            <a:r>
              <a:rPr lang="en-US" dirty="0">
                <a:cs typeface="+mj-cs"/>
              </a:rPr>
              <a:t>…}</a:t>
            </a:r>
            <a:endParaRPr lang="en-IL" dirty="0">
              <a:cs typeface="+mj-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Title 1"/>
          <p:cNvSpPr>
            <a:spLocks noGrp="1"/>
          </p:cNvSpPr>
          <p:nvPr>
            <p:ph type="title"/>
          </p:nvPr>
        </p:nvSpPr>
        <p:spPr/>
        <p:txBody>
          <a:bodyPr/>
          <a:lstStyle/>
          <a:p>
            <a:r>
              <a:rPr lang="he-IL" dirty="0">
                <a:latin typeface="Timed"/>
              </a:rPr>
              <a:t>מחלקת </a:t>
            </a:r>
            <a:r>
              <a:rPr lang="en-US" dirty="0">
                <a:latin typeface="Timed"/>
              </a:rPr>
              <a:t>Object</a:t>
            </a:r>
            <a:endParaRPr lang="en-IL" dirty="0">
              <a:latin typeface="Timed"/>
            </a:endParaRPr>
          </a:p>
        </p:txBody>
      </p:sp>
      <p:sp>
        <p:nvSpPr>
          <p:cNvPr id="1048622" name="Content Placeholder 2"/>
          <p:cNvSpPr>
            <a:spLocks noGrp="1"/>
          </p:cNvSpPr>
          <p:nvPr>
            <p:ph idx="1"/>
          </p:nvPr>
        </p:nvSpPr>
        <p:spPr>
          <a:xfrm>
            <a:off x="838200" y="1567543"/>
            <a:ext cx="10907486" cy="4609420"/>
          </a:xfrm>
        </p:spPr>
        <p:txBody>
          <a:bodyPr>
            <a:noAutofit/>
          </a:bodyPr>
          <a:lstStyle/>
          <a:p>
            <a:r>
              <a:rPr lang="en-US" dirty="0">
                <a:cs typeface="+mj-cs"/>
              </a:rPr>
              <a:t> Object</a:t>
            </a:r>
            <a:r>
              <a:rPr lang="he-IL" dirty="0">
                <a:cs typeface="+mj-cs"/>
              </a:rPr>
              <a:t>היא מחלקת האב של כלל האובייקטים</a:t>
            </a:r>
            <a:r>
              <a:rPr lang="en-US" dirty="0">
                <a:cs typeface="+mj-cs"/>
              </a:rPr>
              <a:t>.</a:t>
            </a:r>
            <a:endParaRPr lang="he-IL" dirty="0">
              <a:cs typeface="+mj-cs"/>
            </a:endParaRPr>
          </a:p>
          <a:p>
            <a:r>
              <a:rPr lang="he-IL" dirty="0">
                <a:cs typeface="+mj-cs"/>
              </a:rPr>
              <a:t>כל אובייקט יורש ממנה בין אם נצהיר על כך ובין אם לא</a:t>
            </a:r>
            <a:r>
              <a:rPr lang="en-US" dirty="0">
                <a:cs typeface="+mj-cs"/>
              </a:rPr>
              <a:t>.</a:t>
            </a:r>
            <a:endParaRPr lang="he-IL" dirty="0">
              <a:cs typeface="+mj-cs"/>
            </a:endParaRPr>
          </a:p>
          <a:p>
            <a:r>
              <a:rPr lang="he-IL" dirty="0">
                <a:cs typeface="+mj-cs"/>
              </a:rPr>
              <a:t>2 שיטות שלרוב נרצה לדרוס במחלקות אותן נממש:</a:t>
            </a:r>
          </a:p>
          <a:p>
            <a:pPr marL="457200" indent="-457200">
              <a:buAutoNum type="arabicParenR"/>
            </a:pPr>
            <a:r>
              <a:rPr lang="en-US" dirty="0" err="1">
                <a:cs typeface="+mj-cs"/>
              </a:rPr>
              <a:t>toString</a:t>
            </a:r>
            <a:r>
              <a:rPr lang="en-US" dirty="0">
                <a:cs typeface="+mj-cs"/>
              </a:rPr>
              <a:t>()</a:t>
            </a:r>
            <a:r>
              <a:rPr lang="he-IL" dirty="0">
                <a:cs typeface="+mj-cs"/>
              </a:rPr>
              <a:t>: הפונקציה תחזיר ייצוג טקסטואלי של האובייקט בצורה בה נבחר.</a:t>
            </a:r>
          </a:p>
          <a:p>
            <a:pPr marL="457200" indent="-457200">
              <a:buAutoNum type="arabicParenR"/>
            </a:pPr>
            <a:r>
              <a:rPr lang="en-US" dirty="0">
                <a:cs typeface="+mj-cs"/>
              </a:rPr>
              <a:t>equals()</a:t>
            </a:r>
            <a:r>
              <a:rPr lang="he-IL" dirty="0">
                <a:cs typeface="+mj-cs"/>
              </a:rPr>
              <a:t>: כאשר לא דורסים אותה היא תחזיר את הכתובת של האובייקט בזכרון.</a:t>
            </a:r>
          </a:p>
          <a:p>
            <a:pPr marL="0" indent="0">
              <a:buNone/>
            </a:pPr>
            <a:r>
              <a:rPr lang="he-IL" dirty="0">
                <a:cs typeface="+mj-cs"/>
              </a:rPr>
              <a:t>	הפונקציה תקבל אובייקט נוסף ותוכל לבצע השוואה כרצוננו בין האובייקט שלנו</a:t>
            </a:r>
          </a:p>
          <a:p>
            <a:pPr marL="0" indent="0">
              <a:buNone/>
            </a:pPr>
            <a:r>
              <a:rPr lang="he-IL" dirty="0">
                <a:cs typeface="+mj-cs"/>
              </a:rPr>
              <a:t>	לבין אובייקט אחר, במידה ולא תדרס ההשוואה תתבצע על בסיס המצביע בזכרון</a:t>
            </a:r>
          </a:p>
          <a:p>
            <a:pPr marL="0" indent="0">
              <a:buNone/>
            </a:pPr>
            <a:r>
              <a:rPr lang="he-IL" dirty="0">
                <a:cs typeface="+mj-cs"/>
              </a:rPr>
              <a:t>	ולא על בסיס ערכי האובייקט.</a:t>
            </a:r>
            <a:endParaRPr lang="en-IL" dirty="0">
              <a:cs typeface="+mj-cs"/>
            </a:endParaRPr>
          </a:p>
          <a:p>
            <a:pPr marL="457200" indent="-457200">
              <a:buAutoNum type="arabicParenR"/>
            </a:pPr>
            <a:endParaRPr lang="he-IL" dirty="0">
              <a:cs typeface="+mj-cs"/>
            </a:endParaRPr>
          </a:p>
          <a:p>
            <a:pPr marL="457200" lvl="1" indent="0">
              <a:buNone/>
            </a:pPr>
            <a:r>
              <a:rPr lang="he-IL" sz="2800" dirty="0">
                <a:cs typeface="+mj-cs"/>
              </a:rPr>
              <a:t>	</a:t>
            </a:r>
            <a:endParaRPr lang="en-IL" sz="2800" dirty="0">
              <a:cs typeface="+mj-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2" name="Picture 4"/>
          <p:cNvPicPr>
            <a:picLocks noChangeAspect="1"/>
          </p:cNvPicPr>
          <p:nvPr/>
        </p:nvPicPr>
        <p:blipFill>
          <a:blip r:embed="rId2"/>
          <a:stretch>
            <a:fillRect/>
          </a:stretch>
        </p:blipFill>
        <p:spPr>
          <a:xfrm>
            <a:off x="1089665" y="1405534"/>
            <a:ext cx="10012670" cy="5146372"/>
          </a:xfrm>
          <a:prstGeom prst="rect">
            <a:avLst/>
          </a:prstGeom>
        </p:spPr>
      </p:pic>
      <mc:AlternateContent xmlns:mc="http://schemas.openxmlformats.org/markup-compatibility/2006" xmlns:p14="http://schemas.microsoft.com/office/powerpoint/2010/main">
        <mc:Choice Requires="p14">
          <p:contentPart p14:bwMode="auto" r:id="rId3">
            <p14:nvContentPartPr>
              <p14:cNvPr id="2097153" name="Ink 5"/>
              <p14:cNvContentPartPr/>
              <p14:nvPr/>
            </p14:nvContentPartPr>
            <p14:xfrm>
              <a:off x="9228534" y="3132770"/>
              <a:ext cx="2137405" cy="1678715"/>
            </p14:xfrm>
          </p:contentPart>
        </mc:Choice>
        <mc:Fallback xmlns="">
          <p:pic>
            <p:nvPicPr>
              <p:cNvPr id="2097153" name="Ink 5"/>
              <p:cNvPicPr>
                <a:picLocks/>
              </p:cNvPicPr>
              <p:nvPr/>
            </p:nvPicPr>
            <p:blipFill>
              <a:blip xmlns:r="http://schemas.openxmlformats.org/officeDocument/2006/relationships" r:embed="rId4"/>
              <a:stretch>
                <a:fillRect/>
              </a:stretch>
            </p:blipFill>
            <p:spPr>
              <a:xfrm>
                <a:off x="9228534" y="3132770"/>
                <a:ext cx="2137405" cy="1678715"/>
              </a:xfrm>
              <a:prstGeom prst="rect"/>
            </p:spPr>
          </p:pic>
        </mc:Fallback>
      </mc:AlternateContent>
      <mc:AlternateContent xmlns:mc="http://schemas.openxmlformats.org/markup-compatibility/2006" xmlns:p14="http://schemas.microsoft.com/office/powerpoint/2010/main">
        <mc:Choice Requires="p14">
          <p:contentPart p14:bwMode="auto" r:id="rId5">
            <p14:nvContentPartPr>
              <p14:cNvPr id="2097154" name="Ink 9"/>
              <p14:cNvContentPartPr/>
              <p14:nvPr/>
            </p14:nvContentPartPr>
            <p14:xfrm>
              <a:off x="9370104" y="4691743"/>
              <a:ext cx="1732231" cy="760723"/>
            </p14:xfrm>
          </p:contentPart>
        </mc:Choice>
        <mc:Fallback xmlns="">
          <p:pic>
            <p:nvPicPr>
              <p:cNvPr id="2097154" name="Ink 9"/>
              <p:cNvPicPr>
                <a:picLocks/>
              </p:cNvPicPr>
              <p:nvPr/>
            </p:nvPicPr>
            <p:blipFill>
              <a:blip xmlns:r="http://schemas.openxmlformats.org/officeDocument/2006/relationships" r:embed="rId6"/>
              <a:stretch>
                <a:fillRect/>
              </a:stretch>
            </p:blipFill>
            <p:spPr>
              <a:xfrm>
                <a:off x="9370104" y="4691743"/>
                <a:ext cx="1732231" cy="760723"/>
              </a:xfrm>
              <a:prstGeom prst="rect"/>
            </p:spPr>
          </p:pic>
        </mc:Fallback>
      </mc:AlternateContent>
      <p:sp>
        <p:nvSpPr>
          <p:cNvPr id="1048623" name="Title 1"/>
          <p:cNvSpPr>
            <a:spLocks noGrp="1"/>
          </p:cNvSpPr>
          <p:nvPr>
            <p:ph type="title"/>
          </p:nvPr>
        </p:nvSpPr>
        <p:spPr>
          <a:xfrm>
            <a:off x="686897" y="306094"/>
            <a:ext cx="10515600" cy="1325563"/>
          </a:xfrm>
        </p:spPr>
        <p:txBody>
          <a:bodyPr/>
          <a:lstStyle/>
          <a:p>
            <a:r>
              <a:rPr lang="he-IL" dirty="0"/>
              <a:t>תרגילים</a:t>
            </a:r>
            <a:endParaRPr lang="en-IL"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5" name="Content Placeholder 4"/>
          <p:cNvPicPr>
            <a:picLocks noGrp="1" noChangeAspect="1"/>
          </p:cNvPicPr>
          <p:nvPr>
            <p:ph idx="1"/>
          </p:nvPr>
        </p:nvPicPr>
        <p:blipFill>
          <a:blip r:embed="rId2"/>
          <a:stretch>
            <a:fillRect/>
          </a:stretch>
        </p:blipFill>
        <p:spPr>
          <a:xfrm>
            <a:off x="752935" y="638594"/>
            <a:ext cx="10686129" cy="5580812"/>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Picture 4"/>
          <p:cNvPicPr>
            <a:picLocks noChangeAspect="1"/>
          </p:cNvPicPr>
          <p:nvPr/>
        </p:nvPicPr>
        <p:blipFill>
          <a:blip r:embed="rId2"/>
          <a:stretch>
            <a:fillRect/>
          </a:stretch>
        </p:blipFill>
        <p:spPr>
          <a:xfrm>
            <a:off x="398684" y="940594"/>
            <a:ext cx="11394631" cy="4976812"/>
          </a:xfrm>
          <a:prstGeom prst="rect">
            <a:avLst/>
          </a:prstGeom>
        </p:spPr>
      </p:pic>
      <mc:AlternateContent xmlns:mc="http://schemas.openxmlformats.org/markup-compatibility/2006" xmlns:p14="http://schemas.microsoft.com/office/powerpoint/2010/main">
        <mc:Choice Requires="p14">
          <p:contentPart p14:bwMode="auto" r:id="rId3">
            <p14:nvContentPartPr>
              <p14:cNvPr id="2097157" name="Ink 9"/>
              <p14:cNvContentPartPr/>
              <p14:nvPr/>
            </p14:nvContentPartPr>
            <p14:xfrm>
              <a:off x="4930937" y="936240"/>
              <a:ext cx="360" cy="360"/>
            </p14:xfrm>
          </p:contentPart>
        </mc:Choice>
        <mc:Fallback xmlns="">
          <p:pic>
            <p:nvPicPr>
              <p:cNvPr id="2097157" name="Ink 9"/>
              <p:cNvPicPr>
                <a:picLocks/>
              </p:cNvPicPr>
              <p:nvPr/>
            </p:nvPicPr>
            <p:blipFill>
              <a:blip xmlns:r="http://schemas.openxmlformats.org/officeDocument/2006/relationships" r:embed="rId4"/>
              <a:stretch>
                <a:fillRect/>
              </a:stretch>
            </p:blipFill>
            <p:spPr>
              <a:xfrm>
                <a:off x="4930937" y="936240"/>
                <a:ext cx="360" cy="360"/>
              </a:xfrm>
              <a:prstGeom prst="rect"/>
            </p:spPr>
          </p:pic>
        </mc:Fallback>
      </mc:AlternateContent>
      <mc:AlternateContent xmlns:mc="http://schemas.openxmlformats.org/markup-compatibility/2006" xmlns:p14="http://schemas.microsoft.com/office/powerpoint/2010/main">
        <mc:Choice Requires="p14">
          <p:contentPart p14:bwMode="auto" r:id="rId5">
            <p14:nvContentPartPr>
              <p14:cNvPr id="2097158" name="Ink 16"/>
              <p14:cNvContentPartPr/>
              <p14:nvPr/>
            </p14:nvContentPartPr>
            <p14:xfrm>
              <a:off x="3624497" y="1144680"/>
              <a:ext cx="33480" cy="73440"/>
            </p14:xfrm>
          </p:contentPart>
        </mc:Choice>
        <mc:Fallback xmlns="">
          <p:pic>
            <p:nvPicPr>
              <p:cNvPr id="2097158" name="Ink 16"/>
              <p:cNvPicPr>
                <a:picLocks/>
              </p:cNvPicPr>
              <p:nvPr/>
            </p:nvPicPr>
            <p:blipFill>
              <a:blip xmlns:r="http://schemas.openxmlformats.org/officeDocument/2006/relationships" r:embed="rId6"/>
              <a:stretch>
                <a:fillRect/>
              </a:stretch>
            </p:blipFill>
            <p:spPr>
              <a:xfrm>
                <a:off x="3624497" y="1144680"/>
                <a:ext cx="33480" cy="73440"/>
              </a:xfrm>
              <a:prstGeom prst="rect"/>
            </p:spPr>
          </p:pic>
        </mc:Fallback>
      </mc:AlternateContent>
      <p:grpSp>
        <p:nvGrpSpPr>
          <p:cNvPr id="49" name="Group 19"/>
          <p:cNvGrpSpPr/>
          <p:nvPr/>
        </p:nvGrpSpPr>
        <p:grpSpPr>
          <a:xfrm>
            <a:off x="3531977" y="903480"/>
            <a:ext cx="225360" cy="621720"/>
            <a:chOff x="3531977" y="903480"/>
            <a:chExt cx="225360" cy="621720"/>
          </a:xfrm>
        </p:grpSpPr>
        <mc:AlternateContent xmlns:mc="http://schemas.openxmlformats.org/markup-compatibility/2006" xmlns:p14="http://schemas.microsoft.com/office/powerpoint/2010/main">
          <mc:Choice Requires="p14">
            <p:contentPart p14:bwMode="auto" r:id="rId7">
              <p14:nvContentPartPr>
                <p14:cNvPr id="2097159" name="Ink 10"/>
                <p14:cNvContentPartPr/>
                <p14:nvPr/>
              </p14:nvContentPartPr>
              <p14:xfrm>
                <a:off x="3531977" y="1212360"/>
                <a:ext cx="207360" cy="83160"/>
              </p14:xfrm>
            </p:contentPart>
          </mc:Choice>
          <mc:Fallback xmlns="">
            <p:pic>
              <p:nvPicPr>
                <p:cNvPr id="2097159" name="Ink 10"/>
                <p:cNvPicPr>
                  <a:picLocks/>
                </p:cNvPicPr>
                <p:nvPr/>
              </p:nvPicPr>
              <p:blipFill>
                <a:blip xmlns:r="http://schemas.openxmlformats.org/officeDocument/2006/relationships" r:embed="rId8"/>
                <a:stretch>
                  <a:fillRect/>
                </a:stretch>
              </p:blipFill>
              <p:spPr>
                <a:xfrm>
                  <a:off x="3531977" y="1212360"/>
                  <a:ext cx="207360" cy="83160"/>
                </a:xfrm>
                <a:prstGeom prst="rect"/>
              </p:spPr>
            </p:pic>
          </mc:Fallback>
        </mc:AlternateContent>
        <mc:AlternateContent xmlns:mc="http://schemas.openxmlformats.org/markup-compatibility/2006" xmlns:p14="http://schemas.microsoft.com/office/powerpoint/2010/main">
          <mc:Choice Requires="p14">
            <p:contentPart p14:bwMode="auto" r:id="rId9">
              <p14:nvContentPartPr>
                <p14:cNvPr id="2097160" name="Ink 11"/>
                <p14:cNvContentPartPr/>
                <p14:nvPr/>
              </p14:nvContentPartPr>
              <p14:xfrm>
                <a:off x="3624137" y="1052880"/>
                <a:ext cx="55080" cy="327600"/>
              </p14:xfrm>
            </p:contentPart>
          </mc:Choice>
          <mc:Fallback xmlns="">
            <p:pic>
              <p:nvPicPr>
                <p:cNvPr id="2097160" name="Ink 11"/>
                <p:cNvPicPr>
                  <a:picLocks/>
                </p:cNvPicPr>
                <p:nvPr/>
              </p:nvPicPr>
              <p:blipFill>
                <a:blip xmlns:r="http://schemas.openxmlformats.org/officeDocument/2006/relationships" r:embed="rId10"/>
                <a:stretch>
                  <a:fillRect/>
                </a:stretch>
              </p:blipFill>
              <p:spPr>
                <a:xfrm>
                  <a:off x="3624137" y="1052880"/>
                  <a:ext cx="55080" cy="327600"/>
                </a:xfrm>
                <a:prstGeom prst="rect"/>
              </p:spPr>
            </p:pic>
          </mc:Fallback>
        </mc:AlternateContent>
        <mc:AlternateContent xmlns:mc="http://schemas.openxmlformats.org/markup-compatibility/2006" xmlns:p14="http://schemas.microsoft.com/office/powerpoint/2010/main">
          <mc:Choice Requires="p14">
            <p:contentPart p14:bwMode="auto" r:id="rId11">
              <p14:nvContentPartPr>
                <p14:cNvPr id="2097161" name="Ink 12"/>
                <p14:cNvContentPartPr/>
                <p14:nvPr/>
              </p14:nvContentPartPr>
              <p14:xfrm>
                <a:off x="3622337" y="903480"/>
                <a:ext cx="135000" cy="621720"/>
              </p14:xfrm>
            </p:contentPart>
          </mc:Choice>
          <mc:Fallback xmlns="">
            <p:pic>
              <p:nvPicPr>
                <p:cNvPr id="2097161" name="Ink 12"/>
                <p:cNvPicPr>
                  <a:picLocks/>
                </p:cNvPicPr>
                <p:nvPr/>
              </p:nvPicPr>
              <p:blipFill>
                <a:blip xmlns:r="http://schemas.openxmlformats.org/officeDocument/2006/relationships" r:embed="rId12"/>
                <a:stretch>
                  <a:fillRect/>
                </a:stretch>
              </p:blipFill>
              <p:spPr>
                <a:xfrm>
                  <a:off x="3622337" y="903480"/>
                  <a:ext cx="135000" cy="621720"/>
                </a:xfrm>
                <a:prstGeom prst="rect"/>
              </p:spPr>
            </p:pic>
          </mc:Fallback>
        </mc:AlternateContent>
        <mc:AlternateContent xmlns:mc="http://schemas.openxmlformats.org/markup-compatibility/2006" xmlns:p14="http://schemas.microsoft.com/office/powerpoint/2010/main">
          <mc:Choice Requires="p14">
            <p:contentPart p14:bwMode="auto" r:id="rId13">
              <p14:nvContentPartPr>
                <p14:cNvPr id="2097162" name="Ink 18"/>
                <p14:cNvContentPartPr/>
                <p14:nvPr/>
              </p14:nvContentPartPr>
              <p14:xfrm>
                <a:off x="3646817" y="1273920"/>
                <a:ext cx="360" cy="21960"/>
              </p14:xfrm>
            </p:contentPart>
          </mc:Choice>
          <mc:Fallback xmlns="">
            <p:pic>
              <p:nvPicPr>
                <p:cNvPr id="2097162" name="Ink 18"/>
                <p:cNvPicPr>
                  <a:picLocks/>
                </p:cNvPicPr>
                <p:nvPr/>
              </p:nvPicPr>
              <p:blipFill>
                <a:blip xmlns:r="http://schemas.openxmlformats.org/officeDocument/2006/relationships" r:embed="rId14"/>
                <a:stretch>
                  <a:fillRect/>
                </a:stretch>
              </p:blipFill>
              <p:spPr>
                <a:xfrm>
                  <a:off x="3646817" y="1273920"/>
                  <a:ext cx="360" cy="21960"/>
                </a:xfrm>
                <a:prstGeom prst="rect"/>
              </p:spPr>
            </p:pic>
          </mc:Fallback>
        </mc:AlternateContent>
      </p:grpSp>
      <mc:AlternateContent xmlns:mc="http://schemas.openxmlformats.org/markup-compatibility/2006" xmlns:p14="http://schemas.microsoft.com/office/powerpoint/2010/main">
        <mc:Choice Requires="p14">
          <p:contentPart p14:bwMode="auto" r:id="rId15">
            <p14:nvContentPartPr>
              <p14:cNvPr id="2097163" name="Ink 20"/>
              <p14:cNvContentPartPr/>
              <p14:nvPr/>
            </p14:nvContentPartPr>
            <p14:xfrm>
              <a:off x="4757777" y="888000"/>
              <a:ext cx="663840" cy="569880"/>
            </p14:xfrm>
          </p:contentPart>
        </mc:Choice>
        <mc:Fallback xmlns="">
          <p:pic>
            <p:nvPicPr>
              <p:cNvPr id="2097163" name="Ink 20"/>
              <p:cNvPicPr>
                <a:picLocks/>
              </p:cNvPicPr>
              <p:nvPr/>
            </p:nvPicPr>
            <p:blipFill>
              <a:blip xmlns:r="http://schemas.openxmlformats.org/officeDocument/2006/relationships" r:embed="rId16"/>
              <a:stretch>
                <a:fillRect/>
              </a:stretch>
            </p:blipFill>
            <p:spPr>
              <a:xfrm>
                <a:off x="4757777" y="888000"/>
                <a:ext cx="663840" cy="569880"/>
              </a:xfrm>
              <a:prstGeom prst="rect"/>
            </p:spPr>
          </p:pic>
        </mc:Fallback>
      </mc:AlternateContent>
      <mc:AlternateContent xmlns:mc="http://schemas.openxmlformats.org/markup-compatibility/2006" xmlns:p14="http://schemas.microsoft.com/office/powerpoint/2010/main">
        <mc:Choice Requires="p14">
          <p:contentPart p14:bwMode="auto" r:id="rId17">
            <p14:nvContentPartPr>
              <p14:cNvPr id="2097164" name="Ink 21"/>
              <p14:cNvContentPartPr/>
              <p14:nvPr/>
            </p14:nvContentPartPr>
            <p14:xfrm>
              <a:off x="5538977" y="1153680"/>
              <a:ext cx="863640" cy="163800"/>
            </p14:xfrm>
          </p:contentPart>
        </mc:Choice>
        <mc:Fallback xmlns="">
          <p:pic>
            <p:nvPicPr>
              <p:cNvPr id="2097164" name="Ink 21"/>
              <p:cNvPicPr>
                <a:picLocks/>
              </p:cNvPicPr>
              <p:nvPr/>
            </p:nvPicPr>
            <p:blipFill>
              <a:blip xmlns:r="http://schemas.openxmlformats.org/officeDocument/2006/relationships" r:embed="rId18"/>
              <a:stretch>
                <a:fillRect/>
              </a:stretch>
            </p:blipFill>
            <p:spPr>
              <a:xfrm>
                <a:off x="5538977" y="1153680"/>
                <a:ext cx="863640" cy="163800"/>
              </a:xfrm>
              <a:prstGeom prst="rect"/>
            </p:spPr>
          </p:pic>
        </mc:Fallback>
      </mc:AlternateContent>
      <p:sp>
        <p:nvSpPr>
          <p:cNvPr id="1048624" name="TextBox 22"/>
          <p:cNvSpPr txBox="1"/>
          <p:nvPr/>
        </p:nvSpPr>
        <p:spPr>
          <a:xfrm>
            <a:off x="4394411" y="981527"/>
            <a:ext cx="2241943" cy="461665"/>
          </a:xfrm>
          <a:prstGeom prst="rect">
            <a:avLst/>
          </a:prstGeom>
          <a:noFill/>
        </p:spPr>
        <p:txBody>
          <a:bodyPr wrap="square" rtlCol="0">
            <a:spAutoFit/>
          </a:bodyPr>
          <a:lstStyle/>
          <a:p>
            <a:r>
              <a:rPr lang="he-IL" sz="2400" dirty="0"/>
              <a:t>שהוגדרה קודם</a:t>
            </a:r>
            <a:endParaRPr lang="en-IL" sz="2400" dirty="0"/>
          </a:p>
        </p:txBody>
      </p:sp>
      <p:sp>
        <p:nvSpPr>
          <p:cNvPr id="1048625" name="TextBox 23"/>
          <p:cNvSpPr txBox="1"/>
          <p:nvPr/>
        </p:nvSpPr>
        <p:spPr>
          <a:xfrm>
            <a:off x="3511743" y="981527"/>
            <a:ext cx="356188" cy="461665"/>
          </a:xfrm>
          <a:prstGeom prst="rect">
            <a:avLst/>
          </a:prstGeom>
          <a:noFill/>
        </p:spPr>
        <p:txBody>
          <a:bodyPr wrap="none" rtlCol="0">
            <a:spAutoFit/>
          </a:bodyPr>
          <a:lstStyle/>
          <a:p>
            <a:r>
              <a:rPr lang="he-IL" sz="2400" dirty="0"/>
              <a:t>2</a:t>
            </a:r>
            <a:endParaRPr lang="en-IL" sz="2400" dirty="0"/>
          </a:p>
        </p:txBody>
      </p:sp>
      <p:grpSp>
        <p:nvGrpSpPr>
          <p:cNvPr id="50" name="Group 26"/>
          <p:cNvGrpSpPr/>
          <p:nvPr/>
        </p:nvGrpSpPr>
        <p:grpSpPr>
          <a:xfrm>
            <a:off x="9655217" y="1970520"/>
            <a:ext cx="1927080" cy="421560"/>
            <a:chOff x="9655217" y="1970520"/>
            <a:chExt cx="1927080" cy="421560"/>
          </a:xfrm>
        </p:grpSpPr>
        <mc:AlternateContent xmlns:mc="http://schemas.openxmlformats.org/markup-compatibility/2006" xmlns:p14="http://schemas.microsoft.com/office/powerpoint/2010/main">
          <mc:Choice Requires="p14">
            <p:contentPart p14:bwMode="auto" r:id="rId19">
              <p14:nvContentPartPr>
                <p14:cNvPr id="2097165" name="Ink 24"/>
                <p14:cNvContentPartPr/>
                <p14:nvPr/>
              </p14:nvContentPartPr>
              <p14:xfrm>
                <a:off x="9655217" y="1970520"/>
                <a:ext cx="1909800" cy="421560"/>
              </p14:xfrm>
            </p:contentPart>
          </mc:Choice>
          <mc:Fallback xmlns="">
            <p:pic>
              <p:nvPicPr>
                <p:cNvPr id="2097165" name="Ink 24"/>
                <p:cNvPicPr>
                  <a:picLocks/>
                </p:cNvPicPr>
                <p:nvPr/>
              </p:nvPicPr>
              <p:blipFill>
                <a:blip xmlns:r="http://schemas.openxmlformats.org/officeDocument/2006/relationships" r:embed="rId20"/>
                <a:stretch>
                  <a:fillRect/>
                </a:stretch>
              </p:blipFill>
              <p:spPr>
                <a:xfrm>
                  <a:off x="9655217" y="1970520"/>
                  <a:ext cx="1909800" cy="421560"/>
                </a:xfrm>
                <a:prstGeom prst="rect"/>
              </p:spPr>
            </p:pic>
          </mc:Fallback>
        </mc:AlternateContent>
        <mc:AlternateContent xmlns:mc="http://schemas.openxmlformats.org/markup-compatibility/2006" xmlns:p14="http://schemas.microsoft.com/office/powerpoint/2010/main">
          <mc:Choice Requires="p14">
            <p:contentPart p14:bwMode="auto" r:id="rId21">
              <p14:nvContentPartPr>
                <p14:cNvPr id="2097166" name="Ink 25"/>
                <p14:cNvContentPartPr/>
                <p14:nvPr/>
              </p14:nvContentPartPr>
              <p14:xfrm>
                <a:off x="11571137" y="2068080"/>
                <a:ext cx="11160" cy="53280"/>
              </p14:xfrm>
            </p:contentPart>
          </mc:Choice>
          <mc:Fallback xmlns="">
            <p:pic>
              <p:nvPicPr>
                <p:cNvPr id="2097166" name="Ink 25"/>
                <p:cNvPicPr>
                  <a:picLocks/>
                </p:cNvPicPr>
                <p:nvPr/>
              </p:nvPicPr>
              <p:blipFill>
                <a:blip xmlns:r="http://schemas.openxmlformats.org/officeDocument/2006/relationships" r:embed="rId22"/>
                <a:stretch>
                  <a:fillRect/>
                </a:stretch>
              </p:blipFill>
              <p:spPr>
                <a:xfrm>
                  <a:off x="11571137" y="2068080"/>
                  <a:ext cx="11160" cy="53280"/>
                </a:xfrm>
                <a:prstGeom prst="rect"/>
              </p:spPr>
            </p:pic>
          </mc:Fallback>
        </mc:AlternateContent>
      </p:grpSp>
      <mc:AlternateContent xmlns:mc="http://schemas.openxmlformats.org/markup-compatibility/2006" xmlns:p14="http://schemas.microsoft.com/office/powerpoint/2010/main">
        <mc:Choice Requires="p14">
          <p:contentPart p14:bwMode="auto" r:id="rId23">
            <p14:nvContentPartPr>
              <p14:cNvPr id="2097167" name="Ink 27"/>
              <p14:cNvContentPartPr/>
              <p14:nvPr/>
            </p14:nvContentPartPr>
            <p14:xfrm>
              <a:off x="9675017" y="4312680"/>
              <a:ext cx="1961640" cy="284400"/>
            </p14:xfrm>
          </p:contentPart>
        </mc:Choice>
        <mc:Fallback xmlns="">
          <p:pic>
            <p:nvPicPr>
              <p:cNvPr id="2097167" name="Ink 27"/>
              <p:cNvPicPr>
                <a:picLocks/>
              </p:cNvPicPr>
              <p:nvPr/>
            </p:nvPicPr>
            <p:blipFill>
              <a:blip xmlns:r="http://schemas.openxmlformats.org/officeDocument/2006/relationships" r:embed="rId24"/>
              <a:stretch>
                <a:fillRect/>
              </a:stretch>
            </p:blipFill>
            <p:spPr>
              <a:xfrm>
                <a:off x="9675017" y="4312680"/>
                <a:ext cx="1961640" cy="284400"/>
              </a:xfrm>
              <a:prstGeom prst="rect"/>
            </p:spPr>
          </p:pic>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itle 1"/>
          <p:cNvSpPr>
            <a:spLocks noGrp="1"/>
          </p:cNvSpPr>
          <p:nvPr>
            <p:ph type="title"/>
          </p:nvPr>
        </p:nvSpPr>
        <p:spPr/>
        <p:txBody>
          <a:bodyPr/>
          <a:lstStyle/>
          <a:p>
            <a:r>
              <a:rPr lang="he-IL"/>
              <a:t>קבצים – קריאה מה-</a:t>
            </a:r>
            <a:r>
              <a:rPr lang="en-US"/>
              <a:t>CMD</a:t>
            </a:r>
            <a:endParaRPr lang="en-IL" dirty="0"/>
          </a:p>
        </p:txBody>
      </p:sp>
      <p:sp>
        <p:nvSpPr>
          <p:cNvPr id="1048594" name="Content Placeholder 2"/>
          <p:cNvSpPr>
            <a:spLocks noGrp="1"/>
          </p:cNvSpPr>
          <p:nvPr>
            <p:ph idx="1"/>
          </p:nvPr>
        </p:nvSpPr>
        <p:spPr>
          <a:xfrm>
            <a:off x="-10886" y="1371601"/>
            <a:ext cx="5769429" cy="5475513"/>
          </a:xfrm>
        </p:spPr>
        <p:txBody>
          <a:bodyPr>
            <a:normAutofit fontScale="85000" lnSpcReduction="20000"/>
          </a:bodyPr>
          <a:lstStyle/>
          <a:p>
            <a:pPr marL="0" indent="0" algn="r">
              <a:buNone/>
            </a:pPr>
            <a:r>
              <a:rPr lang="he-IL" sz="1600"/>
              <a:t>בתכנית ה</a:t>
            </a:r>
            <a:r>
              <a:rPr lang="en-US" sz="1600"/>
              <a:t>main-</a:t>
            </a:r>
            <a:r>
              <a:rPr lang="he-IL" sz="1600"/>
              <a:t>:</a:t>
            </a:r>
            <a:endParaRPr lang="en-US" sz="1600"/>
          </a:p>
          <a:p>
            <a:pPr marL="0" indent="0" algn="l" rtl="0">
              <a:buNone/>
            </a:pPr>
            <a:r>
              <a:rPr lang="en-US" sz="1600"/>
              <a:t>import java.io.File;</a:t>
            </a:r>
          </a:p>
          <a:p>
            <a:pPr marL="0" indent="0" algn="l" rtl="0">
              <a:buNone/>
            </a:pPr>
            <a:r>
              <a:rPr lang="en-US" sz="1600"/>
              <a:t>import java.io.FileNotFoundException;</a:t>
            </a:r>
          </a:p>
          <a:p>
            <a:pPr marL="0" indent="0" algn="l" rtl="0">
              <a:buNone/>
            </a:pPr>
            <a:r>
              <a:rPr lang="en-US" sz="1600"/>
              <a:t>import java.util.Scanner;</a:t>
            </a:r>
          </a:p>
          <a:p>
            <a:pPr marL="0" indent="0" algn="l" rtl="0">
              <a:buNone/>
            </a:pPr>
            <a:r>
              <a:rPr lang="en-US" sz="1600"/>
              <a:t>public class Main {</a:t>
            </a:r>
          </a:p>
          <a:p>
            <a:pPr marL="0" indent="0" algn="l" rtl="0">
              <a:buNone/>
            </a:pPr>
            <a:r>
              <a:rPr lang="en-US" sz="1600"/>
              <a:t>    public static void main(String[] args) {</a:t>
            </a:r>
          </a:p>
          <a:p>
            <a:pPr marL="0" indent="0" algn="l" rtl="0">
              <a:buNone/>
            </a:pPr>
            <a:r>
              <a:rPr lang="en-US" sz="1600"/>
              <a:t>        if(args.length &gt; 0) {</a:t>
            </a:r>
          </a:p>
          <a:p>
            <a:pPr marL="0" indent="0" algn="l" rtl="0">
              <a:buNone/>
            </a:pPr>
            <a:r>
              <a:rPr lang="en-US" sz="1600"/>
              <a:t>            String filePath = args[0];</a:t>
            </a:r>
          </a:p>
          <a:p>
            <a:pPr marL="0" indent="0" algn="l" rtl="0">
              <a:buNone/>
            </a:pPr>
            <a:r>
              <a:rPr lang="en-US" sz="1600"/>
              <a:t>            File file = new File(filePath);</a:t>
            </a:r>
          </a:p>
          <a:p>
            <a:pPr marL="0" indent="0" algn="l" rtl="0">
              <a:buNone/>
            </a:pPr>
            <a:r>
              <a:rPr lang="en-US" sz="1600"/>
              <a:t>            try (Scanner scanner = new Scanner(file)) {</a:t>
            </a:r>
          </a:p>
          <a:p>
            <a:pPr marL="0" indent="0" algn="l" rtl="0">
              <a:buNone/>
            </a:pPr>
            <a:r>
              <a:rPr lang="en-US" sz="1600"/>
              <a:t>                while (scanner.hasNextLine()) {</a:t>
            </a:r>
          </a:p>
          <a:p>
            <a:pPr marL="0" indent="0" algn="l" rtl="0">
              <a:buNone/>
            </a:pPr>
            <a:r>
              <a:rPr lang="en-US" sz="1600"/>
              <a:t>                    String line = scanner.nextLine();</a:t>
            </a:r>
          </a:p>
          <a:p>
            <a:pPr marL="0" indent="0" algn="l" rtl="0">
              <a:buNone/>
            </a:pPr>
            <a:r>
              <a:rPr lang="en-US" sz="1600"/>
              <a:t>                    System.out.println(line);}</a:t>
            </a:r>
          </a:p>
          <a:p>
            <a:pPr marL="0" indent="0" algn="l" rtl="0">
              <a:buNone/>
            </a:pPr>
            <a:r>
              <a:rPr lang="en-US" sz="1600"/>
              <a:t>            } catch (FileNotFoundException e) {</a:t>
            </a:r>
          </a:p>
          <a:p>
            <a:pPr marL="0" indent="0" algn="l" rtl="0">
              <a:buNone/>
            </a:pPr>
            <a:r>
              <a:rPr lang="en-US" sz="1600"/>
              <a:t>                System.out.println("An error occurred.");</a:t>
            </a:r>
          </a:p>
          <a:p>
            <a:pPr marL="0" indent="0" algn="l" rtl="0">
              <a:buNone/>
            </a:pPr>
            <a:r>
              <a:rPr lang="en-US" sz="1600"/>
              <a:t>                e.printStackTrace(); }</a:t>
            </a:r>
          </a:p>
          <a:p>
            <a:pPr marL="0" indent="0" algn="l" rtl="0">
              <a:buNone/>
            </a:pPr>
            <a:r>
              <a:rPr lang="en-US" sz="1600"/>
              <a:t>        } else {</a:t>
            </a:r>
          </a:p>
          <a:p>
            <a:pPr marL="0" indent="0" algn="l" rtl="0">
              <a:buNone/>
            </a:pPr>
            <a:r>
              <a:rPr lang="en-US" sz="1600"/>
              <a:t>            System.out.println("Please provide a file path as an argument.");</a:t>
            </a:r>
          </a:p>
          <a:p>
            <a:pPr marL="0" indent="0" algn="l" rtl="0">
              <a:buNone/>
            </a:pPr>
            <a:r>
              <a:rPr lang="en-US" sz="1600"/>
              <a:t>        </a:t>
            </a:r>
            <a:r>
              <a:rPr lang="he-IL" sz="1600"/>
              <a:t>{{{</a:t>
            </a:r>
            <a:endParaRPr lang="en-US" sz="1600"/>
          </a:p>
          <a:p>
            <a:pPr marL="0" indent="0" algn="l" rtl="0">
              <a:buNone/>
            </a:pPr>
            <a:endParaRPr lang="en-IL" sz="1600" dirty="0"/>
          </a:p>
        </p:txBody>
      </p:sp>
      <p:sp>
        <p:nvSpPr>
          <p:cNvPr id="1048595" name="TextBox 4"/>
          <p:cNvSpPr txBox="1"/>
          <p:nvPr/>
        </p:nvSpPr>
        <p:spPr>
          <a:xfrm>
            <a:off x="5758543" y="1690688"/>
            <a:ext cx="6112328" cy="3291840"/>
          </a:xfrm>
          <a:prstGeom prst="rect">
            <a:avLst/>
          </a:prstGeom>
          <a:noFill/>
        </p:spPr>
        <p:txBody>
          <a:bodyPr wrap="square">
            <a:spAutoFit/>
          </a:bodyPr>
          <a:lstStyle/>
          <a:p>
            <a:pPr algn="r"/>
            <a:r>
              <a:rPr lang="he-IL"/>
              <a:t>ב</a:t>
            </a:r>
            <a:r>
              <a:rPr lang="en-US"/>
              <a:t>CMD-</a:t>
            </a:r>
            <a:r>
              <a:rPr lang="he-IL"/>
              <a:t>:</a:t>
            </a:r>
          </a:p>
          <a:p>
            <a:pPr algn="l" rtl="0"/>
            <a:r>
              <a:rPr lang="en-IL"/>
              <a:t>javac Main.java</a:t>
            </a:r>
            <a:r>
              <a:rPr lang="he-IL"/>
              <a:t> </a:t>
            </a:r>
            <a:r>
              <a:rPr lang="en-US"/>
              <a:t> // </a:t>
            </a:r>
            <a:r>
              <a:rPr lang="he-IL"/>
              <a:t>כדי לקמפל את התכנית(שתהיה ניתנת להרצה)</a:t>
            </a:r>
          </a:p>
          <a:p>
            <a:pPr rtl="0"/>
            <a:endParaRPr lang="en-US"/>
          </a:p>
          <a:p>
            <a:pPr algn="r" rtl="0"/>
            <a:r>
              <a:rPr lang="en-US"/>
              <a:t>java Main.java example.txt       </a:t>
            </a:r>
            <a:r>
              <a:rPr lang="he-IL"/>
              <a:t> </a:t>
            </a:r>
            <a:r>
              <a:rPr lang="en-US"/>
              <a:t> // </a:t>
            </a:r>
            <a:r>
              <a:rPr lang="he-IL"/>
              <a:t> הארגומנט הראשון הינו הקובץ טקסט </a:t>
            </a:r>
            <a:r>
              <a:rPr lang="en-US"/>
              <a:t>Main</a:t>
            </a:r>
            <a:r>
              <a:rPr lang="he-IL"/>
              <a:t>שיועבר לתכנית ה</a:t>
            </a:r>
            <a:endParaRPr lang="en-US"/>
          </a:p>
          <a:p>
            <a:pPr algn="l" rtl="0"/>
            <a:endParaRPr lang="he-IL"/>
          </a:p>
          <a:p>
            <a:pPr algn="r"/>
            <a:r>
              <a:rPr lang="he-IL"/>
              <a:t>יכול להיות שעל הפעם הראשונה שתנסו להריץ את הפקודות הנ"ל הן לא יעבדו כיוון שלא הגדרתם אותם כמשתני סביבה במחשב שלכם, יש מדריך קצר ומהיר שמראה איך לעשות את זה:</a:t>
            </a:r>
          </a:p>
          <a:p>
            <a:pPr algn="r"/>
            <a:r>
              <a:rPr lang="en-US">
                <a:hlinkClick r:id="rId2"/>
              </a:rPr>
              <a:t>java - javac is not recognized as an internal or external command, operable program or batch file - Stack Overflow</a:t>
            </a:r>
            <a:endParaRPr lang="en-IL"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Title 1"/>
          <p:cNvSpPr>
            <a:spLocks noGrp="1"/>
          </p:cNvSpPr>
          <p:nvPr>
            <p:ph type="title"/>
          </p:nvPr>
        </p:nvSpPr>
        <p:spPr/>
        <p:txBody>
          <a:bodyPr/>
          <a:lstStyle/>
          <a:p>
            <a:r>
              <a:rPr lang="he-IL" dirty="0"/>
              <a:t>חריגות</a:t>
            </a:r>
            <a:endParaRPr lang="en-IL" dirty="0"/>
          </a:p>
        </p:txBody>
      </p:sp>
      <p:sp>
        <p:nvSpPr>
          <p:cNvPr id="1048597" name="Content Placeholder 2"/>
          <p:cNvSpPr>
            <a:spLocks noGrp="1"/>
          </p:cNvSpPr>
          <p:nvPr>
            <p:ph idx="1"/>
          </p:nvPr>
        </p:nvSpPr>
        <p:spPr/>
        <p:txBody>
          <a:bodyPr/>
          <a:lstStyle/>
          <a:p>
            <a:r>
              <a:rPr lang="he-IL" dirty="0"/>
              <a:t>הערה כללית: כאשר תרצו לבצע קטע קוד ותיתכן שגיאה שניתן לטפל בה אז מומלץ להשתמש ב</a:t>
            </a:r>
            <a:r>
              <a:rPr lang="en-US" dirty="0"/>
              <a:t>try catch</a:t>
            </a:r>
            <a:r>
              <a:rPr lang="he-IL" dirty="0"/>
              <a:t> כדי לתפוס את השגיאה, לטפל בה ולהמשיך בקוד.</a:t>
            </a:r>
          </a:p>
          <a:p>
            <a:r>
              <a:rPr lang="he-IL" dirty="0"/>
              <a:t>אם השגיאה רצינית(אתם תגדירו אם היא רצינית או לא) ולא ניתן להמשיך בקוד בגללה, אז במקרה זה זורקים שגיאה באמצעות </a:t>
            </a:r>
            <a:r>
              <a:rPr lang="en-US" dirty="0"/>
              <a:t>throw</a:t>
            </a:r>
            <a:r>
              <a:rPr lang="he-IL" dirty="0"/>
              <a:t> ולא תופסים את השגיאה.</a:t>
            </a:r>
          </a:p>
          <a:p>
            <a:endParaRPr lang="en-IL"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1"/>
          <p:cNvSpPr>
            <a:spLocks noGrp="1"/>
          </p:cNvSpPr>
          <p:nvPr>
            <p:ph type="title"/>
          </p:nvPr>
        </p:nvSpPr>
        <p:spPr/>
        <p:txBody>
          <a:bodyPr/>
          <a:lstStyle/>
          <a:p>
            <a:r>
              <a:rPr lang="he-IL" dirty="0"/>
              <a:t>דוגמאות לשתי סוגי החריגות</a:t>
            </a:r>
            <a:endParaRPr lang="en-IL" dirty="0"/>
          </a:p>
        </p:txBody>
      </p:sp>
      <p:sp>
        <p:nvSpPr>
          <p:cNvPr id="1048599" name="Content Placeholder 2"/>
          <p:cNvSpPr>
            <a:spLocks noGrp="1"/>
          </p:cNvSpPr>
          <p:nvPr>
            <p:ph idx="1"/>
          </p:nvPr>
        </p:nvSpPr>
        <p:spPr>
          <a:xfrm>
            <a:off x="0" y="1690688"/>
            <a:ext cx="6357257" cy="5167312"/>
          </a:xfrm>
        </p:spPr>
        <p:txBody>
          <a:bodyPr>
            <a:normAutofit/>
          </a:bodyPr>
          <a:lstStyle/>
          <a:p>
            <a:pPr marL="0" indent="0" algn="l" rtl="0">
              <a:buNone/>
            </a:pPr>
            <a:r>
              <a:rPr lang="en-US" sz="1800" dirty="0"/>
              <a:t>public class </a:t>
            </a:r>
            <a:r>
              <a:rPr lang="en-US" sz="1800" dirty="0" err="1"/>
              <a:t>ThrowExample</a:t>
            </a:r>
            <a:r>
              <a:rPr lang="en-US" sz="1800" dirty="0"/>
              <a:t> {</a:t>
            </a:r>
          </a:p>
          <a:p>
            <a:pPr marL="0" indent="0" algn="l" rtl="0">
              <a:buNone/>
            </a:pPr>
            <a:r>
              <a:rPr lang="en-US" sz="1800" dirty="0"/>
              <a:t>    </a:t>
            </a:r>
            <a:r>
              <a:rPr lang="he-IL" sz="1800" dirty="0"/>
              <a:t>...</a:t>
            </a:r>
            <a:endParaRPr lang="en-US" sz="1800" dirty="0"/>
          </a:p>
          <a:p>
            <a:pPr marL="0" indent="0" algn="l" rtl="0">
              <a:buNone/>
            </a:pPr>
            <a:r>
              <a:rPr lang="en-US" sz="1800" dirty="0"/>
              <a:t>public static void </a:t>
            </a:r>
            <a:r>
              <a:rPr lang="en-US" sz="1800" dirty="0" err="1"/>
              <a:t>checkAge</a:t>
            </a:r>
            <a:r>
              <a:rPr lang="en-US" sz="1800" dirty="0"/>
              <a:t>(int age) {</a:t>
            </a:r>
          </a:p>
          <a:p>
            <a:pPr marL="0" indent="0" algn="l" rtl="0">
              <a:buNone/>
            </a:pPr>
            <a:r>
              <a:rPr lang="en-US" sz="1800" dirty="0"/>
              <a:t>        if (age &lt; 18) {</a:t>
            </a:r>
          </a:p>
          <a:p>
            <a:pPr marL="0" indent="0" algn="l" rtl="0">
              <a:buNone/>
            </a:pPr>
            <a:r>
              <a:rPr lang="en-US" sz="1800" dirty="0"/>
              <a:t>            throw new </a:t>
            </a:r>
            <a:r>
              <a:rPr lang="en-US" sz="1800" dirty="0" err="1"/>
              <a:t>ArithmeticException</a:t>
            </a:r>
            <a:r>
              <a:rPr lang="en-US" sz="1800" dirty="0"/>
              <a:t>("Access denied - You must be at least 18 years old.");</a:t>
            </a:r>
          </a:p>
          <a:p>
            <a:pPr marL="0" indent="0" algn="l" rtl="0">
              <a:buNone/>
            </a:pPr>
            <a:r>
              <a:rPr lang="en-US" sz="1800" dirty="0"/>
              <a:t>        } else {</a:t>
            </a:r>
          </a:p>
          <a:p>
            <a:pPr marL="0" indent="0" algn="l" rtl="0">
              <a:buNone/>
            </a:pPr>
            <a:r>
              <a:rPr lang="en-US" sz="1800" dirty="0"/>
              <a:t>            </a:t>
            </a:r>
            <a:r>
              <a:rPr lang="en-US" sz="1800" dirty="0" err="1"/>
              <a:t>System.out.println</a:t>
            </a:r>
            <a:r>
              <a:rPr lang="en-US" sz="1800" dirty="0"/>
              <a:t>("Access granted - You are old enough!");</a:t>
            </a:r>
          </a:p>
          <a:p>
            <a:pPr marL="0" indent="0" algn="l" rtl="0">
              <a:buNone/>
            </a:pPr>
            <a:r>
              <a:rPr lang="en-US" sz="1800" dirty="0"/>
              <a:t>        }</a:t>
            </a:r>
          </a:p>
          <a:p>
            <a:pPr marL="0" indent="0" algn="l" rtl="0">
              <a:buNone/>
            </a:pPr>
            <a:r>
              <a:rPr lang="en-US" sz="1800" dirty="0"/>
              <a:t>    }</a:t>
            </a:r>
            <a:endParaRPr lang="en-IL" sz="1800" dirty="0"/>
          </a:p>
        </p:txBody>
      </p:sp>
      <p:sp>
        <p:nvSpPr>
          <p:cNvPr id="1048600" name="TextBox 4"/>
          <p:cNvSpPr txBox="1"/>
          <p:nvPr/>
        </p:nvSpPr>
        <p:spPr>
          <a:xfrm>
            <a:off x="6357257" y="1137563"/>
            <a:ext cx="5834743" cy="5158741"/>
          </a:xfrm>
          <a:prstGeom prst="rect">
            <a:avLst/>
          </a:prstGeom>
          <a:noFill/>
        </p:spPr>
        <p:txBody>
          <a:bodyPr wrap="square">
            <a:spAutoFit/>
          </a:bodyPr>
          <a:lstStyle/>
          <a:p>
            <a:pPr algn="l" rtl="0"/>
            <a:endParaRPr lang="en-IL" dirty="0"/>
          </a:p>
          <a:p>
            <a:pPr algn="l" rtl="0"/>
            <a:r>
              <a:rPr lang="en-IL" dirty="0"/>
              <a:t>public class </a:t>
            </a:r>
            <a:r>
              <a:rPr lang="en-IL" dirty="0" err="1"/>
              <a:t>TryCatchExample</a:t>
            </a:r>
            <a:r>
              <a:rPr lang="en-IL" dirty="0"/>
              <a:t> {</a:t>
            </a:r>
          </a:p>
          <a:p>
            <a:pPr algn="l" rtl="0"/>
            <a:r>
              <a:rPr lang="en-IL" dirty="0"/>
              <a:t>    public static void main(String[] </a:t>
            </a:r>
            <a:r>
              <a:rPr lang="en-IL" dirty="0" err="1"/>
              <a:t>args</a:t>
            </a:r>
            <a:r>
              <a:rPr lang="en-IL" dirty="0"/>
              <a:t>) {</a:t>
            </a:r>
          </a:p>
          <a:p>
            <a:pPr algn="l" rtl="0"/>
            <a:r>
              <a:rPr lang="en-IL" dirty="0"/>
              <a:t>        try {</a:t>
            </a:r>
          </a:p>
          <a:p>
            <a:pPr algn="l" rtl="0"/>
            <a:r>
              <a:rPr lang="en-IL" dirty="0"/>
              <a:t>            File </a:t>
            </a:r>
            <a:r>
              <a:rPr lang="en-IL" dirty="0" err="1"/>
              <a:t>file</a:t>
            </a:r>
            <a:r>
              <a:rPr lang="en-IL" dirty="0"/>
              <a:t> = new File("nonexistent.txt");</a:t>
            </a:r>
          </a:p>
          <a:p>
            <a:pPr algn="l" rtl="0"/>
            <a:r>
              <a:rPr lang="en-IL" dirty="0"/>
              <a:t>            Scanner </a:t>
            </a:r>
            <a:r>
              <a:rPr lang="en-IL" dirty="0" err="1"/>
              <a:t>scanner</a:t>
            </a:r>
            <a:r>
              <a:rPr lang="en-IL" dirty="0"/>
              <a:t> = new Scanner(file);</a:t>
            </a:r>
          </a:p>
          <a:p>
            <a:pPr algn="l" rtl="0"/>
            <a:r>
              <a:rPr lang="en-IL" dirty="0"/>
              <a:t>            while (</a:t>
            </a:r>
            <a:r>
              <a:rPr lang="en-IL" dirty="0" err="1"/>
              <a:t>scanner.hasNextLine</a:t>
            </a:r>
            <a:r>
              <a:rPr lang="en-IL" dirty="0"/>
              <a:t>()) {</a:t>
            </a:r>
          </a:p>
          <a:p>
            <a:pPr algn="l" rtl="0"/>
            <a:r>
              <a:rPr lang="en-IL" dirty="0"/>
              <a:t>                </a:t>
            </a:r>
            <a:r>
              <a:rPr lang="en-IL" dirty="0" err="1"/>
              <a:t>System.out.println</a:t>
            </a:r>
            <a:r>
              <a:rPr lang="en-IL" dirty="0"/>
              <a:t>(</a:t>
            </a:r>
            <a:r>
              <a:rPr lang="en-IL" dirty="0" err="1"/>
              <a:t>scanner.nextLine</a:t>
            </a:r>
            <a:r>
              <a:rPr lang="en-IL" dirty="0"/>
              <a:t>());</a:t>
            </a:r>
          </a:p>
          <a:p>
            <a:pPr algn="l" rtl="0"/>
            <a:r>
              <a:rPr lang="en-IL" dirty="0"/>
              <a:t>            }</a:t>
            </a:r>
          </a:p>
          <a:p>
            <a:pPr algn="l" rtl="0"/>
            <a:r>
              <a:rPr lang="en-IL" dirty="0"/>
              <a:t>            </a:t>
            </a:r>
            <a:r>
              <a:rPr lang="en-IL" dirty="0" err="1"/>
              <a:t>scanner.close</a:t>
            </a:r>
            <a:r>
              <a:rPr lang="en-IL" dirty="0"/>
              <a:t>();</a:t>
            </a:r>
          </a:p>
          <a:p>
            <a:pPr algn="l" rtl="0"/>
            <a:r>
              <a:rPr lang="en-IL" dirty="0"/>
              <a:t>        } catch (</a:t>
            </a:r>
            <a:r>
              <a:rPr lang="en-IL" dirty="0" err="1"/>
              <a:t>FileNotFoundException</a:t>
            </a:r>
            <a:r>
              <a:rPr lang="en-IL" dirty="0"/>
              <a:t> e) {</a:t>
            </a:r>
          </a:p>
          <a:p>
            <a:pPr algn="l" rtl="0"/>
            <a:r>
              <a:rPr lang="en-IL" dirty="0"/>
              <a:t>            </a:t>
            </a:r>
            <a:r>
              <a:rPr lang="en-IL" dirty="0" err="1"/>
              <a:t>System.out.println</a:t>
            </a:r>
            <a:r>
              <a:rPr lang="en-IL" dirty="0"/>
              <a:t>("An error occurred: File not found.");</a:t>
            </a:r>
          </a:p>
          <a:p>
            <a:pPr algn="l" rtl="0"/>
            <a:r>
              <a:rPr lang="en-IL" dirty="0"/>
              <a:t>        }</a:t>
            </a:r>
          </a:p>
          <a:p>
            <a:pPr algn="l" rtl="0"/>
            <a:endParaRPr lang="en-IL" dirty="0"/>
          </a:p>
          <a:p>
            <a:pPr algn="l" rtl="0"/>
            <a:r>
              <a:rPr lang="en-IL" dirty="0"/>
              <a:t>        </a:t>
            </a:r>
            <a:r>
              <a:rPr lang="en-IL" dirty="0" err="1"/>
              <a:t>System.out.println</a:t>
            </a:r>
            <a:r>
              <a:rPr lang="en-IL" dirty="0"/>
              <a:t>("Program continues after the try-catch block.");</a:t>
            </a:r>
          </a:p>
          <a:p>
            <a:pPr algn="l" rtl="0"/>
            <a:r>
              <a:rPr lang="en-IL" dirty="0"/>
              <a:t>    }</a:t>
            </a:r>
          </a:p>
          <a:p>
            <a:pPr algn="l" rtl="0"/>
            <a:r>
              <a:rPr lang="en-IL"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כותרת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ArrayList</a:t>
            </a:r>
            <a:r>
              <a:rPr lang="he-IL" dirty="0">
                <a:latin typeface="Times New Roman" panose="02020603050405020304" pitchFamily="18" charset="0"/>
                <a:cs typeface="Times New Roman" panose="02020603050405020304" pitchFamily="18" charset="0"/>
              </a:rPr>
              <a:t> – מערך דינאמי</a:t>
            </a:r>
          </a:p>
        </p:txBody>
      </p:sp>
      <p:sp>
        <p:nvSpPr>
          <p:cNvPr id="1048602" name="מציין מיקום תוכן 2"/>
          <p:cNvSpPr>
            <a:spLocks noGrp="1"/>
          </p:cNvSpPr>
          <p:nvPr>
            <p:ph idx="1"/>
          </p:nvPr>
        </p:nvSpPr>
        <p:spPr>
          <a:xfrm>
            <a:off x="838200" y="1825624"/>
            <a:ext cx="10515600" cy="5032375"/>
          </a:xfrm>
        </p:spPr>
        <p:txBody>
          <a:bodyPr>
            <a:normAutofit/>
          </a:bodyPr>
          <a:lstStyle/>
          <a:p>
            <a:r>
              <a:rPr lang="he-IL" dirty="0">
                <a:cs typeface="+mj-cs"/>
              </a:rPr>
              <a:t>בתרגול הקודם דיברנו וראינו דוגמאות למערך דינאמי שיצרנו בעצמנו.</a:t>
            </a:r>
          </a:p>
          <a:p>
            <a:r>
              <a:rPr lang="he-IL" dirty="0">
                <a:cs typeface="+mj-cs"/>
              </a:rPr>
              <a:t>ב</a:t>
            </a:r>
            <a:r>
              <a:rPr lang="en-US" dirty="0">
                <a:cs typeface="+mj-cs"/>
              </a:rPr>
              <a:t>JAVA</a:t>
            </a:r>
            <a:r>
              <a:rPr lang="he-IL" dirty="0">
                <a:cs typeface="+mj-cs"/>
              </a:rPr>
              <a:t> קיימת מחלקה בשם </a:t>
            </a:r>
            <a:r>
              <a:rPr lang="en-US" dirty="0">
                <a:cs typeface="+mj-cs"/>
              </a:rPr>
              <a:t>Arraylist</a:t>
            </a:r>
            <a:r>
              <a:rPr lang="he-IL" dirty="0">
                <a:cs typeface="+mj-cs"/>
              </a:rPr>
              <a:t> שהיא מחלקה גנרית כלומר, יכולה לקבל כל טיפוס וליצור מערך דינאמי מהסוג הנתון.</a:t>
            </a:r>
          </a:p>
          <a:p>
            <a:r>
              <a:rPr lang="he-IL" dirty="0">
                <a:cs typeface="+mj-cs"/>
              </a:rPr>
              <a:t>דוגמה למהו מערך דינאמי:</a:t>
            </a:r>
          </a:p>
          <a:p>
            <a:pPr marL="0" indent="0" algn="l">
              <a:buNone/>
            </a:pPr>
            <a:r>
              <a:rPr lang="en-US" dirty="0">
                <a:cs typeface="+mj-cs"/>
              </a:rPr>
              <a:t>ArrayList&lt;T&gt; </a:t>
            </a:r>
            <a:r>
              <a:rPr lang="en-US" dirty="0" err="1">
                <a:cs typeface="+mj-cs"/>
              </a:rPr>
              <a:t>arraylist</a:t>
            </a:r>
            <a:r>
              <a:rPr lang="en-US" dirty="0">
                <a:cs typeface="+mj-cs"/>
              </a:rPr>
              <a:t> = new ArrayList&lt;T&gt;();</a:t>
            </a:r>
            <a:endParaRPr lang="he-IL" dirty="0">
              <a:cs typeface="+mj-cs"/>
            </a:endParaRPr>
          </a:p>
          <a:p>
            <a:pPr marL="0" indent="0">
              <a:buNone/>
            </a:pPr>
            <a:r>
              <a:rPr lang="he-IL" dirty="0">
                <a:cs typeface="+mj-cs"/>
              </a:rPr>
              <a:t>כאשר במקום </a:t>
            </a:r>
            <a:r>
              <a:rPr lang="en-US" dirty="0">
                <a:cs typeface="+mj-cs"/>
              </a:rPr>
              <a:t>T</a:t>
            </a:r>
            <a:r>
              <a:rPr lang="he-IL" dirty="0">
                <a:cs typeface="+mj-cs"/>
              </a:rPr>
              <a:t> נוכל לשים איזה מחלקה שנרצה(</a:t>
            </a:r>
            <a:r>
              <a:rPr lang="en-US" dirty="0">
                <a:cs typeface="+mj-cs"/>
              </a:rPr>
              <a:t>Integer, Student</a:t>
            </a:r>
            <a:r>
              <a:rPr lang="he-IL" dirty="0">
                <a:cs typeface="+mj-cs"/>
              </a:rPr>
              <a:t>...)</a:t>
            </a:r>
          </a:p>
          <a:p>
            <a:r>
              <a:rPr lang="he-IL" dirty="0">
                <a:cs typeface="+mj-cs"/>
              </a:rPr>
              <a:t>עוד יתרון שיש ל</a:t>
            </a:r>
            <a:r>
              <a:rPr lang="en-US" dirty="0">
                <a:cs typeface="+mj-cs"/>
              </a:rPr>
              <a:t>ArrayList</a:t>
            </a:r>
            <a:r>
              <a:rPr lang="he-IL" dirty="0">
                <a:cs typeface="+mj-cs"/>
              </a:rPr>
              <a:t> הבנוי הוא שיש בו פונקציונליות רבה יותר ממה שפגשנו שבוע שעבר, לדוגמה – מיון, מיפוי האיברים לערכים שונים ועוד...</a:t>
            </a:r>
            <a:endParaRPr lang="en-US" dirty="0">
              <a:cs typeface="+mj-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כותרת 1"/>
          <p:cNvSpPr>
            <a:spLocks noGrp="1"/>
          </p:cNvSpPr>
          <p:nvPr>
            <p:ph type="title"/>
          </p:nvPr>
        </p:nvSpPr>
        <p:spPr/>
        <p:txBody>
          <a:bodyPr/>
          <a:lstStyle/>
          <a:p>
            <a:r>
              <a:rPr lang="he-IL" dirty="0"/>
              <a:t>ממשקים</a:t>
            </a:r>
          </a:p>
        </p:txBody>
      </p:sp>
      <p:sp>
        <p:nvSpPr>
          <p:cNvPr id="1048604" name="מציין מיקום תוכן 2"/>
          <p:cNvSpPr>
            <a:spLocks noGrp="1"/>
          </p:cNvSpPr>
          <p:nvPr>
            <p:ph idx="1"/>
          </p:nvPr>
        </p:nvSpPr>
        <p:spPr>
          <a:xfrm>
            <a:off x="838200" y="1825625"/>
            <a:ext cx="10515600" cy="4761606"/>
          </a:xfrm>
        </p:spPr>
        <p:txBody>
          <a:bodyPr>
            <a:normAutofit/>
          </a:bodyPr>
          <a:lstStyle/>
          <a:p>
            <a:r>
              <a:rPr lang="he-IL" sz="3200" dirty="0">
                <a:cs typeface="+mj-cs"/>
              </a:rPr>
              <a:t>ממשק</a:t>
            </a:r>
            <a:r>
              <a:rPr lang="en-US" sz="3200" dirty="0">
                <a:cs typeface="+mj-cs"/>
              </a:rPr>
              <a:t>interface:</a:t>
            </a:r>
            <a:r>
              <a:rPr lang="he-IL" sz="3200" dirty="0">
                <a:cs typeface="+mj-cs"/>
              </a:rPr>
              <a:t> </a:t>
            </a:r>
            <a:r>
              <a:rPr lang="en-US" sz="3200" dirty="0">
                <a:cs typeface="+mj-cs"/>
              </a:rPr>
              <a:t> </a:t>
            </a:r>
            <a:r>
              <a:rPr lang="he-IL" sz="3200" dirty="0">
                <a:cs typeface="+mj-cs"/>
              </a:rPr>
              <a:t>מילה שמורה ב-</a:t>
            </a:r>
            <a:r>
              <a:rPr lang="en-US" sz="3200" dirty="0">
                <a:cs typeface="+mj-cs"/>
              </a:rPr>
              <a:t>JAVA</a:t>
            </a:r>
            <a:r>
              <a:rPr lang="he-IL" sz="3200" dirty="0">
                <a:cs typeface="+mj-cs"/>
              </a:rPr>
              <a:t> שמייצגת אוסף תכנות (שיטות) ללא קוד – חתימות בלבד.</a:t>
            </a:r>
          </a:p>
          <a:p>
            <a:r>
              <a:rPr lang="he-IL" sz="3200" dirty="0">
                <a:cs typeface="+mj-cs"/>
              </a:rPr>
              <a:t>מנגנון מאוד יעיל ושימושי, בפרט דוגמאות רבות ניתן למצוא במבני נתונים, ואלגוריתמים.</a:t>
            </a:r>
          </a:p>
          <a:p>
            <a:r>
              <a:rPr lang="he-IL" sz="3200" dirty="0">
                <a:cs typeface="+mj-cs"/>
              </a:rPr>
              <a:t>מאוד שימושי כדי לפשט את העבודה ולהגדיר אילו פונקציות יופיעו במחלקות. </a:t>
            </a:r>
          </a:p>
          <a:p>
            <a:r>
              <a:rPr lang="he-IL" sz="3200" dirty="0">
                <a:cs typeface="+mj-cs"/>
              </a:rPr>
              <a:t>יעיל בהפרדת חילוק העבודה(תכנון) לבין מימוש הקוד.</a:t>
            </a:r>
          </a:p>
          <a:p>
            <a:r>
              <a:rPr lang="he-IL" sz="3200" dirty="0">
                <a:cs typeface="+mj-cs"/>
              </a:rPr>
              <a:t>בשפת </a:t>
            </a:r>
            <a:r>
              <a:rPr lang="en-US" sz="3200" dirty="0">
                <a:cs typeface="+mj-cs"/>
              </a:rPr>
              <a:t>JAVA</a:t>
            </a:r>
            <a:r>
              <a:rPr lang="he-IL" sz="3200" dirty="0">
                <a:cs typeface="+mj-cs"/>
              </a:rPr>
              <a:t> ניתן לממש כמה ממשקים עבור מחלקה אחת(בניגוד לירושה שאפשר רק ממחלקה אחת)</a:t>
            </a:r>
          </a:p>
          <a:p>
            <a:endParaRPr lang="en-US" sz="3200" dirty="0">
              <a:cs typeface="+mj-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
          <p:cNvSpPr>
            <a:spLocks noGrp="1"/>
          </p:cNvSpPr>
          <p:nvPr>
            <p:ph type="title"/>
          </p:nvPr>
        </p:nvSpPr>
        <p:spPr/>
        <p:txBody>
          <a:bodyPr/>
          <a:lstStyle/>
          <a:p>
            <a:r>
              <a:rPr lang="he-IL" dirty="0"/>
              <a:t>דוגמאות לממשקים</a:t>
            </a:r>
            <a:endParaRPr lang="en-IL" dirty="0"/>
          </a:p>
        </p:txBody>
      </p:sp>
      <p:sp>
        <p:nvSpPr>
          <p:cNvPr id="1048606" name="Content Placeholder 2"/>
          <p:cNvSpPr>
            <a:spLocks noGrp="1"/>
          </p:cNvSpPr>
          <p:nvPr>
            <p:ph idx="1"/>
          </p:nvPr>
        </p:nvSpPr>
        <p:spPr>
          <a:xfrm>
            <a:off x="0" y="1690688"/>
            <a:ext cx="7064829" cy="4455432"/>
          </a:xfrm>
        </p:spPr>
        <p:txBody>
          <a:bodyPr>
            <a:normAutofit fontScale="77500" lnSpcReduction="20000"/>
          </a:bodyPr>
          <a:lstStyle/>
          <a:p>
            <a:pPr marL="0" indent="0" algn="l">
              <a:buNone/>
            </a:pPr>
            <a:r>
              <a:rPr lang="en-US" dirty="0"/>
              <a:t>public class Point2D implements </a:t>
            </a:r>
            <a:r>
              <a:rPr lang="en-US" dirty="0" err="1"/>
              <a:t>GeoShape</a:t>
            </a:r>
            <a:r>
              <a:rPr lang="en-US" dirty="0"/>
              <a:t>{</a:t>
            </a:r>
          </a:p>
          <a:p>
            <a:pPr marL="0" indent="0" algn="l">
              <a:buNone/>
            </a:pPr>
            <a:r>
              <a:rPr lang="en-US" dirty="0"/>
              <a:t>    public static final Point2D ORIGIN = new Point2D(0,0);</a:t>
            </a:r>
          </a:p>
          <a:p>
            <a:pPr marL="0" indent="0" algn="l">
              <a:buNone/>
            </a:pPr>
            <a:r>
              <a:rPr lang="en-US" dirty="0"/>
              <a:t>    private double _</a:t>
            </a:r>
            <a:r>
              <a:rPr lang="en-US" dirty="0" err="1"/>
              <a:t>x,_y</a:t>
            </a:r>
            <a:r>
              <a:rPr lang="en-US" dirty="0"/>
              <a:t>;</a:t>
            </a:r>
          </a:p>
          <a:p>
            <a:pPr marL="0" indent="0" algn="l">
              <a:buNone/>
            </a:pPr>
            <a:r>
              <a:rPr lang="en-US" dirty="0"/>
              <a:t>    public Point2D(double </a:t>
            </a:r>
            <a:r>
              <a:rPr lang="en-US" dirty="0" err="1"/>
              <a:t>x,double</a:t>
            </a:r>
            <a:r>
              <a:rPr lang="en-US" dirty="0"/>
              <a:t> y) {_x=x; _y=y;}</a:t>
            </a:r>
          </a:p>
          <a:p>
            <a:pPr marL="0" indent="0" algn="l">
              <a:buNone/>
            </a:pPr>
            <a:r>
              <a:rPr lang="en-US" dirty="0"/>
              <a:t>    @Override</a:t>
            </a:r>
          </a:p>
          <a:p>
            <a:pPr marL="0" indent="0" algn="l">
              <a:buNone/>
            </a:pPr>
            <a:r>
              <a:rPr lang="en-US" dirty="0"/>
              <a:t>    public double perimeter() {return 0;}</a:t>
            </a:r>
          </a:p>
          <a:p>
            <a:pPr marL="0" indent="0" algn="l">
              <a:buNone/>
            </a:pPr>
            <a:r>
              <a:rPr lang="en-US" dirty="0"/>
              <a:t>    @Override</a:t>
            </a:r>
          </a:p>
          <a:p>
            <a:pPr marL="0" indent="0" algn="l">
              <a:buNone/>
            </a:pPr>
            <a:r>
              <a:rPr lang="en-US" dirty="0"/>
              <a:t>    public void move(Point2D </a:t>
            </a:r>
            <a:r>
              <a:rPr lang="en-US" dirty="0" err="1"/>
              <a:t>vec</a:t>
            </a:r>
            <a:r>
              <a:rPr lang="en-US" dirty="0"/>
              <a:t>) {</a:t>
            </a:r>
          </a:p>
          <a:p>
            <a:pPr marL="0" indent="0" algn="l">
              <a:buNone/>
            </a:pPr>
            <a:r>
              <a:rPr lang="en-US" dirty="0"/>
              <a:t>	</a:t>
            </a:r>
            <a:r>
              <a:rPr lang="en-US" dirty="0" err="1"/>
              <a:t>this._x</a:t>
            </a:r>
            <a:r>
              <a:rPr lang="en-US" dirty="0"/>
              <a:t> += </a:t>
            </a:r>
            <a:r>
              <a:rPr lang="en-US" dirty="0" err="1"/>
              <a:t>vec.x</a:t>
            </a:r>
            <a:r>
              <a:rPr lang="en-US" dirty="0"/>
              <a:t>(); </a:t>
            </a:r>
            <a:r>
              <a:rPr lang="en-US" dirty="0" err="1"/>
              <a:t>this._y</a:t>
            </a:r>
            <a:r>
              <a:rPr lang="en-US" dirty="0"/>
              <a:t> += </a:t>
            </a:r>
            <a:r>
              <a:rPr lang="en-US" dirty="0" err="1"/>
              <a:t>vec.y</a:t>
            </a:r>
            <a:r>
              <a:rPr lang="en-US" dirty="0"/>
              <a:t>();}</a:t>
            </a:r>
          </a:p>
          <a:p>
            <a:pPr marL="0" indent="0" algn="l">
              <a:buNone/>
            </a:pPr>
            <a:r>
              <a:rPr lang="en-US" dirty="0"/>
              <a:t>    @Override</a:t>
            </a:r>
          </a:p>
          <a:p>
            <a:pPr marL="0" indent="0" algn="l">
              <a:buNone/>
            </a:pPr>
            <a:r>
              <a:rPr lang="en-US" dirty="0"/>
              <a:t>     public </a:t>
            </a:r>
            <a:r>
              <a:rPr lang="en-US" dirty="0" err="1"/>
              <a:t>GeoShape</a:t>
            </a:r>
            <a:r>
              <a:rPr lang="en-US" dirty="0"/>
              <a:t> copy() {return new Point2D(this); //… }</a:t>
            </a:r>
            <a:endParaRPr lang="en-IL" dirty="0"/>
          </a:p>
        </p:txBody>
      </p:sp>
      <p:sp>
        <p:nvSpPr>
          <p:cNvPr id="1048607" name="TextBox 6"/>
          <p:cNvSpPr txBox="1"/>
          <p:nvPr/>
        </p:nvSpPr>
        <p:spPr>
          <a:xfrm>
            <a:off x="7064829" y="1566537"/>
            <a:ext cx="4539342" cy="4524315"/>
          </a:xfrm>
          <a:prstGeom prst="rect">
            <a:avLst/>
          </a:prstGeom>
          <a:noFill/>
        </p:spPr>
        <p:txBody>
          <a:bodyPr wrap="square">
            <a:spAutoFit/>
          </a:bodyPr>
          <a:lstStyle/>
          <a:p>
            <a:pPr algn="l"/>
            <a:r>
              <a:rPr lang="en-IL" sz="2400" dirty="0"/>
              <a:t>public interface </a:t>
            </a:r>
            <a:r>
              <a:rPr lang="en-IL" sz="2400" dirty="0" err="1"/>
              <a:t>GeoShape</a:t>
            </a:r>
            <a:r>
              <a:rPr lang="en-IL" sz="2400" dirty="0"/>
              <a:t> {</a:t>
            </a:r>
          </a:p>
          <a:p>
            <a:pPr algn="l"/>
            <a:r>
              <a:rPr lang="en-IL" sz="2400" dirty="0"/>
              <a:t>	public </a:t>
            </a:r>
            <a:r>
              <a:rPr lang="en-IL" sz="2400" dirty="0" err="1"/>
              <a:t>boolean</a:t>
            </a:r>
            <a:r>
              <a:rPr lang="en-IL" sz="2400" dirty="0"/>
              <a:t> contains(Point2D </a:t>
            </a:r>
            <a:r>
              <a:rPr lang="en-IL" sz="2400" dirty="0" err="1"/>
              <a:t>ot</a:t>
            </a:r>
            <a:r>
              <a:rPr lang="en-IL" sz="2400" dirty="0"/>
              <a:t>);</a:t>
            </a:r>
          </a:p>
          <a:p>
            <a:pPr algn="l"/>
            <a:r>
              <a:rPr lang="en-IL" sz="2400" dirty="0"/>
              <a:t>	public Point2D </a:t>
            </a:r>
            <a:r>
              <a:rPr lang="en-IL" sz="2400" dirty="0" err="1"/>
              <a:t>centerOfMass</a:t>
            </a:r>
            <a:r>
              <a:rPr lang="en-IL" sz="2400" dirty="0"/>
              <a:t>();</a:t>
            </a:r>
          </a:p>
          <a:p>
            <a:pPr algn="l"/>
            <a:r>
              <a:rPr lang="en-IL" sz="2400" dirty="0"/>
              <a:t>	public double area();</a:t>
            </a:r>
          </a:p>
          <a:p>
            <a:pPr algn="l"/>
            <a:r>
              <a:rPr lang="en-IL" sz="2400" dirty="0"/>
              <a:t>	public double perimeter();</a:t>
            </a:r>
          </a:p>
          <a:p>
            <a:pPr algn="l"/>
            <a:r>
              <a:rPr lang="en-IL" sz="2400" dirty="0"/>
              <a:t>	public void move(Point2D </a:t>
            </a:r>
            <a:r>
              <a:rPr lang="en-IL" sz="2400" dirty="0" err="1"/>
              <a:t>vec</a:t>
            </a:r>
            <a:r>
              <a:rPr lang="en-IL" sz="2400" dirty="0"/>
              <a:t>);</a:t>
            </a:r>
          </a:p>
          <a:p>
            <a:pPr algn="l"/>
            <a:r>
              <a:rPr lang="en-IL" sz="2400" dirty="0"/>
              <a:t>	public </a:t>
            </a:r>
            <a:r>
              <a:rPr lang="en-IL" sz="2400" dirty="0" err="1"/>
              <a:t>GeoShape</a:t>
            </a:r>
            <a:r>
              <a:rPr lang="en-IL" sz="2400" dirty="0"/>
              <a:t> copy();</a:t>
            </a:r>
          </a:p>
          <a:p>
            <a:pPr algn="l"/>
            <a:r>
              <a:rPr lang="en-IL" sz="2400" dirty="0"/>
              <a:t>	public String </a:t>
            </a:r>
            <a:r>
              <a:rPr lang="en-IL" sz="2400" dirty="0" err="1"/>
              <a:t>toString</a:t>
            </a:r>
            <a:r>
              <a:rPr lang="en-IL" sz="2400"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title"/>
          </p:nvPr>
        </p:nvSpPr>
        <p:spPr/>
        <p:txBody>
          <a:bodyPr/>
          <a:lstStyle/>
          <a:p>
            <a:r>
              <a:rPr lang="he-IL" dirty="0"/>
              <a:t>דוגמה נוספת עם יצירת מערך של אובייקטים</a:t>
            </a:r>
            <a:endParaRPr lang="en-IL" dirty="0"/>
          </a:p>
        </p:txBody>
      </p:sp>
      <p:sp>
        <p:nvSpPr>
          <p:cNvPr id="1048609" name="Content Placeholder 2"/>
          <p:cNvSpPr>
            <a:spLocks noGrp="1"/>
          </p:cNvSpPr>
          <p:nvPr>
            <p:ph idx="1"/>
          </p:nvPr>
        </p:nvSpPr>
        <p:spPr>
          <a:xfrm>
            <a:off x="119745" y="1524000"/>
            <a:ext cx="7282542" cy="5159830"/>
          </a:xfrm>
        </p:spPr>
        <p:txBody>
          <a:bodyPr>
            <a:normAutofit/>
          </a:bodyPr>
          <a:lstStyle/>
          <a:p>
            <a:pPr marL="0" indent="0" algn="l">
              <a:buNone/>
            </a:pPr>
            <a:r>
              <a:rPr lang="en-US" sz="2400" dirty="0"/>
              <a:t>interface Drawable{</a:t>
            </a:r>
          </a:p>
          <a:p>
            <a:pPr marL="0" indent="0" algn="l">
              <a:buNone/>
            </a:pPr>
            <a:r>
              <a:rPr lang="en-US" sz="2400" dirty="0"/>
              <a:t>void draw();</a:t>
            </a:r>
          </a:p>
          <a:p>
            <a:pPr marL="0" indent="0" algn="l">
              <a:buNone/>
            </a:pPr>
            <a:r>
              <a:rPr lang="en-US" sz="2400" dirty="0"/>
              <a:t>}</a:t>
            </a:r>
            <a:endParaRPr lang="he-IL" sz="2400" dirty="0"/>
          </a:p>
          <a:p>
            <a:pPr marL="0" indent="0" algn="l">
              <a:buNone/>
            </a:pPr>
            <a:endParaRPr lang="en-US" sz="2400" dirty="0"/>
          </a:p>
          <a:p>
            <a:pPr marL="0" indent="0" algn="l">
              <a:buNone/>
            </a:pPr>
            <a:r>
              <a:rPr lang="en-US" sz="2400" dirty="0"/>
              <a:t>//Implementation: by second user</a:t>
            </a:r>
          </a:p>
          <a:p>
            <a:pPr marL="0" indent="0" algn="l">
              <a:buNone/>
            </a:pPr>
            <a:r>
              <a:rPr lang="en-US" sz="2400" dirty="0"/>
              <a:t>class Rectangle implements Drawable{</a:t>
            </a:r>
          </a:p>
          <a:p>
            <a:pPr marL="0" indent="0" algn="l">
              <a:buNone/>
            </a:pPr>
            <a:r>
              <a:rPr lang="he-IL" sz="2400" dirty="0"/>
              <a:t>			</a:t>
            </a:r>
            <a:r>
              <a:rPr lang="en-US" sz="2400" dirty="0"/>
              <a:t>public void draw(){</a:t>
            </a:r>
            <a:r>
              <a:rPr lang="he-IL" sz="2400" dirty="0"/>
              <a:t>	</a:t>
            </a:r>
          </a:p>
          <a:p>
            <a:pPr marL="0" indent="0" algn="l">
              <a:buNone/>
            </a:pPr>
            <a:r>
              <a:rPr lang="he-IL" sz="2400" dirty="0"/>
              <a:t>{</a:t>
            </a:r>
            <a:r>
              <a:rPr lang="en-US" sz="2400" dirty="0" err="1"/>
              <a:t>System.out.println</a:t>
            </a:r>
            <a:r>
              <a:rPr lang="en-US" sz="2400" dirty="0"/>
              <a:t>(“Draw rectangle”);}</a:t>
            </a:r>
            <a:r>
              <a:rPr lang="he-IL" sz="2400" dirty="0"/>
              <a:t>	</a:t>
            </a:r>
            <a:endParaRPr lang="en-US" sz="2400" dirty="0"/>
          </a:p>
          <a:p>
            <a:pPr marL="0" indent="0" algn="l">
              <a:buNone/>
            </a:pPr>
            <a:r>
              <a:rPr lang="en-US" sz="2400" dirty="0"/>
              <a:t>class Circle implements </a:t>
            </a:r>
            <a:r>
              <a:rPr lang="en-US" sz="2400" dirty="0" err="1"/>
              <a:t>Drawble</a:t>
            </a:r>
            <a:r>
              <a:rPr lang="en-US" sz="2400" dirty="0"/>
              <a:t>{</a:t>
            </a:r>
          </a:p>
          <a:p>
            <a:pPr marL="0" indent="0" algn="l">
              <a:buNone/>
            </a:pPr>
            <a:r>
              <a:rPr lang="en-US" sz="2400" dirty="0"/>
              <a:t>public void draw(){</a:t>
            </a:r>
            <a:r>
              <a:rPr lang="en-US" sz="2400" dirty="0" err="1"/>
              <a:t>System.out.println</a:t>
            </a:r>
            <a:r>
              <a:rPr lang="en-US" sz="2400" dirty="0"/>
              <a:t>(“”Draw circle);}}</a:t>
            </a:r>
            <a:endParaRPr lang="en-IL" sz="2400" dirty="0"/>
          </a:p>
        </p:txBody>
      </p:sp>
      <p:sp>
        <p:nvSpPr>
          <p:cNvPr id="1048610" name="TextBox 4"/>
          <p:cNvSpPr txBox="1"/>
          <p:nvPr/>
        </p:nvSpPr>
        <p:spPr>
          <a:xfrm>
            <a:off x="7151914" y="1583517"/>
            <a:ext cx="5040086" cy="4893647"/>
          </a:xfrm>
          <a:prstGeom prst="rect">
            <a:avLst/>
          </a:prstGeom>
          <a:noFill/>
        </p:spPr>
        <p:txBody>
          <a:bodyPr wrap="square">
            <a:spAutoFit/>
          </a:bodyPr>
          <a:lstStyle/>
          <a:p>
            <a:pPr algn="l" rtl="0"/>
            <a:r>
              <a:rPr lang="en-IL" sz="2400" dirty="0"/>
              <a:t>//Using interface: by third user</a:t>
            </a:r>
          </a:p>
          <a:p>
            <a:pPr algn="l" rtl="0"/>
            <a:r>
              <a:rPr lang="en-IL" sz="2400" dirty="0"/>
              <a:t>class TestInterface1{</a:t>
            </a:r>
          </a:p>
          <a:p>
            <a:pPr algn="l" rtl="0"/>
            <a:endParaRPr lang="en-IL" sz="2400" dirty="0"/>
          </a:p>
          <a:p>
            <a:pPr algn="l" rtl="0"/>
            <a:r>
              <a:rPr lang="en-IL" sz="2400" dirty="0"/>
              <a:t>public static void main(String </a:t>
            </a:r>
            <a:r>
              <a:rPr lang="en-IL" sz="2400" dirty="0" err="1"/>
              <a:t>args</a:t>
            </a:r>
            <a:r>
              <a:rPr lang="en-IL" sz="2400" dirty="0"/>
              <a:t>[]){</a:t>
            </a:r>
            <a:endParaRPr lang="en-US" sz="2400" dirty="0"/>
          </a:p>
          <a:p>
            <a:pPr algn="l" rtl="0"/>
            <a:r>
              <a:rPr lang="en-US" sz="2400" dirty="0"/>
              <a:t>      // This is a valid code(but not with      //   one instance - Explain)  </a:t>
            </a:r>
            <a:endParaRPr lang="en-IL" sz="2400" dirty="0"/>
          </a:p>
          <a:p>
            <a:pPr algn="l" rtl="0"/>
            <a:r>
              <a:rPr lang="en-US" sz="2400" dirty="0"/>
              <a:t>      </a:t>
            </a:r>
            <a:r>
              <a:rPr lang="en-IL" sz="2400" dirty="0"/>
              <a:t>Drawable[] d=new Drawable[2];</a:t>
            </a:r>
          </a:p>
          <a:p>
            <a:pPr algn="l" rtl="0"/>
            <a:r>
              <a:rPr lang="en-US" sz="2400" dirty="0"/>
              <a:t>      </a:t>
            </a:r>
            <a:r>
              <a:rPr lang="en-IL" sz="2400" dirty="0"/>
              <a:t>d[0]=new Circle();</a:t>
            </a:r>
          </a:p>
          <a:p>
            <a:pPr algn="l" rtl="0"/>
            <a:r>
              <a:rPr lang="en-US" sz="2400" dirty="0"/>
              <a:t>      </a:t>
            </a:r>
            <a:r>
              <a:rPr lang="en-IL" sz="2400" dirty="0"/>
              <a:t>d[1]=new Rectangle();</a:t>
            </a:r>
          </a:p>
          <a:p>
            <a:pPr algn="l" rtl="0"/>
            <a:endParaRPr lang="en-IL" sz="2400" dirty="0"/>
          </a:p>
          <a:p>
            <a:pPr algn="l" rtl="0"/>
            <a:r>
              <a:rPr lang="en-US" sz="2400" dirty="0"/>
              <a:t>      </a:t>
            </a:r>
            <a:r>
              <a:rPr lang="en-IL" sz="2400" dirty="0"/>
              <a:t>for (int </a:t>
            </a:r>
            <a:r>
              <a:rPr lang="en-IL" sz="2400" dirty="0" err="1"/>
              <a:t>i</a:t>
            </a:r>
            <a:r>
              <a:rPr lang="en-IL" sz="2400" dirty="0"/>
              <a:t>=0;i&lt;</a:t>
            </a:r>
            <a:r>
              <a:rPr lang="en-IL" sz="2400" dirty="0" err="1"/>
              <a:t>d.length;i</a:t>
            </a:r>
            <a:r>
              <a:rPr lang="en-IL" sz="2400" dirty="0"/>
              <a:t>++) {</a:t>
            </a:r>
          </a:p>
          <a:p>
            <a:pPr algn="l" rtl="0"/>
            <a:r>
              <a:rPr lang="en-US" sz="2400" dirty="0"/>
              <a:t>	</a:t>
            </a:r>
            <a:r>
              <a:rPr lang="en-IL" sz="2400" dirty="0"/>
              <a:t>d[</a:t>
            </a:r>
            <a:r>
              <a:rPr lang="en-IL" sz="2400" dirty="0" err="1"/>
              <a:t>i</a:t>
            </a:r>
            <a:r>
              <a:rPr lang="en-IL" sz="2400" dirty="0"/>
              <a:t>].draw();</a:t>
            </a:r>
          </a:p>
          <a:p>
            <a:pPr algn="l" rtl="0"/>
            <a:r>
              <a:rPr lang="en-IL" sz="2400" dirty="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כותרת 1"/>
          <p:cNvSpPr>
            <a:spLocks noGrp="1"/>
          </p:cNvSpPr>
          <p:nvPr>
            <p:ph type="title"/>
          </p:nvPr>
        </p:nvSpPr>
        <p:spPr>
          <a:xfrm>
            <a:off x="838200" y="81040"/>
            <a:ext cx="10515600" cy="1325563"/>
          </a:xfrm>
        </p:spPr>
        <p:txBody>
          <a:bodyPr/>
          <a:lstStyle/>
          <a:p>
            <a:r>
              <a:rPr lang="he-IL" dirty="0"/>
              <a:t>ירושה</a:t>
            </a:r>
          </a:p>
        </p:txBody>
      </p:sp>
      <p:sp>
        <p:nvSpPr>
          <p:cNvPr id="1048612" name="מציין מיקום תוכן 2"/>
          <p:cNvSpPr>
            <a:spLocks noGrp="1"/>
          </p:cNvSpPr>
          <p:nvPr>
            <p:ph idx="1"/>
          </p:nvPr>
        </p:nvSpPr>
        <p:spPr>
          <a:xfrm>
            <a:off x="587828" y="1265088"/>
            <a:ext cx="11016343" cy="5222797"/>
          </a:xfrm>
        </p:spPr>
        <p:txBody>
          <a:bodyPr>
            <a:normAutofit lnSpcReduction="10000"/>
          </a:bodyPr>
          <a:lstStyle/>
          <a:p>
            <a:r>
              <a:rPr lang="he-IL" dirty="0">
                <a:latin typeface="Times New Roman" panose="02020603050405020304" pitchFamily="18" charset="0"/>
                <a:cs typeface="Times New Roman" panose="02020603050405020304" pitchFamily="18" charset="0"/>
              </a:rPr>
              <a:t>הורשה הוא מנגנון המאפשר בניית מחלקה על בסיס מחלקה אחרת.</a:t>
            </a:r>
          </a:p>
          <a:p>
            <a:r>
              <a:rPr lang="he-IL" dirty="0">
                <a:latin typeface="Times New Roman" panose="02020603050405020304" pitchFamily="18" charset="0"/>
                <a:cs typeface="Times New Roman" panose="02020603050405020304" pitchFamily="18" charset="0"/>
              </a:rPr>
              <a:t>המחלקה היורשת תקרא מחלקת בן, והמחלקה הנורשת תקרא מחלקת אב.</a:t>
            </a:r>
          </a:p>
          <a:p>
            <a:r>
              <a:rPr lang="he-IL" dirty="0">
                <a:latin typeface="Times New Roman" panose="02020603050405020304" pitchFamily="18" charset="0"/>
                <a:cs typeface="Times New Roman" panose="02020603050405020304" pitchFamily="18" charset="0"/>
              </a:rPr>
              <a:t>המחלקה היורשת תקבל ממחלקת האב את כלל התכונות והפונקציות שקיימות במחלקת האב.</a:t>
            </a:r>
          </a:p>
          <a:p>
            <a:r>
              <a:rPr lang="he-IL" dirty="0">
                <a:latin typeface="Times New Roman" panose="02020603050405020304" pitchFamily="18" charset="0"/>
                <a:cs typeface="Times New Roman" panose="02020603050405020304" pitchFamily="18" charset="0"/>
              </a:rPr>
              <a:t>בהורשה נשתמש במקום בהרשאות </a:t>
            </a:r>
            <a:r>
              <a:rPr lang="en-US" dirty="0">
                <a:latin typeface="Times New Roman" panose="02020603050405020304" pitchFamily="18" charset="0"/>
                <a:cs typeface="Times New Roman" panose="02020603050405020304" pitchFamily="18" charset="0"/>
              </a:rPr>
              <a:t>public</a:t>
            </a:r>
            <a:r>
              <a:rPr lang="he-IL"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he-IL" dirty="0">
                <a:latin typeface="Times New Roman" panose="02020603050405020304" pitchFamily="18" charset="0"/>
                <a:cs typeface="Times New Roman" panose="02020603050405020304" pitchFamily="18" charset="0"/>
              </a:rPr>
              <a:t>או </a:t>
            </a:r>
            <a:r>
              <a:rPr lang="en-US" dirty="0">
                <a:latin typeface="Times New Roman" panose="02020603050405020304" pitchFamily="18" charset="0"/>
                <a:cs typeface="Times New Roman" panose="02020603050405020304" pitchFamily="18" charset="0"/>
              </a:rPr>
              <a:t>private</a:t>
            </a:r>
            <a:r>
              <a:rPr lang="he-IL" dirty="0">
                <a:latin typeface="Times New Roman" panose="02020603050405020304" pitchFamily="18" charset="0"/>
                <a:cs typeface="Times New Roman" panose="02020603050405020304" pitchFamily="18" charset="0"/>
              </a:rPr>
              <a:t> בהרשאה הנקראת </a:t>
            </a:r>
            <a:r>
              <a:rPr lang="en-US" dirty="0">
                <a:latin typeface="Times New Roman" panose="02020603050405020304" pitchFamily="18" charset="0"/>
                <a:cs typeface="Times New Roman" panose="02020603050405020304" pitchFamily="18" charset="0"/>
              </a:rPr>
              <a:t>protected</a:t>
            </a:r>
            <a:r>
              <a:rPr lang="he-IL" dirty="0">
                <a:latin typeface="Times New Roman" panose="02020603050405020304" pitchFamily="18" charset="0"/>
                <a:cs typeface="Times New Roman" panose="02020603050405020304" pitchFamily="18" charset="0"/>
              </a:rPr>
              <a:t> המאפשרת גישה לשדות ופונקציות המוגדרים כך למחלקות הנמצאות באותו ה-</a:t>
            </a:r>
            <a:r>
              <a:rPr lang="en-US" dirty="0">
                <a:latin typeface="Times New Roman" panose="02020603050405020304" pitchFamily="18" charset="0"/>
                <a:cs typeface="Times New Roman" panose="02020603050405020304" pitchFamily="18" charset="0"/>
              </a:rPr>
              <a:t>Package</a:t>
            </a:r>
            <a:r>
              <a:rPr lang="he-IL" dirty="0">
                <a:latin typeface="Times New Roman" panose="02020603050405020304" pitchFamily="18" charset="0"/>
                <a:cs typeface="Times New Roman" panose="02020603050405020304" pitchFamily="18" charset="0"/>
              </a:rPr>
              <a:t> ולמחלקות היורשות.</a:t>
            </a:r>
          </a:p>
          <a:p>
            <a:r>
              <a:rPr lang="he-IL" dirty="0">
                <a:latin typeface="Times New Roman" panose="02020603050405020304" pitchFamily="18" charset="0"/>
                <a:cs typeface="Times New Roman" panose="02020603050405020304" pitchFamily="18" charset="0"/>
              </a:rPr>
              <a:t>על מנת לגשת למחלקת האב ממחלקת הבן נשתמש במילה השמורה </a:t>
            </a:r>
            <a:r>
              <a:rPr lang="en-US" dirty="0">
                <a:latin typeface="Times New Roman" panose="02020603050405020304" pitchFamily="18" charset="0"/>
                <a:cs typeface="Times New Roman" panose="02020603050405020304" pitchFamily="18" charset="0"/>
              </a:rPr>
              <a:t>super</a:t>
            </a:r>
          </a:p>
          <a:p>
            <a:r>
              <a:rPr lang="he-IL" dirty="0">
                <a:latin typeface="Times New Roman" panose="02020603050405020304" pitchFamily="18" charset="0"/>
                <a:cs typeface="Times New Roman" panose="02020603050405020304" pitchFamily="18" charset="0"/>
              </a:rPr>
              <a:t>על מנת לרשת ממחלקה נכתוב בחתימת המחלקה:</a:t>
            </a:r>
          </a:p>
          <a:p>
            <a:pPr marL="0" indent="0" algn="l">
              <a:buNone/>
            </a:pPr>
            <a:r>
              <a:rPr lang="en-US" dirty="0">
                <a:latin typeface="Times New Roman" panose="02020603050405020304" pitchFamily="18" charset="0"/>
                <a:cs typeface="Times New Roman" panose="02020603050405020304" pitchFamily="18" charset="0"/>
              </a:rPr>
              <a:t>public class A extends B</a:t>
            </a:r>
          </a:p>
          <a:p>
            <a:r>
              <a:rPr lang="he-IL" dirty="0">
                <a:latin typeface="Times New Roman" panose="02020603050405020304" pitchFamily="18" charset="0"/>
                <a:cs typeface="Times New Roman" panose="02020603050405020304" pitchFamily="18" charset="0"/>
              </a:rPr>
              <a:t>בפונקציית הבנאי של המחלקה היורשת נשתמש ב</a:t>
            </a:r>
            <a:r>
              <a:rPr lang="en-US" dirty="0">
                <a:latin typeface="Times New Roman" panose="02020603050405020304" pitchFamily="18" charset="0"/>
                <a:cs typeface="Times New Roman" panose="02020603050405020304" pitchFamily="18" charset="0"/>
              </a:rPr>
              <a:t>super(…) </a:t>
            </a:r>
            <a:r>
              <a:rPr lang="he-IL" dirty="0">
                <a:latin typeface="Times New Roman" panose="02020603050405020304" pitchFamily="18" charset="0"/>
                <a:cs typeface="Times New Roman" panose="02020603050405020304" pitchFamily="18" charset="0"/>
              </a:rPr>
              <a:t> ונכניס את הפרמטרים</a:t>
            </a:r>
          </a:p>
          <a:p>
            <a:pPr marL="0" indent="0">
              <a:buNone/>
            </a:pPr>
            <a:r>
              <a:rPr lang="he-IL" dirty="0">
                <a:latin typeface="Times New Roman" panose="02020603050405020304" pitchFamily="18" charset="0"/>
                <a:cs typeface="Times New Roman" panose="02020603050405020304" pitchFamily="18" charset="0"/>
              </a:rPr>
              <a:t>המתאימים על מנת להשתמש בפונקצית הבנאי של מחלקת האב</a:t>
            </a:r>
          </a:p>
        </p:txBody>
      </p:sp>
    </p:spTree>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0</TotalTime>
  <Words>1370</Words>
  <Application>Microsoft Office PowerPoint</Application>
  <PresentationFormat>מסך רחב</PresentationFormat>
  <Paragraphs>166</Paragraphs>
  <Slides>17</Slides>
  <Notes>0</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17</vt:i4>
      </vt:variant>
    </vt:vector>
  </HeadingPairs>
  <TitlesOfParts>
    <vt:vector size="24" baseType="lpstr">
      <vt:lpstr>Aptos</vt:lpstr>
      <vt:lpstr>Aptos Display</vt:lpstr>
      <vt:lpstr>Arial</vt:lpstr>
      <vt:lpstr>Calibri</vt:lpstr>
      <vt:lpstr>Timed</vt:lpstr>
      <vt:lpstr>Times New Roman</vt:lpstr>
      <vt:lpstr>ערכת נושא Office</vt:lpstr>
      <vt:lpstr>תרגול 8</vt:lpstr>
      <vt:lpstr>קבצים – קריאה מה-CMD</vt:lpstr>
      <vt:lpstr>חריגות</vt:lpstr>
      <vt:lpstr>דוגמאות לשתי סוגי החריגות</vt:lpstr>
      <vt:lpstr>ArrayList – מערך דינאמי</vt:lpstr>
      <vt:lpstr>ממשקים</vt:lpstr>
      <vt:lpstr>דוגמאות לממשקים</vt:lpstr>
      <vt:lpstr>דוגמה נוספת עם יצירת מערך של אובייקטים</vt:lpstr>
      <vt:lpstr>ירושה</vt:lpstr>
      <vt:lpstr>שאלה הבנה</vt:lpstr>
      <vt:lpstr>תשובה</vt:lpstr>
      <vt:lpstr>העמסת פונקציות</vt:lpstr>
      <vt:lpstr>דריסת פונקציות</vt:lpstr>
      <vt:lpstr>מחלקת Object</vt:lpstr>
      <vt:lpstr>תרגילים</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תרגול 4</dc:title>
  <dc:creator>דורון מור/Doron Mor</dc:creator>
  <cp:lastModifiedBy>משה עופר</cp:lastModifiedBy>
  <cp:revision>1</cp:revision>
  <dcterms:created xsi:type="dcterms:W3CDTF">2024-01-23T06:26:38Z</dcterms:created>
  <dcterms:modified xsi:type="dcterms:W3CDTF">2024-03-12T06:22:39Z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1e95e7f230a14c97a68b01e3f08f5568</vt:lpwstr>
  </property>
</Properties>
</file>