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AB1C1D46-9623-49C2-A6BE-4CF2EAAE88BB}"/>
    <pc:docChg chg="undo redo custSel addSld delSld modSld">
      <pc:chgData name="משה עופר" userId="be54d6cb-761f-4aec-b214-5cfcb9fa6e02" providerId="ADAL" clId="{AB1C1D46-9623-49C2-A6BE-4CF2EAAE88BB}" dt="2024-03-12T14:40:20.525" v="85" actId="12"/>
      <pc:docMkLst>
        <pc:docMk/>
      </pc:docMkLst>
      <pc:sldChg chg="addSp delSp modSp new mod">
        <pc:chgData name="משה עופר" userId="be54d6cb-761f-4aec-b214-5cfcb9fa6e02" providerId="ADAL" clId="{AB1C1D46-9623-49C2-A6BE-4CF2EAAE88BB}" dt="2024-03-12T14:40:20.525" v="85" actId="12"/>
        <pc:sldMkLst>
          <pc:docMk/>
          <pc:sldMk cId="224983684" sldId="271"/>
        </pc:sldMkLst>
        <pc:spChg chg="mod">
          <ac:chgData name="משה עופר" userId="be54d6cb-761f-4aec-b214-5cfcb9fa6e02" providerId="ADAL" clId="{AB1C1D46-9623-49C2-A6BE-4CF2EAAE88BB}" dt="2024-03-12T14:38:56.904" v="71"/>
          <ac:spMkLst>
            <pc:docMk/>
            <pc:sldMk cId="224983684" sldId="271"/>
            <ac:spMk id="2" creationId="{20EE5E09-E08E-F543-D014-932EF7267DA2}"/>
          </ac:spMkLst>
        </pc:spChg>
        <pc:spChg chg="del mod">
          <ac:chgData name="משה עופר" userId="be54d6cb-761f-4aec-b214-5cfcb9fa6e02" providerId="ADAL" clId="{AB1C1D46-9623-49C2-A6BE-4CF2EAAE88BB}" dt="2024-03-12T14:39:14.323" v="72" actId="26606"/>
          <ac:spMkLst>
            <pc:docMk/>
            <pc:sldMk cId="224983684" sldId="271"/>
            <ac:spMk id="3" creationId="{9066C954-7DF3-6984-AE3D-5AD25A03782A}"/>
          </ac:spMkLst>
        </pc:spChg>
        <pc:spChg chg="mod">
          <ac:chgData name="משה עופר" userId="be54d6cb-761f-4aec-b214-5cfcb9fa6e02" providerId="ADAL" clId="{AB1C1D46-9623-49C2-A6BE-4CF2EAAE88BB}" dt="2024-03-12T14:40:20.525" v="85" actId="12"/>
          <ac:spMkLst>
            <pc:docMk/>
            <pc:sldMk cId="224983684" sldId="271"/>
            <ac:spMk id="4" creationId="{79F6F5BA-B0FA-734E-925C-574BAA8800B8}"/>
          </ac:spMkLst>
        </pc:spChg>
        <pc:graphicFrameChg chg="add">
          <ac:chgData name="משה עופר" userId="be54d6cb-761f-4aec-b214-5cfcb9fa6e02" providerId="ADAL" clId="{AB1C1D46-9623-49C2-A6BE-4CF2EAAE88BB}" dt="2024-03-12T14:39:14.323" v="72" actId="26606"/>
          <ac:graphicFrameMkLst>
            <pc:docMk/>
            <pc:sldMk cId="224983684" sldId="271"/>
            <ac:graphicFrameMk id="7" creationId="{ED1AA047-2E83-E251-AE67-505C6D617702}"/>
          </ac:graphicFrameMkLst>
        </pc:graphicFrameChg>
      </pc:sldChg>
      <pc:sldChg chg="new del">
        <pc:chgData name="משה עופר" userId="be54d6cb-761f-4aec-b214-5cfcb9fa6e02" providerId="ADAL" clId="{AB1C1D46-9623-49C2-A6BE-4CF2EAAE88BB}" dt="2024-03-12T14:33:56.925" v="1" actId="680"/>
        <pc:sldMkLst>
          <pc:docMk/>
          <pc:sldMk cId="364382823" sldId="271"/>
        </pc:sldMkLst>
      </pc:sldChg>
      <pc:sldChg chg="new del">
        <pc:chgData name="משה עופר" userId="be54d6cb-761f-4aec-b214-5cfcb9fa6e02" providerId="ADAL" clId="{AB1C1D46-9623-49C2-A6BE-4CF2EAAE88BB}" dt="2024-03-12T14:33:59.405" v="3" actId="680"/>
        <pc:sldMkLst>
          <pc:docMk/>
          <pc:sldMk cId="1986183156" sldId="271"/>
        </pc:sldMkLst>
      </pc:sldChg>
      <pc:sldChg chg="modSp new del mod">
        <pc:chgData name="משה עופר" userId="be54d6cb-761f-4aec-b214-5cfcb9fa6e02" providerId="ADAL" clId="{AB1C1D46-9623-49C2-A6BE-4CF2EAAE88BB}" dt="2024-03-12T14:34:28.676" v="22" actId="680"/>
        <pc:sldMkLst>
          <pc:docMk/>
          <pc:sldMk cId="3783013300" sldId="271"/>
        </pc:sldMkLst>
        <pc:spChg chg="mod">
          <ac:chgData name="משה עופר" userId="be54d6cb-761f-4aec-b214-5cfcb9fa6e02" providerId="ADAL" clId="{AB1C1D46-9623-49C2-A6BE-4CF2EAAE88BB}" dt="2024-03-12T14:34:28.235" v="21"/>
          <ac:spMkLst>
            <pc:docMk/>
            <pc:sldMk cId="3783013300" sldId="271"/>
            <ac:spMk id="2" creationId="{6448A295-751B-FF4E-A2A4-835E20A80540}"/>
          </ac:spMkLst>
        </pc:spChg>
        <pc:spChg chg="mod">
          <ac:chgData name="משה עופר" userId="be54d6cb-761f-4aec-b214-5cfcb9fa6e02" providerId="ADAL" clId="{AB1C1D46-9623-49C2-A6BE-4CF2EAAE88BB}" dt="2024-03-12T14:34:27.693" v="20" actId="948"/>
          <ac:spMkLst>
            <pc:docMk/>
            <pc:sldMk cId="3783013300" sldId="271"/>
            <ac:spMk id="3" creationId="{A4E0EFD5-684E-60B2-1454-4A84EA515C75}"/>
          </ac:spMkLst>
        </pc:spChg>
      </pc:sldChg>
      <pc:sldChg chg="modSp add mod">
        <pc:chgData name="משה עופר" userId="be54d6cb-761f-4aec-b214-5cfcb9fa6e02" providerId="ADAL" clId="{AB1C1D46-9623-49C2-A6BE-4CF2EAAE88BB}" dt="2024-03-12T14:40:14.983" v="82" actId="12"/>
        <pc:sldMkLst>
          <pc:docMk/>
          <pc:sldMk cId="1656270071" sldId="272"/>
        </pc:sldMkLst>
        <pc:spChg chg="mod">
          <ac:chgData name="משה עופר" userId="be54d6cb-761f-4aec-b214-5cfcb9fa6e02" providerId="ADAL" clId="{AB1C1D46-9623-49C2-A6BE-4CF2EAAE88BB}" dt="2024-03-12T14:38:41.139" v="66" actId="20577"/>
          <ac:spMkLst>
            <pc:docMk/>
            <pc:sldMk cId="1656270071" sldId="272"/>
            <ac:spMk id="2" creationId="{20EE5E09-E08E-F543-D014-932EF7267DA2}"/>
          </ac:spMkLst>
        </pc:spChg>
        <pc:spChg chg="mod">
          <ac:chgData name="משה עופר" userId="be54d6cb-761f-4aec-b214-5cfcb9fa6e02" providerId="ADAL" clId="{AB1C1D46-9623-49C2-A6BE-4CF2EAAE88BB}" dt="2024-03-12T14:40:12.538" v="81" actId="12"/>
          <ac:spMkLst>
            <pc:docMk/>
            <pc:sldMk cId="1656270071" sldId="272"/>
            <ac:spMk id="3" creationId="{9066C954-7DF3-6984-AE3D-5AD25A03782A}"/>
          </ac:spMkLst>
        </pc:spChg>
        <pc:spChg chg="mod">
          <ac:chgData name="משה עופר" userId="be54d6cb-761f-4aec-b214-5cfcb9fa6e02" providerId="ADAL" clId="{AB1C1D46-9623-49C2-A6BE-4CF2EAAE88BB}" dt="2024-03-12T14:40:14.983" v="82" actId="12"/>
          <ac:spMkLst>
            <pc:docMk/>
            <pc:sldMk cId="1656270071" sldId="272"/>
            <ac:spMk id="4" creationId="{79F6F5BA-B0FA-734E-925C-574BAA8800B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D52CF-968D-4715-B8BC-0F4C1F9556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C9D04-EB9A-4455-8780-D3AEB9C6C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Space</a:t>
          </a:r>
          <a:r>
            <a:rPr lang="en-US" b="0" i="0"/>
            <a:t>: Invoke code completion.</a:t>
          </a:r>
          <a:endParaRPr lang="en-US"/>
        </a:p>
      </dgm:t>
    </dgm:pt>
    <dgm:pt modelId="{37AB01D8-88F1-4B7C-81C9-4C7F60A815FC}" type="parTrans" cxnId="{8EF9F076-806B-4A03-8A3B-7A2C86CB7349}">
      <dgm:prSet/>
      <dgm:spPr/>
      <dgm:t>
        <a:bodyPr/>
        <a:lstStyle/>
        <a:p>
          <a:endParaRPr lang="en-US"/>
        </a:p>
      </dgm:t>
    </dgm:pt>
    <dgm:pt modelId="{C44603B4-CDE6-4413-83E3-6DBBC7AF71D5}" type="sibTrans" cxnId="{8EF9F076-806B-4A03-8A3B-7A2C86CB7349}">
      <dgm:prSet/>
      <dgm:spPr/>
      <dgm:t>
        <a:bodyPr/>
        <a:lstStyle/>
        <a:p>
          <a:endParaRPr lang="en-US"/>
        </a:p>
      </dgm:t>
    </dgm:pt>
    <dgm:pt modelId="{2FB58B2B-AA59-4DFA-9A7A-CC17A83F7A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Shift + Space</a:t>
          </a:r>
          <a:r>
            <a:rPr lang="en-US" b="0" i="0"/>
            <a:t>: Smart code completion, suggests relevant symbols.</a:t>
          </a:r>
          <a:endParaRPr lang="en-US"/>
        </a:p>
      </dgm:t>
    </dgm:pt>
    <dgm:pt modelId="{C7B05EEB-6896-40AB-871F-EC3EBF348DCA}" type="parTrans" cxnId="{A2A3D3D3-C847-4D31-AD31-DD44FDE3EA6A}">
      <dgm:prSet/>
      <dgm:spPr/>
      <dgm:t>
        <a:bodyPr/>
        <a:lstStyle/>
        <a:p>
          <a:endParaRPr lang="en-US"/>
        </a:p>
      </dgm:t>
    </dgm:pt>
    <dgm:pt modelId="{EB092AE7-CFE0-43D0-BCF3-D04764960D0E}" type="sibTrans" cxnId="{A2A3D3D3-C847-4D31-AD31-DD44FDE3EA6A}">
      <dgm:prSet/>
      <dgm:spPr/>
      <dgm:t>
        <a:bodyPr/>
        <a:lstStyle/>
        <a:p>
          <a:endParaRPr lang="en-US"/>
        </a:p>
      </dgm:t>
    </dgm:pt>
    <dgm:pt modelId="{61D2AD33-7C46-4950-8269-3ECE89EDC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Alt + L</a:t>
          </a:r>
          <a:r>
            <a:rPr lang="en-US" b="0" i="0"/>
            <a:t>: Reformat code.</a:t>
          </a:r>
          <a:endParaRPr lang="en-US"/>
        </a:p>
      </dgm:t>
    </dgm:pt>
    <dgm:pt modelId="{CDB57A22-EB6E-4E55-9E5D-36D75231B80F}" type="parTrans" cxnId="{629E6D03-D97F-41DF-925F-DE1F2879AF7D}">
      <dgm:prSet/>
      <dgm:spPr/>
      <dgm:t>
        <a:bodyPr/>
        <a:lstStyle/>
        <a:p>
          <a:endParaRPr lang="en-US"/>
        </a:p>
      </dgm:t>
    </dgm:pt>
    <dgm:pt modelId="{4920681E-7E59-447C-BDC2-AA8BD9753AAD}" type="sibTrans" cxnId="{629E6D03-D97F-41DF-925F-DE1F2879AF7D}">
      <dgm:prSet/>
      <dgm:spPr/>
      <dgm:t>
        <a:bodyPr/>
        <a:lstStyle/>
        <a:p>
          <a:endParaRPr lang="en-US"/>
        </a:p>
      </dgm:t>
    </dgm:pt>
    <dgm:pt modelId="{09E97E64-3FF5-4EC5-95FF-F709979F0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/</a:t>
          </a:r>
          <a:r>
            <a:rPr lang="en-US" b="0" i="0"/>
            <a:t>: Comment/uncomment with line comment.</a:t>
          </a:r>
          <a:endParaRPr lang="en-US"/>
        </a:p>
      </dgm:t>
    </dgm:pt>
    <dgm:pt modelId="{5258C727-7559-4EEC-8186-F856BDE05D06}" type="parTrans" cxnId="{77C7E510-D173-4F83-8360-D7004B8B5F0A}">
      <dgm:prSet/>
      <dgm:spPr/>
      <dgm:t>
        <a:bodyPr/>
        <a:lstStyle/>
        <a:p>
          <a:endParaRPr lang="en-US"/>
        </a:p>
      </dgm:t>
    </dgm:pt>
    <dgm:pt modelId="{E44B78E6-D399-49FD-B646-8761803A8256}" type="sibTrans" cxnId="{77C7E510-D173-4F83-8360-D7004B8B5F0A}">
      <dgm:prSet/>
      <dgm:spPr/>
      <dgm:t>
        <a:bodyPr/>
        <a:lstStyle/>
        <a:p>
          <a:endParaRPr lang="en-US"/>
        </a:p>
      </dgm:t>
    </dgm:pt>
    <dgm:pt modelId="{9A9D5052-A3BE-4541-AC84-D669E9346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Ctrl + Shift + /</a:t>
          </a:r>
          <a:r>
            <a:rPr lang="en-US" b="0" i="0"/>
            <a:t>: Comment/uncomment with block comment.</a:t>
          </a:r>
          <a:endParaRPr lang="en-US"/>
        </a:p>
      </dgm:t>
    </dgm:pt>
    <dgm:pt modelId="{960520F4-675F-41B3-811E-0FEB44CA6848}" type="parTrans" cxnId="{D6BF9A62-CAE7-42E1-9372-E706DBFB6EFC}">
      <dgm:prSet/>
      <dgm:spPr/>
      <dgm:t>
        <a:bodyPr/>
        <a:lstStyle/>
        <a:p>
          <a:endParaRPr lang="en-US"/>
        </a:p>
      </dgm:t>
    </dgm:pt>
    <dgm:pt modelId="{C95082F1-3741-4468-8FA7-F6E9023A9312}" type="sibTrans" cxnId="{D6BF9A62-CAE7-42E1-9372-E706DBFB6EFC}">
      <dgm:prSet/>
      <dgm:spPr/>
      <dgm:t>
        <a:bodyPr/>
        <a:lstStyle/>
        <a:p>
          <a:endParaRPr lang="en-US"/>
        </a:p>
      </dgm:t>
    </dgm:pt>
    <dgm:pt modelId="{640C25DC-8E8F-4046-A858-3A71974E4B1B}" type="pres">
      <dgm:prSet presAssocID="{B93D52CF-968D-4715-B8BC-0F4C1F955671}" presName="root" presStyleCnt="0">
        <dgm:presLayoutVars>
          <dgm:dir/>
          <dgm:resizeHandles val="exact"/>
        </dgm:presLayoutVars>
      </dgm:prSet>
      <dgm:spPr/>
    </dgm:pt>
    <dgm:pt modelId="{E52249DF-D228-4911-88EC-388656ACB4D3}" type="pres">
      <dgm:prSet presAssocID="{917C9D04-EB9A-4455-8780-D3AEB9C6CB69}" presName="compNode" presStyleCnt="0"/>
      <dgm:spPr/>
    </dgm:pt>
    <dgm:pt modelId="{9DFA262F-C180-4E47-A0BA-9B71DA02F2A2}" type="pres">
      <dgm:prSet presAssocID="{917C9D04-EB9A-4455-8780-D3AEB9C6CB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כונת כתיבה"/>
        </a:ext>
      </dgm:extLst>
    </dgm:pt>
    <dgm:pt modelId="{F9095EA0-DFA3-4F77-9ACF-5BE4AB13132F}" type="pres">
      <dgm:prSet presAssocID="{917C9D04-EB9A-4455-8780-D3AEB9C6CB69}" presName="spaceRect" presStyleCnt="0"/>
      <dgm:spPr/>
    </dgm:pt>
    <dgm:pt modelId="{9440538B-E9FC-4486-B334-7C1527447A1D}" type="pres">
      <dgm:prSet presAssocID="{917C9D04-EB9A-4455-8780-D3AEB9C6CB69}" presName="textRect" presStyleLbl="revTx" presStyleIdx="0" presStyleCnt="5">
        <dgm:presLayoutVars>
          <dgm:chMax val="1"/>
          <dgm:chPref val="1"/>
        </dgm:presLayoutVars>
      </dgm:prSet>
      <dgm:spPr/>
    </dgm:pt>
    <dgm:pt modelId="{4E3BE699-5629-4139-B576-4ED4B5CAE614}" type="pres">
      <dgm:prSet presAssocID="{C44603B4-CDE6-4413-83E3-6DBBC7AF71D5}" presName="sibTrans" presStyleCnt="0"/>
      <dgm:spPr/>
    </dgm:pt>
    <dgm:pt modelId="{A772851C-6265-45E3-AC9B-00642E04E411}" type="pres">
      <dgm:prSet presAssocID="{2FB58B2B-AA59-4DFA-9A7A-CC17A83F7AAA}" presName="compNode" presStyleCnt="0"/>
      <dgm:spPr/>
    </dgm:pt>
    <dgm:pt modelId="{BA3F5CD7-EBF7-4C87-87C1-BC9C4BED4425}" type="pres">
      <dgm:prSet presAssocID="{2FB58B2B-AA59-4DFA-9A7A-CC17A83F7A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CE9521DE-67F2-4314-BBA4-1713A7682C9F}" type="pres">
      <dgm:prSet presAssocID="{2FB58B2B-AA59-4DFA-9A7A-CC17A83F7AAA}" presName="spaceRect" presStyleCnt="0"/>
      <dgm:spPr/>
    </dgm:pt>
    <dgm:pt modelId="{427BC4D8-699E-4993-AC1E-0346B7ED36D3}" type="pres">
      <dgm:prSet presAssocID="{2FB58B2B-AA59-4DFA-9A7A-CC17A83F7AAA}" presName="textRect" presStyleLbl="revTx" presStyleIdx="1" presStyleCnt="5">
        <dgm:presLayoutVars>
          <dgm:chMax val="1"/>
          <dgm:chPref val="1"/>
        </dgm:presLayoutVars>
      </dgm:prSet>
      <dgm:spPr/>
    </dgm:pt>
    <dgm:pt modelId="{9D45933F-58F3-4CBE-A19E-9672D0D82BD8}" type="pres">
      <dgm:prSet presAssocID="{EB092AE7-CFE0-43D0-BCF3-D04764960D0E}" presName="sibTrans" presStyleCnt="0"/>
      <dgm:spPr/>
    </dgm:pt>
    <dgm:pt modelId="{73B60668-7DCC-4795-B699-DAD7E2AF440A}" type="pres">
      <dgm:prSet presAssocID="{61D2AD33-7C46-4950-8269-3ECE89EDC1B5}" presName="compNode" presStyleCnt="0"/>
      <dgm:spPr/>
    </dgm:pt>
    <dgm:pt modelId="{2EC70834-CD6A-4939-88B4-2C855215C790}" type="pres">
      <dgm:prSet presAssocID="{61D2AD33-7C46-4950-8269-3ECE89EDC1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שולחן"/>
        </a:ext>
      </dgm:extLst>
    </dgm:pt>
    <dgm:pt modelId="{8FB7E2CF-B7BA-4627-9590-D08A1AE7DEA2}" type="pres">
      <dgm:prSet presAssocID="{61D2AD33-7C46-4950-8269-3ECE89EDC1B5}" presName="spaceRect" presStyleCnt="0"/>
      <dgm:spPr/>
    </dgm:pt>
    <dgm:pt modelId="{238BE443-A6AD-49AF-80F6-0E134F945A65}" type="pres">
      <dgm:prSet presAssocID="{61D2AD33-7C46-4950-8269-3ECE89EDC1B5}" presName="textRect" presStyleLbl="revTx" presStyleIdx="2" presStyleCnt="5">
        <dgm:presLayoutVars>
          <dgm:chMax val="1"/>
          <dgm:chPref val="1"/>
        </dgm:presLayoutVars>
      </dgm:prSet>
      <dgm:spPr/>
    </dgm:pt>
    <dgm:pt modelId="{9630D976-5310-463B-A341-8B7CC29221E2}" type="pres">
      <dgm:prSet presAssocID="{4920681E-7E59-447C-BDC2-AA8BD9753AAD}" presName="sibTrans" presStyleCnt="0"/>
      <dgm:spPr/>
    </dgm:pt>
    <dgm:pt modelId="{50D9DFE6-3560-4E22-ACF6-091328083796}" type="pres">
      <dgm:prSet presAssocID="{09E97E64-3FF5-4EC5-95FF-F709979F0CBF}" presName="compNode" presStyleCnt="0"/>
      <dgm:spPr/>
    </dgm:pt>
    <dgm:pt modelId="{BD179713-E954-41B7-B412-455630201A69}" type="pres">
      <dgm:prSet presAssocID="{09E97E64-3FF5-4EC5-95FF-F709979F0C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סמך"/>
        </a:ext>
      </dgm:extLst>
    </dgm:pt>
    <dgm:pt modelId="{D8FD9537-C254-4F8E-BE1D-CA67BF82A9F7}" type="pres">
      <dgm:prSet presAssocID="{09E97E64-3FF5-4EC5-95FF-F709979F0CBF}" presName="spaceRect" presStyleCnt="0"/>
      <dgm:spPr/>
    </dgm:pt>
    <dgm:pt modelId="{0EE07BE6-FABD-4F8B-9811-C6358E3D2D20}" type="pres">
      <dgm:prSet presAssocID="{09E97E64-3FF5-4EC5-95FF-F709979F0CBF}" presName="textRect" presStyleLbl="revTx" presStyleIdx="3" presStyleCnt="5">
        <dgm:presLayoutVars>
          <dgm:chMax val="1"/>
          <dgm:chPref val="1"/>
        </dgm:presLayoutVars>
      </dgm:prSet>
      <dgm:spPr/>
    </dgm:pt>
    <dgm:pt modelId="{30341442-A4D0-496F-B2B4-ADA137ABBDC6}" type="pres">
      <dgm:prSet presAssocID="{E44B78E6-D399-49FD-B646-8761803A8256}" presName="sibTrans" presStyleCnt="0"/>
      <dgm:spPr/>
    </dgm:pt>
    <dgm:pt modelId="{583D73C7-4D86-4FAE-9E21-9DE4E147CE0A}" type="pres">
      <dgm:prSet presAssocID="{9A9D5052-A3BE-4541-AC84-D669E93466F1}" presName="compNode" presStyleCnt="0"/>
      <dgm:spPr/>
    </dgm:pt>
    <dgm:pt modelId="{443485C1-4029-43DC-AF05-1B6D08A966E1}" type="pres">
      <dgm:prSet presAssocID="{9A9D5052-A3BE-4541-AC84-D669E93466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כתוביות"/>
        </a:ext>
      </dgm:extLst>
    </dgm:pt>
    <dgm:pt modelId="{7BC41272-159B-4403-BAF5-E255C341BC46}" type="pres">
      <dgm:prSet presAssocID="{9A9D5052-A3BE-4541-AC84-D669E93466F1}" presName="spaceRect" presStyleCnt="0"/>
      <dgm:spPr/>
    </dgm:pt>
    <dgm:pt modelId="{315D3CB1-E0F3-417B-BA5B-CE29960434DF}" type="pres">
      <dgm:prSet presAssocID="{9A9D5052-A3BE-4541-AC84-D669E93466F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9E6D03-D97F-41DF-925F-DE1F2879AF7D}" srcId="{B93D52CF-968D-4715-B8BC-0F4C1F955671}" destId="{61D2AD33-7C46-4950-8269-3ECE89EDC1B5}" srcOrd="2" destOrd="0" parTransId="{CDB57A22-EB6E-4E55-9E5D-36D75231B80F}" sibTransId="{4920681E-7E59-447C-BDC2-AA8BD9753AAD}"/>
    <dgm:cxn modelId="{77C7E510-D173-4F83-8360-D7004B8B5F0A}" srcId="{B93D52CF-968D-4715-B8BC-0F4C1F955671}" destId="{09E97E64-3FF5-4EC5-95FF-F709979F0CBF}" srcOrd="3" destOrd="0" parTransId="{5258C727-7559-4EEC-8186-F856BDE05D06}" sibTransId="{E44B78E6-D399-49FD-B646-8761803A8256}"/>
    <dgm:cxn modelId="{CEF81616-3BE4-4BA8-9783-F3C1EF2C3961}" type="presOf" srcId="{2FB58B2B-AA59-4DFA-9A7A-CC17A83F7AAA}" destId="{427BC4D8-699E-4993-AC1E-0346B7ED36D3}" srcOrd="0" destOrd="0" presId="urn:microsoft.com/office/officeart/2018/2/layout/IconLabelList"/>
    <dgm:cxn modelId="{D6BF9A62-CAE7-42E1-9372-E706DBFB6EFC}" srcId="{B93D52CF-968D-4715-B8BC-0F4C1F955671}" destId="{9A9D5052-A3BE-4541-AC84-D669E93466F1}" srcOrd="4" destOrd="0" parTransId="{960520F4-675F-41B3-811E-0FEB44CA6848}" sibTransId="{C95082F1-3741-4468-8FA7-F6E9023A9312}"/>
    <dgm:cxn modelId="{8EF9F076-806B-4A03-8A3B-7A2C86CB7349}" srcId="{B93D52CF-968D-4715-B8BC-0F4C1F955671}" destId="{917C9D04-EB9A-4455-8780-D3AEB9C6CB69}" srcOrd="0" destOrd="0" parTransId="{37AB01D8-88F1-4B7C-81C9-4C7F60A815FC}" sibTransId="{C44603B4-CDE6-4413-83E3-6DBBC7AF71D5}"/>
    <dgm:cxn modelId="{F612189F-0468-4ED6-A08B-8128D51293DC}" type="presOf" srcId="{B93D52CF-968D-4715-B8BC-0F4C1F955671}" destId="{640C25DC-8E8F-4046-A858-3A71974E4B1B}" srcOrd="0" destOrd="0" presId="urn:microsoft.com/office/officeart/2018/2/layout/IconLabelList"/>
    <dgm:cxn modelId="{52662DCF-4C5F-484A-BE6C-D35D90A96ADC}" type="presOf" srcId="{9A9D5052-A3BE-4541-AC84-D669E93466F1}" destId="{315D3CB1-E0F3-417B-BA5B-CE29960434DF}" srcOrd="0" destOrd="0" presId="urn:microsoft.com/office/officeart/2018/2/layout/IconLabelList"/>
    <dgm:cxn modelId="{C336C1D0-BE0C-4C98-96C4-931A11949A59}" type="presOf" srcId="{61D2AD33-7C46-4950-8269-3ECE89EDC1B5}" destId="{238BE443-A6AD-49AF-80F6-0E134F945A65}" srcOrd="0" destOrd="0" presId="urn:microsoft.com/office/officeart/2018/2/layout/IconLabelList"/>
    <dgm:cxn modelId="{A2A3D3D3-C847-4D31-AD31-DD44FDE3EA6A}" srcId="{B93D52CF-968D-4715-B8BC-0F4C1F955671}" destId="{2FB58B2B-AA59-4DFA-9A7A-CC17A83F7AAA}" srcOrd="1" destOrd="0" parTransId="{C7B05EEB-6896-40AB-871F-EC3EBF348DCA}" sibTransId="{EB092AE7-CFE0-43D0-BCF3-D04764960D0E}"/>
    <dgm:cxn modelId="{0C5B51E4-4A9C-4408-8D9C-639E66A6800F}" type="presOf" srcId="{09E97E64-3FF5-4EC5-95FF-F709979F0CBF}" destId="{0EE07BE6-FABD-4F8B-9811-C6358E3D2D20}" srcOrd="0" destOrd="0" presId="urn:microsoft.com/office/officeart/2018/2/layout/IconLabelList"/>
    <dgm:cxn modelId="{798401F8-F2D5-46FE-86CE-AAE80CB5FFD3}" type="presOf" srcId="{917C9D04-EB9A-4455-8780-D3AEB9C6CB69}" destId="{9440538B-E9FC-4486-B334-7C1527447A1D}" srcOrd="0" destOrd="0" presId="urn:microsoft.com/office/officeart/2018/2/layout/IconLabelList"/>
    <dgm:cxn modelId="{DBD461E4-584E-489D-A3B9-C9E688A2DC3D}" type="presParOf" srcId="{640C25DC-8E8F-4046-A858-3A71974E4B1B}" destId="{E52249DF-D228-4911-88EC-388656ACB4D3}" srcOrd="0" destOrd="0" presId="urn:microsoft.com/office/officeart/2018/2/layout/IconLabelList"/>
    <dgm:cxn modelId="{FE1342E5-394B-45FD-BBFC-B83F81ABADF6}" type="presParOf" srcId="{E52249DF-D228-4911-88EC-388656ACB4D3}" destId="{9DFA262F-C180-4E47-A0BA-9B71DA02F2A2}" srcOrd="0" destOrd="0" presId="urn:microsoft.com/office/officeart/2018/2/layout/IconLabelList"/>
    <dgm:cxn modelId="{6CE50D91-4F21-4F9E-A9F5-48B46B987ABE}" type="presParOf" srcId="{E52249DF-D228-4911-88EC-388656ACB4D3}" destId="{F9095EA0-DFA3-4F77-9ACF-5BE4AB13132F}" srcOrd="1" destOrd="0" presId="urn:microsoft.com/office/officeart/2018/2/layout/IconLabelList"/>
    <dgm:cxn modelId="{FBBC0BC3-4E11-4EF4-A4A1-42875C881D25}" type="presParOf" srcId="{E52249DF-D228-4911-88EC-388656ACB4D3}" destId="{9440538B-E9FC-4486-B334-7C1527447A1D}" srcOrd="2" destOrd="0" presId="urn:microsoft.com/office/officeart/2018/2/layout/IconLabelList"/>
    <dgm:cxn modelId="{4678D08F-9408-4F85-A09B-750C41DD0DB1}" type="presParOf" srcId="{640C25DC-8E8F-4046-A858-3A71974E4B1B}" destId="{4E3BE699-5629-4139-B576-4ED4B5CAE614}" srcOrd="1" destOrd="0" presId="urn:microsoft.com/office/officeart/2018/2/layout/IconLabelList"/>
    <dgm:cxn modelId="{43410BDB-B6B7-4A23-8292-8127DDBE8C49}" type="presParOf" srcId="{640C25DC-8E8F-4046-A858-3A71974E4B1B}" destId="{A772851C-6265-45E3-AC9B-00642E04E411}" srcOrd="2" destOrd="0" presId="urn:microsoft.com/office/officeart/2018/2/layout/IconLabelList"/>
    <dgm:cxn modelId="{3B11BFB6-FF3A-4822-A79A-AA8DA86DF2AB}" type="presParOf" srcId="{A772851C-6265-45E3-AC9B-00642E04E411}" destId="{BA3F5CD7-EBF7-4C87-87C1-BC9C4BED4425}" srcOrd="0" destOrd="0" presId="urn:microsoft.com/office/officeart/2018/2/layout/IconLabelList"/>
    <dgm:cxn modelId="{2AAB96B6-188A-491F-8F35-D47E17BE5B99}" type="presParOf" srcId="{A772851C-6265-45E3-AC9B-00642E04E411}" destId="{CE9521DE-67F2-4314-BBA4-1713A7682C9F}" srcOrd="1" destOrd="0" presId="urn:microsoft.com/office/officeart/2018/2/layout/IconLabelList"/>
    <dgm:cxn modelId="{679A0F9D-E33B-4F70-A234-92A3944874E1}" type="presParOf" srcId="{A772851C-6265-45E3-AC9B-00642E04E411}" destId="{427BC4D8-699E-4993-AC1E-0346B7ED36D3}" srcOrd="2" destOrd="0" presId="urn:microsoft.com/office/officeart/2018/2/layout/IconLabelList"/>
    <dgm:cxn modelId="{7A0A9C96-F377-4067-AC43-90DC2FC58523}" type="presParOf" srcId="{640C25DC-8E8F-4046-A858-3A71974E4B1B}" destId="{9D45933F-58F3-4CBE-A19E-9672D0D82BD8}" srcOrd="3" destOrd="0" presId="urn:microsoft.com/office/officeart/2018/2/layout/IconLabelList"/>
    <dgm:cxn modelId="{D6F830B7-5264-4DEB-8404-29A18D852342}" type="presParOf" srcId="{640C25DC-8E8F-4046-A858-3A71974E4B1B}" destId="{73B60668-7DCC-4795-B699-DAD7E2AF440A}" srcOrd="4" destOrd="0" presId="urn:microsoft.com/office/officeart/2018/2/layout/IconLabelList"/>
    <dgm:cxn modelId="{89C06818-9FC0-4134-9625-3C6EAF777F2D}" type="presParOf" srcId="{73B60668-7DCC-4795-B699-DAD7E2AF440A}" destId="{2EC70834-CD6A-4939-88B4-2C855215C790}" srcOrd="0" destOrd="0" presId="urn:microsoft.com/office/officeart/2018/2/layout/IconLabelList"/>
    <dgm:cxn modelId="{01361EF9-6E13-41BB-8957-296D10796ECA}" type="presParOf" srcId="{73B60668-7DCC-4795-B699-DAD7E2AF440A}" destId="{8FB7E2CF-B7BA-4627-9590-D08A1AE7DEA2}" srcOrd="1" destOrd="0" presId="urn:microsoft.com/office/officeart/2018/2/layout/IconLabelList"/>
    <dgm:cxn modelId="{AF3FDD75-DCE2-49E6-BBE4-BB968261983F}" type="presParOf" srcId="{73B60668-7DCC-4795-B699-DAD7E2AF440A}" destId="{238BE443-A6AD-49AF-80F6-0E134F945A65}" srcOrd="2" destOrd="0" presId="urn:microsoft.com/office/officeart/2018/2/layout/IconLabelList"/>
    <dgm:cxn modelId="{59CE203C-84C6-416C-A1F6-799444E14438}" type="presParOf" srcId="{640C25DC-8E8F-4046-A858-3A71974E4B1B}" destId="{9630D976-5310-463B-A341-8B7CC29221E2}" srcOrd="5" destOrd="0" presId="urn:microsoft.com/office/officeart/2018/2/layout/IconLabelList"/>
    <dgm:cxn modelId="{A77A15BC-B5A7-4A60-BFB3-191E71304B93}" type="presParOf" srcId="{640C25DC-8E8F-4046-A858-3A71974E4B1B}" destId="{50D9DFE6-3560-4E22-ACF6-091328083796}" srcOrd="6" destOrd="0" presId="urn:microsoft.com/office/officeart/2018/2/layout/IconLabelList"/>
    <dgm:cxn modelId="{AF599623-D7C4-4C27-8775-C5BE22F0AE75}" type="presParOf" srcId="{50D9DFE6-3560-4E22-ACF6-091328083796}" destId="{BD179713-E954-41B7-B412-455630201A69}" srcOrd="0" destOrd="0" presId="urn:microsoft.com/office/officeart/2018/2/layout/IconLabelList"/>
    <dgm:cxn modelId="{526C1AFA-D65C-4220-AB83-2064A1A6F9F6}" type="presParOf" srcId="{50D9DFE6-3560-4E22-ACF6-091328083796}" destId="{D8FD9537-C254-4F8E-BE1D-CA67BF82A9F7}" srcOrd="1" destOrd="0" presId="urn:microsoft.com/office/officeart/2018/2/layout/IconLabelList"/>
    <dgm:cxn modelId="{D668355C-D299-4204-B688-579CD82E5321}" type="presParOf" srcId="{50D9DFE6-3560-4E22-ACF6-091328083796}" destId="{0EE07BE6-FABD-4F8B-9811-C6358E3D2D20}" srcOrd="2" destOrd="0" presId="urn:microsoft.com/office/officeart/2018/2/layout/IconLabelList"/>
    <dgm:cxn modelId="{20DA44A7-19D3-43C2-AAEE-12F27258EB0E}" type="presParOf" srcId="{640C25DC-8E8F-4046-A858-3A71974E4B1B}" destId="{30341442-A4D0-496F-B2B4-ADA137ABBDC6}" srcOrd="7" destOrd="0" presId="urn:microsoft.com/office/officeart/2018/2/layout/IconLabelList"/>
    <dgm:cxn modelId="{4A45F2AC-A090-4340-B9F5-FEEE6E7EC510}" type="presParOf" srcId="{640C25DC-8E8F-4046-A858-3A71974E4B1B}" destId="{583D73C7-4D86-4FAE-9E21-9DE4E147CE0A}" srcOrd="8" destOrd="0" presId="urn:microsoft.com/office/officeart/2018/2/layout/IconLabelList"/>
    <dgm:cxn modelId="{283E3020-7074-4128-94C4-BCE7222719F1}" type="presParOf" srcId="{583D73C7-4D86-4FAE-9E21-9DE4E147CE0A}" destId="{443485C1-4029-43DC-AF05-1B6D08A966E1}" srcOrd="0" destOrd="0" presId="urn:microsoft.com/office/officeart/2018/2/layout/IconLabelList"/>
    <dgm:cxn modelId="{2A95B8AF-FC9D-4093-B66E-8342AD7830F4}" type="presParOf" srcId="{583D73C7-4D86-4FAE-9E21-9DE4E147CE0A}" destId="{7BC41272-159B-4403-BAF5-E255C341BC46}" srcOrd="1" destOrd="0" presId="urn:microsoft.com/office/officeart/2018/2/layout/IconLabelList"/>
    <dgm:cxn modelId="{43DB65E1-A3B4-4507-BCE0-A3D3ECE2E09B}" type="presParOf" srcId="{583D73C7-4D86-4FAE-9E21-9DE4E147CE0A}" destId="{315D3CB1-E0F3-417B-BA5B-CE29960434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A262F-C180-4E47-A0BA-9B71DA02F2A2}">
      <dsp:nvSpPr>
        <dsp:cNvPr id="0" name=""/>
        <dsp:cNvSpPr/>
      </dsp:nvSpPr>
      <dsp:spPr>
        <a:xfrm>
          <a:off x="667934" y="193784"/>
          <a:ext cx="605917" cy="605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0538B-E9FC-4486-B334-7C1527447A1D}">
      <dsp:nvSpPr>
        <dsp:cNvPr id="0" name=""/>
        <dsp:cNvSpPr/>
      </dsp:nvSpPr>
      <dsp:spPr>
        <a:xfrm>
          <a:off x="297651" y="1005149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Space</a:t>
          </a:r>
          <a:r>
            <a:rPr lang="en-US" sz="1100" b="0" i="0" kern="1200"/>
            <a:t>: Invoke code completion.</a:t>
          </a:r>
          <a:endParaRPr lang="en-US" sz="1100" kern="1200"/>
        </a:p>
      </dsp:txBody>
      <dsp:txXfrm>
        <a:off x="297651" y="1005149"/>
        <a:ext cx="1346484" cy="538593"/>
      </dsp:txXfrm>
    </dsp:sp>
    <dsp:sp modelId="{BA3F5CD7-EBF7-4C87-87C1-BC9C4BED4425}">
      <dsp:nvSpPr>
        <dsp:cNvPr id="0" name=""/>
        <dsp:cNvSpPr/>
      </dsp:nvSpPr>
      <dsp:spPr>
        <a:xfrm>
          <a:off x="2250054" y="193784"/>
          <a:ext cx="605917" cy="605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BC4D8-699E-4993-AC1E-0346B7ED36D3}">
      <dsp:nvSpPr>
        <dsp:cNvPr id="0" name=""/>
        <dsp:cNvSpPr/>
      </dsp:nvSpPr>
      <dsp:spPr>
        <a:xfrm>
          <a:off x="1879770" y="1005149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Shift + Space</a:t>
          </a:r>
          <a:r>
            <a:rPr lang="en-US" sz="1100" b="0" i="0" kern="1200"/>
            <a:t>: Smart code completion, suggests relevant symbols.</a:t>
          </a:r>
          <a:endParaRPr lang="en-US" sz="1100" kern="1200"/>
        </a:p>
      </dsp:txBody>
      <dsp:txXfrm>
        <a:off x="1879770" y="1005149"/>
        <a:ext cx="1346484" cy="538593"/>
      </dsp:txXfrm>
    </dsp:sp>
    <dsp:sp modelId="{2EC70834-CD6A-4939-88B4-2C855215C790}">
      <dsp:nvSpPr>
        <dsp:cNvPr id="0" name=""/>
        <dsp:cNvSpPr/>
      </dsp:nvSpPr>
      <dsp:spPr>
        <a:xfrm>
          <a:off x="3832173" y="193784"/>
          <a:ext cx="605917" cy="605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BE443-A6AD-49AF-80F6-0E134F945A65}">
      <dsp:nvSpPr>
        <dsp:cNvPr id="0" name=""/>
        <dsp:cNvSpPr/>
      </dsp:nvSpPr>
      <dsp:spPr>
        <a:xfrm>
          <a:off x="3461889" y="1005149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Alt + L</a:t>
          </a:r>
          <a:r>
            <a:rPr lang="en-US" sz="1100" b="0" i="0" kern="1200"/>
            <a:t>: Reformat code.</a:t>
          </a:r>
          <a:endParaRPr lang="en-US" sz="1100" kern="1200"/>
        </a:p>
      </dsp:txBody>
      <dsp:txXfrm>
        <a:off x="3461889" y="1005149"/>
        <a:ext cx="1346484" cy="538593"/>
      </dsp:txXfrm>
    </dsp:sp>
    <dsp:sp modelId="{BD179713-E954-41B7-B412-455630201A69}">
      <dsp:nvSpPr>
        <dsp:cNvPr id="0" name=""/>
        <dsp:cNvSpPr/>
      </dsp:nvSpPr>
      <dsp:spPr>
        <a:xfrm>
          <a:off x="1458994" y="1880364"/>
          <a:ext cx="605917" cy="605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7BE6-FABD-4F8B-9811-C6358E3D2D20}">
      <dsp:nvSpPr>
        <dsp:cNvPr id="0" name=""/>
        <dsp:cNvSpPr/>
      </dsp:nvSpPr>
      <dsp:spPr>
        <a:xfrm>
          <a:off x="1088711" y="2691728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/</a:t>
          </a:r>
          <a:r>
            <a:rPr lang="en-US" sz="1100" b="0" i="0" kern="1200"/>
            <a:t>: Comment/uncomment with line comment.</a:t>
          </a:r>
          <a:endParaRPr lang="en-US" sz="1100" kern="1200"/>
        </a:p>
      </dsp:txBody>
      <dsp:txXfrm>
        <a:off x="1088711" y="2691728"/>
        <a:ext cx="1346484" cy="538593"/>
      </dsp:txXfrm>
    </dsp:sp>
    <dsp:sp modelId="{443485C1-4029-43DC-AF05-1B6D08A966E1}">
      <dsp:nvSpPr>
        <dsp:cNvPr id="0" name=""/>
        <dsp:cNvSpPr/>
      </dsp:nvSpPr>
      <dsp:spPr>
        <a:xfrm>
          <a:off x="3041113" y="1880364"/>
          <a:ext cx="605917" cy="605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D3CB1-E0F3-417B-BA5B-CE29960434DF}">
      <dsp:nvSpPr>
        <dsp:cNvPr id="0" name=""/>
        <dsp:cNvSpPr/>
      </dsp:nvSpPr>
      <dsp:spPr>
        <a:xfrm>
          <a:off x="2670830" y="2691728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Ctrl + Shift + /</a:t>
          </a:r>
          <a:r>
            <a:rPr lang="en-US" sz="1100" b="0" i="0" kern="1200"/>
            <a:t>: Comment/uncomment with block comment.</a:t>
          </a:r>
          <a:endParaRPr lang="en-US" sz="1100" kern="1200"/>
        </a:p>
      </dsp:txBody>
      <dsp:txXfrm>
        <a:off x="2670830" y="2691728"/>
        <a:ext cx="1346484" cy="53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r>
              <a:rPr lang="he-IL"/>
              <a:t>בס"ד</a:t>
            </a:r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ב'/אדר ב/תשפ"ד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r>
              <a:rPr lang="he-IL"/>
              <a:t>בס"ד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ב'/אדר ב/תשפ"ד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27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8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552A8-C0A6-EBB9-F99A-A491CE98AC73}"/>
              </a:ext>
            </a:extLst>
          </p:cNvPr>
          <p:cNvSpPr txBox="1"/>
          <p:nvPr userDrawn="1"/>
        </p:nvSpPr>
        <p:spPr>
          <a:xfrm>
            <a:off x="11100816" y="310896"/>
            <a:ext cx="63511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dirty="0">
                <a:cs typeface="+mj-cs"/>
              </a:rPr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8353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p:hf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community/education/#students/" TargetMode="External"/><Relationship Id="rId2" Type="http://schemas.openxmlformats.org/officeDocument/2006/relationships/hyperlink" Target="https://www.jetbrains.com/idea/download/?section=window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C627CB9-AECD-41DE-84E9-2A4715D3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8696563-D54B-4D4B-A776-AF4D907D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10"/>
            <a:ext cx="12191979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50CB7-77AF-4F12-B1CA-C32A3CF4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מבוא לחישוב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1תרגול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5D4B-F475-9AEA-D094-50698729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0B2AC-0AAE-8C22-8517-8FB13B083F63}"/>
              </a:ext>
            </a:extLst>
          </p:cNvPr>
          <p:cNvSpPr txBox="1"/>
          <p:nvPr/>
        </p:nvSpPr>
        <p:spPr>
          <a:xfrm>
            <a:off x="4836671" y="4387333"/>
            <a:ext cx="25186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600"/>
              </a:spcAft>
            </a:pPr>
            <a:r>
              <a:rPr lang="he-IL" dirty="0"/>
              <a:t>ערך וכתב: אברהם רחימוב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1FDA-B83E-7ED4-371D-003C96C5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95257-9278-DDF5-A598-1C5FAE047A63}"/>
              </a:ext>
            </a:extLst>
          </p:cNvPr>
          <p:cNvSpPr txBox="1"/>
          <p:nvPr/>
        </p:nvSpPr>
        <p:spPr>
          <a:xfrm>
            <a:off x="2007853" y="842666"/>
            <a:ext cx="898034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מן המשתמש שני מספרים שלמים. חשב והדפס את הממוצע שלהם  בשלמים.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737C0-7202-A403-5819-651E4A361067}"/>
              </a:ext>
            </a:extLst>
          </p:cNvPr>
          <p:cNvSpPr txBox="1"/>
          <p:nvPr/>
        </p:nvSpPr>
        <p:spPr>
          <a:xfrm>
            <a:off x="4892197" y="17659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3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שני מספרים ממשיים, חשב והדפס את הממוצע שלהם.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E9EF2-8D28-9D42-B6CA-E6EDAE44514A}"/>
              </a:ext>
            </a:extLst>
          </p:cNvPr>
          <p:cNvSpPr txBox="1"/>
          <p:nvPr/>
        </p:nvSpPr>
        <p:spPr>
          <a:xfrm>
            <a:off x="4892197" y="27926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4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ב-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המבצעת הפעולות הבאות: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קולטת שני מספרים שלמים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 y </a:t>
            </a: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מחשבת את שאירית חלוקה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ב-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ומדפיס אותה.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E58C2-BF80-2D01-84D9-4DE185C78195}"/>
              </a:ext>
            </a:extLst>
          </p:cNvPr>
          <p:cNvSpPr txBox="1"/>
          <p:nvPr/>
        </p:nvSpPr>
        <p:spPr>
          <a:xfrm>
            <a:off x="2082800" y="4096395"/>
            <a:ext cx="8905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תוכנית הקולטת מספר 4 ספרתי ומדפיסה כל איבר בנפרד. (2 שיטות)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D7CDE-F33E-F1E8-25A7-87E26F024CEA}"/>
              </a:ext>
            </a:extLst>
          </p:cNvPr>
          <p:cNvSpPr txBox="1"/>
          <p:nvPr/>
        </p:nvSpPr>
        <p:spPr>
          <a:xfrm>
            <a:off x="4892197" y="484609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6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תכנית הקולטת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מספר המייצג טמפרטורה במעלות צלזיוס, ומדפיסה את הטמפרטורה למעלות פרנהייט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נוסחה: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= °C * 9/5 + 32</a:t>
            </a:r>
          </a:p>
          <a:p>
            <a:pPr algn="r" rtl="1"/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לדוגמה עבור הקלט 25 יודפס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77.0 ועבור הקלט 4- יודפס: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24.8F</a:t>
            </a:r>
          </a:p>
        </p:txBody>
      </p:sp>
    </p:spTree>
    <p:extLst>
      <p:ext uri="{BB962C8B-B14F-4D97-AF65-F5344CB8AC3E}">
        <p14:creationId xmlns:p14="http://schemas.microsoft.com/office/powerpoint/2010/main" val="335007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EE5E09-E08E-F543-D014-932EF72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IntelliJ Shortcuts for Efficient Coding</a:t>
            </a: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ED1AA047-2E83-E251-AE67-505C6D617702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13774" y="2367092"/>
          <a:ext cx="51060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F6F5BA-B0FA-734E-925C-574BAA8800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Up/Down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Move line(s) up/down.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Duplicate current line or selection.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Alt + Enter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Show intention actions, quick fixes.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Optimize imports.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F7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Highlight occurrences of the selected word.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Q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Quick documentation lookup.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F12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Show file structure.</a:t>
            </a:r>
          </a:p>
          <a:p>
            <a:pPr algn="l" rtl="0"/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D51456-4ED6-804C-0E37-528DE649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EE5E09-E08E-F543-D014-932EF72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More…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66C954-7DF3-6984-AE3D-5AD25A0378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F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Search everywhere (files, symbols, actions, etc.).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Alt + Insert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Generate code (constructor, getter/setter, etc.).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Surround with (if statement, try/catch, etc.).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Alt + F7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Find usages (of a selected symbol).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Alt + 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Refactor this (rename, extract method, etc.).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F6F5BA-B0FA-734E-925C-574BAA8800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Recently edited files.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Find action (search for any action/command).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Shift + F6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Rename symbol (variable, method, class, etc.).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Extract variable.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Extract method.</a:t>
            </a:r>
          </a:p>
          <a:p>
            <a:pPr algn="l" rtl="0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Ctrl + Alt + P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Extract parameter.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D51456-4ED6-804C-0E37-528DE649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658-7F9C-6339-49C2-64101008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+mj-cs"/>
              </a:rPr>
              <a:t>מה נלמד בתרגול זה?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50E85-5F33-6DD4-7AFC-5DE10668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היכרות בסיסית עם המתרגל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מדריך לשימוש בסביבת עבודה </a:t>
            </a:r>
            <a:r>
              <a:rPr lang="en-US" sz="3200" dirty="0">
                <a:latin typeface="T"/>
                <a:cs typeface="+mj-cs"/>
              </a:rPr>
              <a:t>IntelliJ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3200" dirty="0">
                <a:latin typeface="T"/>
                <a:cs typeface="+mj-cs"/>
              </a:rPr>
              <a:t>תרגילים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5D71E-2851-979B-BC27-6E509B4A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10AC-3431-AE1F-4751-1CAAD606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000" b="1" u="sng" dirty="0">
                <a:cs typeface="+mj-cs"/>
              </a:rPr>
              <a:t>היכרות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6CD5-4CFC-7094-33D2-C447085A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>
                <a:cs typeface="+mj-cs"/>
              </a:rPr>
              <a:t>שמי: משה עופר</a:t>
            </a:r>
          </a:p>
          <a:p>
            <a:r>
              <a:rPr lang="he-IL" sz="2400" dirty="0">
                <a:cs typeface="+mj-cs"/>
              </a:rPr>
              <a:t>פרטי התקשרות:</a:t>
            </a:r>
          </a:p>
          <a:p>
            <a:pPr lvl="1"/>
            <a:r>
              <a:rPr lang="he-IL" sz="2000" dirty="0">
                <a:cs typeface="+mj-cs"/>
              </a:rPr>
              <a:t>מייל: </a:t>
            </a:r>
            <a:r>
              <a:rPr lang="en-US" sz="2000" dirty="0">
                <a:cs typeface="+mj-cs"/>
              </a:rPr>
              <a:t>mosheofer1@gmail.com</a:t>
            </a:r>
            <a:endParaRPr lang="he-IL" sz="2000" dirty="0">
              <a:cs typeface="+mj-cs"/>
            </a:endParaRPr>
          </a:p>
          <a:p>
            <a:pPr lvl="1"/>
            <a:r>
              <a:rPr lang="he-IL" sz="2000" dirty="0">
                <a:cs typeface="+mj-cs"/>
              </a:rPr>
              <a:t>פורום הקורס במודל – לשאלות כלליות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AC341-769C-403D-F253-2E8B1B5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C3C0-2BAA-7EF5-1977-7E8F6068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מדריך לשימוש בסביבת העבודה - </a:t>
            </a:r>
            <a:r>
              <a:rPr lang="en-US" dirty="0" err="1"/>
              <a:t>Intellij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964D-3467-CEC2-9B97-5F933EA7B9D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67512" y="2018310"/>
            <a:ext cx="10856976" cy="4197096"/>
          </a:xfrm>
        </p:spPr>
        <p:txBody>
          <a:bodyPr>
            <a:normAutofit/>
          </a:bodyPr>
          <a:lstStyle/>
          <a:p>
            <a:r>
              <a:rPr lang="he-IL" dirty="0"/>
              <a:t>התקנה - נכנסים לקישור הבא: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Download IntelliJ in this link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גרסה רגילה - </a:t>
            </a:r>
            <a:r>
              <a:rPr lang="en-US" dirty="0"/>
              <a:t>Community Edition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גרסה אולטימטיבית(מצריך רישיון) – </a:t>
            </a:r>
            <a:r>
              <a:rPr lang="en-US" dirty="0"/>
              <a:t>Ultimate edition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למי שרוצה, ניתן ליצור חשבון אוניברסיטאי בקישור הבא(יש הסבר מפורט באתר) ולהשיג את הגרסה האולטימטיבית 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Free license for students to get ultimate version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FA950-AE31-550D-A0E3-01C03CBA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9FE-3243-499A-2C1A-89DCAAED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0353-4FBA-345D-D797-7850DD5D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0ABF21-1198-BD8E-DB25-EB1743B6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22" y="1951639"/>
            <a:ext cx="9327913" cy="40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2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B896-29DF-0459-311C-E9703240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המשך 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9774-3D31-DA24-1916-AAB061A7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4E376-1634-0D29-FC5F-EF4B80DB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32" y="2014194"/>
            <a:ext cx="7340735" cy="45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B896-29DF-0459-311C-E9703240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המשך יצירת פרויקט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9774-3D31-DA24-1916-AAB061A7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8226B-0F9E-078B-DB99-C48C6F36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2175045"/>
            <a:ext cx="10305288" cy="35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1273-89D5-96A9-0116-F57C99BF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יצירת פרויקט חדש</a:t>
            </a:r>
            <a:r>
              <a:rPr lang="en-US" dirty="0"/>
              <a:t>/</a:t>
            </a:r>
            <a:r>
              <a:rPr lang="he-IL" dirty="0"/>
              <a:t>חבילה</a:t>
            </a:r>
            <a:r>
              <a:rPr lang="en-US" dirty="0"/>
              <a:t>/</a:t>
            </a:r>
            <a:r>
              <a:rPr lang="he-IL" dirty="0"/>
              <a:t>מחלקה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E0937-6EB2-3929-D245-8CC185F8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A6A59-3B9A-ED52-2926-CF148E124B71}"/>
                  </a:ext>
                </a:extLst>
              </p:cNvPr>
              <p:cNvSpPr txBox="1"/>
              <p:nvPr/>
            </p:nvSpPr>
            <p:spPr>
              <a:xfrm>
                <a:off x="1066800" y="2014194"/>
                <a:ext cx="383278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Go to File </a:t>
                </a:r>
                <a14:m>
                  <m:oMath xmlns:m="http://schemas.openxmlformats.org/officeDocument/2006/math">
                    <m:r>
                      <a:rPr lang="he-IL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New </a:t>
                </a: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anything you want</a:t>
                </a:r>
                <a:endParaRPr lang="he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AA6A59-3B9A-ED52-2926-CF148E12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14194"/>
                <a:ext cx="3832781" cy="369332"/>
              </a:xfrm>
              <a:prstGeom prst="rect">
                <a:avLst/>
              </a:prstGeom>
              <a:blipFill>
                <a:blip r:embed="rId2"/>
                <a:stretch>
                  <a:fillRect l="-1272" t="-6557" r="-636" b="-262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6CDAAF6-2C0D-9AC7-A62F-1A9FE9EE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20" y="2383526"/>
            <a:ext cx="7707268" cy="42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8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8A61-CFF8-327A-C90A-08403A02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תרגילים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6DE-2FEB-CD22-EAB4-B22B1769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שאלה 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כתוב תכנית ב-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המבצעת הפעולות הבאות: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קולטת שני מספרים שלמים. אחד למשתנה בשם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ואחר למשתנה בשם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מדפיסה את תוכן התאים של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למסך.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מחליפה את הערכים של התאים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כלומר אם נקלטו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a=3, b=8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,אחרי ההחלפה צריך להיות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a=8, b=3</a:t>
            </a:r>
          </a:p>
          <a:p>
            <a:pPr marL="342900" lvl="0" indent="-342900" algn="r" rtl="1">
              <a:buFont typeface="+mj-cs"/>
              <a:buAutoNum type="hebrew2Minus"/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מדפיסה את תוכן התאים של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ו-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למסך. (וע"י לבדוק שסעיף ג התבצע כמו שצריך).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CA74C-B897-CB23-1555-BF09F73E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 rtl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66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629</Words>
  <Application>Microsoft Office PowerPoint</Application>
  <PresentationFormat>מסך רחב</PresentationFormat>
  <Paragraphs>82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Söhne</vt:lpstr>
      <vt:lpstr>T</vt:lpstr>
      <vt:lpstr>Times New Roman</vt:lpstr>
      <vt:lpstr>Tw Cen MT</vt:lpstr>
      <vt:lpstr>Wingdings</vt:lpstr>
      <vt:lpstr>Droplet</vt:lpstr>
      <vt:lpstr>מבוא לחישוב</vt:lpstr>
      <vt:lpstr>מה נלמד בתרגול זה?</vt:lpstr>
      <vt:lpstr>היכרות</vt:lpstr>
      <vt:lpstr>מדריך לשימוש בסביבת העבודה - Intellij</vt:lpstr>
      <vt:lpstr>יצירת פרויקט</vt:lpstr>
      <vt:lpstr>המשך יצירת פרויקט</vt:lpstr>
      <vt:lpstr>המשך יצירת פרויקט</vt:lpstr>
      <vt:lpstr>יצירת פרויקט חדש/חבילה/מחלקה</vt:lpstr>
      <vt:lpstr>תרגילים</vt:lpstr>
      <vt:lpstr>מצגת של PowerPoint‏</vt:lpstr>
      <vt:lpstr>Handy IntelliJ Shortcuts for Efficient Coding</vt:lpstr>
      <vt:lpstr>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לחישוב</dc:title>
  <dc:creator>avi rahimov</dc:creator>
  <cp:lastModifiedBy>משה עופר</cp:lastModifiedBy>
  <cp:revision>2</cp:revision>
  <dcterms:created xsi:type="dcterms:W3CDTF">2023-12-27T17:53:21Z</dcterms:created>
  <dcterms:modified xsi:type="dcterms:W3CDTF">2024-03-12T14:40:29Z</dcterms:modified>
</cp:coreProperties>
</file>