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2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59" r:id="rId10"/>
    <p:sldId id="271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8DE3C-28C2-4BAA-8AE0-67241F3FC15E}" v="53" dt="2024-03-12T11:00:31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46" d="100"/>
          <a:sy n="46" d="100"/>
        </p:scale>
        <p:origin x="14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שה עופר" userId="be54d6cb-761f-4aec-b214-5cfcb9fa6e02" providerId="ADAL" clId="{FF28DE3C-28C2-4BAA-8AE0-67241F3FC15E}"/>
    <pc:docChg chg="undo redo custSel addSld modSld sldOrd">
      <pc:chgData name="משה עופר" userId="be54d6cb-761f-4aec-b214-5cfcb9fa6e02" providerId="ADAL" clId="{FF28DE3C-28C2-4BAA-8AE0-67241F3FC15E}" dt="2024-03-12T11:01:36.591" v="550" actId="121"/>
      <pc:docMkLst>
        <pc:docMk/>
      </pc:docMkLst>
      <pc:sldChg chg="addSp delSp modSp mod setBg delDesignElem">
        <pc:chgData name="משה עופר" userId="be54d6cb-761f-4aec-b214-5cfcb9fa6e02" providerId="ADAL" clId="{FF28DE3C-28C2-4BAA-8AE0-67241F3FC15E}" dt="2024-03-11T17:46:49.544" v="2"/>
        <pc:sldMkLst>
          <pc:docMk/>
          <pc:sldMk cId="407554376" sldId="256"/>
        </pc:sldMkLst>
        <pc:spChg chg="mod">
          <ac:chgData name="משה עופר" userId="be54d6cb-761f-4aec-b214-5cfcb9fa6e02" providerId="ADAL" clId="{FF28DE3C-28C2-4BAA-8AE0-67241F3FC15E}" dt="2024-03-11T17:46:27.670" v="0" actId="26606"/>
          <ac:spMkLst>
            <pc:docMk/>
            <pc:sldMk cId="407554376" sldId="256"/>
            <ac:spMk id="2" creationId="{00000000-0000-0000-0000-000000000000}"/>
          </ac:spMkLst>
        </pc:spChg>
        <pc:spChg chg="mod">
          <ac:chgData name="משה עופר" userId="be54d6cb-761f-4aec-b214-5cfcb9fa6e02" providerId="ADAL" clId="{FF28DE3C-28C2-4BAA-8AE0-67241F3FC15E}" dt="2024-03-11T17:46:27.670" v="0" actId="26606"/>
          <ac:spMkLst>
            <pc:docMk/>
            <pc:sldMk cId="407554376" sldId="256"/>
            <ac:spMk id="3" creationId="{00000000-0000-0000-0000-000000000000}"/>
          </ac:spMkLst>
        </pc:spChg>
        <pc:spChg chg="add del">
          <ac:chgData name="משה עופר" userId="be54d6cb-761f-4aec-b214-5cfcb9fa6e02" providerId="ADAL" clId="{FF28DE3C-28C2-4BAA-8AE0-67241F3FC15E}" dt="2024-03-11T17:46:49.544" v="2"/>
          <ac:spMkLst>
            <pc:docMk/>
            <pc:sldMk cId="407554376" sldId="256"/>
            <ac:spMk id="8" creationId="{D278ADA9-6383-4BDD-80D2-8899A402687B}"/>
          </ac:spMkLst>
        </pc:spChg>
        <pc:spChg chg="add del">
          <ac:chgData name="משה עופר" userId="be54d6cb-761f-4aec-b214-5cfcb9fa6e02" providerId="ADAL" clId="{FF28DE3C-28C2-4BAA-8AE0-67241F3FC15E}" dt="2024-03-11T17:46:49.544" v="2"/>
          <ac:spMkLst>
            <pc:docMk/>
            <pc:sldMk cId="407554376" sldId="256"/>
            <ac:spMk id="10" creationId="{484B7147-B0F6-40ED-B5A2-FF72BC8198B6}"/>
          </ac:spMkLst>
        </pc:spChg>
        <pc:spChg chg="add del">
          <ac:chgData name="משה עופר" userId="be54d6cb-761f-4aec-b214-5cfcb9fa6e02" providerId="ADAL" clId="{FF28DE3C-28C2-4BAA-8AE0-67241F3FC15E}" dt="2024-03-11T17:46:49.544" v="2"/>
          <ac:spMkLst>
            <pc:docMk/>
            <pc:sldMk cId="407554376" sldId="256"/>
            <ac:spMk id="12" creationId="{B36D2DE0-0628-4A9A-A59D-7BA8B5EB3022}"/>
          </ac:spMkLst>
        </pc:spChg>
        <pc:spChg chg="add del">
          <ac:chgData name="משה עופר" userId="be54d6cb-761f-4aec-b214-5cfcb9fa6e02" providerId="ADAL" clId="{FF28DE3C-28C2-4BAA-8AE0-67241F3FC15E}" dt="2024-03-11T17:46:49.544" v="2"/>
          <ac:spMkLst>
            <pc:docMk/>
            <pc:sldMk cId="407554376" sldId="256"/>
            <ac:spMk id="14" creationId="{48E405C9-94BE-41DA-928C-DEC9A8550E9F}"/>
          </ac:spMkLst>
        </pc:spChg>
        <pc:spChg chg="add del">
          <ac:chgData name="משה עופר" userId="be54d6cb-761f-4aec-b214-5cfcb9fa6e02" providerId="ADAL" clId="{FF28DE3C-28C2-4BAA-8AE0-67241F3FC15E}" dt="2024-03-11T17:46:49.544" v="2"/>
          <ac:spMkLst>
            <pc:docMk/>
            <pc:sldMk cId="407554376" sldId="256"/>
            <ac:spMk id="16" creationId="{D2091A72-D5BB-42AC-8FD3-F7747D90861E}"/>
          </ac:spMkLst>
        </pc:spChg>
        <pc:spChg chg="add del">
          <ac:chgData name="משה עופר" userId="be54d6cb-761f-4aec-b214-5cfcb9fa6e02" providerId="ADAL" clId="{FF28DE3C-28C2-4BAA-8AE0-67241F3FC15E}" dt="2024-03-11T17:46:49.544" v="2"/>
          <ac:spMkLst>
            <pc:docMk/>
            <pc:sldMk cId="407554376" sldId="256"/>
            <ac:spMk id="18" creationId="{6ED12BFC-A737-46AF-8411-481112D54B0C}"/>
          </ac:spMkLst>
        </pc:spChg>
      </pc:sldChg>
      <pc:sldChg chg="addSp delSp modSp mod setBg delDesignElem">
        <pc:chgData name="משה עופר" userId="be54d6cb-761f-4aec-b214-5cfcb9fa6e02" providerId="ADAL" clId="{FF28DE3C-28C2-4BAA-8AE0-67241F3FC15E}" dt="2024-03-12T10:19:38.648" v="145" actId="121"/>
        <pc:sldMkLst>
          <pc:docMk/>
          <pc:sldMk cId="2811379535" sldId="257"/>
        </pc:sldMkLst>
        <pc:spChg chg="mod">
          <ac:chgData name="משה עופר" userId="be54d6cb-761f-4aec-b214-5cfcb9fa6e02" providerId="ADAL" clId="{FF28DE3C-28C2-4BAA-8AE0-67241F3FC15E}" dt="2024-03-11T17:49:54.521" v="38" actId="14100"/>
          <ac:spMkLst>
            <pc:docMk/>
            <pc:sldMk cId="2811379535" sldId="257"/>
            <ac:spMk id="2" creationId="{00000000-0000-0000-0000-000000000000}"/>
          </ac:spMkLst>
        </pc:spChg>
        <pc:spChg chg="mod">
          <ac:chgData name="משה עופר" userId="be54d6cb-761f-4aec-b214-5cfcb9fa6e02" providerId="ADAL" clId="{FF28DE3C-28C2-4BAA-8AE0-67241F3FC15E}" dt="2024-03-12T10:19:38.648" v="145" actId="121"/>
          <ac:spMkLst>
            <pc:docMk/>
            <pc:sldMk cId="2811379535" sldId="257"/>
            <ac:spMk id="3" creationId="{00000000-0000-0000-0000-000000000000}"/>
          </ac:spMkLst>
        </pc:spChg>
        <pc:spChg chg="add del">
          <ac:chgData name="משה עופר" userId="be54d6cb-761f-4aec-b214-5cfcb9fa6e02" providerId="ADAL" clId="{FF28DE3C-28C2-4BAA-8AE0-67241F3FC15E}" dt="2024-03-11T17:47:55.847" v="13"/>
          <ac:spMkLst>
            <pc:docMk/>
            <pc:sldMk cId="2811379535" sldId="257"/>
            <ac:spMk id="9" creationId="{3ECBE1F1-D69B-4AFA-ABD5-8E41720EF6DE}"/>
          </ac:spMkLst>
        </pc:spChg>
        <pc:spChg chg="add">
          <ac:chgData name="משה עופר" userId="be54d6cb-761f-4aec-b214-5cfcb9fa6e02" providerId="ADAL" clId="{FF28DE3C-28C2-4BAA-8AE0-67241F3FC15E}" dt="2024-03-11T17:48:03.101" v="17" actId="26606"/>
          <ac:spMkLst>
            <pc:docMk/>
            <pc:sldMk cId="2811379535" sldId="257"/>
            <ac:spMk id="10" creationId="{EB6743CF-E74B-4A3C-A785-599069DB89DF}"/>
          </ac:spMkLst>
        </pc:spChg>
        <pc:spChg chg="add del">
          <ac:chgData name="משה עופר" userId="be54d6cb-761f-4aec-b214-5cfcb9fa6e02" providerId="ADAL" clId="{FF28DE3C-28C2-4BAA-8AE0-67241F3FC15E}" dt="2024-03-11T17:47:55.847" v="13"/>
          <ac:spMkLst>
            <pc:docMk/>
            <pc:sldMk cId="2811379535" sldId="257"/>
            <ac:spMk id="11" creationId="{603A6265-E10C-4B85-9C20-E75FCAF9CC63}"/>
          </ac:spMkLst>
        </pc:spChg>
        <pc:picChg chg="add mod ord">
          <ac:chgData name="משה עופר" userId="be54d6cb-761f-4aec-b214-5cfcb9fa6e02" providerId="ADAL" clId="{FF28DE3C-28C2-4BAA-8AE0-67241F3FC15E}" dt="2024-03-11T17:48:03.101" v="17" actId="26606"/>
          <ac:picMkLst>
            <pc:docMk/>
            <pc:sldMk cId="2811379535" sldId="257"/>
            <ac:picMk id="5" creationId="{12D9F34F-5662-692D-AEBB-ADE9B47A8D6A}"/>
          </ac:picMkLst>
        </pc:picChg>
      </pc:sldChg>
      <pc:sldChg chg="addSp delSp modSp mod ord setBg">
        <pc:chgData name="משה עופר" userId="be54d6cb-761f-4aec-b214-5cfcb9fa6e02" providerId="ADAL" clId="{FF28DE3C-28C2-4BAA-8AE0-67241F3FC15E}" dt="2024-03-12T10:51:52.420" v="534" actId="122"/>
        <pc:sldMkLst>
          <pc:docMk/>
          <pc:sldMk cId="1510323327" sldId="258"/>
        </pc:sldMkLst>
        <pc:spChg chg="del mod">
          <ac:chgData name="משה עופר" userId="be54d6cb-761f-4aec-b214-5cfcb9fa6e02" providerId="ADAL" clId="{FF28DE3C-28C2-4BAA-8AE0-67241F3FC15E}" dt="2024-03-12T10:51:26.746" v="528" actId="478"/>
          <ac:spMkLst>
            <pc:docMk/>
            <pc:sldMk cId="1510323327" sldId="258"/>
            <ac:spMk id="2" creationId="{00000000-0000-0000-0000-000000000000}"/>
          </ac:spMkLst>
        </pc:spChg>
        <pc:spChg chg="mod">
          <ac:chgData name="משה עופר" userId="be54d6cb-761f-4aec-b214-5cfcb9fa6e02" providerId="ADAL" clId="{FF28DE3C-28C2-4BAA-8AE0-67241F3FC15E}" dt="2024-03-12T10:51:52.420" v="534" actId="122"/>
          <ac:spMkLst>
            <pc:docMk/>
            <pc:sldMk cId="1510323327" sldId="258"/>
            <ac:spMk id="3" creationId="{00000000-0000-0000-0000-000000000000}"/>
          </ac:spMkLst>
        </pc:spChg>
        <pc:spChg chg="add del mod">
          <ac:chgData name="משה עופר" userId="be54d6cb-761f-4aec-b214-5cfcb9fa6e02" providerId="ADAL" clId="{FF28DE3C-28C2-4BAA-8AE0-67241F3FC15E}" dt="2024-03-12T10:51:27.621" v="529" actId="478"/>
          <ac:spMkLst>
            <pc:docMk/>
            <pc:sldMk cId="1510323327" sldId="258"/>
            <ac:spMk id="6" creationId="{71B90E3E-2CDF-B392-33B9-406FB32F016C}"/>
          </ac:spMkLst>
        </pc:spChg>
        <pc:spChg chg="add">
          <ac:chgData name="משה עופר" userId="be54d6cb-761f-4aec-b214-5cfcb9fa6e02" providerId="ADAL" clId="{FF28DE3C-28C2-4BAA-8AE0-67241F3FC15E}" dt="2024-03-11T17:50:50.858" v="42" actId="26606"/>
          <ac:spMkLst>
            <pc:docMk/>
            <pc:sldMk cId="1510323327" sldId="258"/>
            <ac:spMk id="9" creationId="{EB6743CF-E74B-4A3C-A785-599069DB89DF}"/>
          </ac:spMkLst>
        </pc:spChg>
        <pc:picChg chg="add">
          <ac:chgData name="משה עופר" userId="be54d6cb-761f-4aec-b214-5cfcb9fa6e02" providerId="ADAL" clId="{FF28DE3C-28C2-4BAA-8AE0-67241F3FC15E}" dt="2024-03-11T17:50:50.858" v="42" actId="26606"/>
          <ac:picMkLst>
            <pc:docMk/>
            <pc:sldMk cId="1510323327" sldId="258"/>
            <ac:picMk id="5" creationId="{D9CC92BE-F7D9-06A6-D59A-4A52003193C1}"/>
          </ac:picMkLst>
        </pc:picChg>
      </pc:sldChg>
      <pc:sldChg chg="addSp delSp modSp mod setBg">
        <pc:chgData name="משה עופר" userId="be54d6cb-761f-4aec-b214-5cfcb9fa6e02" providerId="ADAL" clId="{FF28DE3C-28C2-4BAA-8AE0-67241F3FC15E}" dt="2024-03-11T17:52:06.376" v="55" actId="14100"/>
        <pc:sldMkLst>
          <pc:docMk/>
          <pc:sldMk cId="1976513260" sldId="259"/>
        </pc:sldMkLst>
        <pc:spChg chg="mod">
          <ac:chgData name="משה עופר" userId="be54d6cb-761f-4aec-b214-5cfcb9fa6e02" providerId="ADAL" clId="{FF28DE3C-28C2-4BAA-8AE0-67241F3FC15E}" dt="2024-03-11T17:52:06.376" v="55" actId="14100"/>
          <ac:spMkLst>
            <pc:docMk/>
            <pc:sldMk cId="1976513260" sldId="259"/>
            <ac:spMk id="2" creationId="{00000000-0000-0000-0000-000000000000}"/>
          </ac:spMkLst>
        </pc:spChg>
        <pc:spChg chg="add del mod">
          <ac:chgData name="משה עופר" userId="be54d6cb-761f-4aec-b214-5cfcb9fa6e02" providerId="ADAL" clId="{FF28DE3C-28C2-4BAA-8AE0-67241F3FC15E}" dt="2024-03-11T17:51:41.200" v="47" actId="26606"/>
          <ac:spMkLst>
            <pc:docMk/>
            <pc:sldMk cId="1976513260" sldId="259"/>
            <ac:spMk id="3" creationId="{00000000-0000-0000-0000-000000000000}"/>
          </ac:spMkLst>
        </pc:spChg>
        <pc:spChg chg="add mod">
          <ac:chgData name="משה עופר" userId="be54d6cb-761f-4aec-b214-5cfcb9fa6e02" providerId="ADAL" clId="{FF28DE3C-28C2-4BAA-8AE0-67241F3FC15E}" dt="2024-03-11T17:52:02.059" v="54" actId="27636"/>
          <ac:spMkLst>
            <pc:docMk/>
            <pc:sldMk cId="1976513260" sldId="259"/>
            <ac:spMk id="8" creationId="{00000000-0000-0000-0000-000000000000}"/>
          </ac:spMkLst>
        </pc:spChg>
        <pc:spChg chg="add">
          <ac:chgData name="משה עופר" userId="be54d6cb-761f-4aec-b214-5cfcb9fa6e02" providerId="ADAL" clId="{FF28DE3C-28C2-4BAA-8AE0-67241F3FC15E}" dt="2024-03-11T17:51:41.200" v="47" actId="26606"/>
          <ac:spMkLst>
            <pc:docMk/>
            <pc:sldMk cId="1976513260" sldId="259"/>
            <ac:spMk id="9" creationId="{518E5A25-92C5-4F27-8E26-0AAAB0CDC85E}"/>
          </ac:spMkLst>
        </pc:spChg>
        <pc:graphicFrameChg chg="add del">
          <ac:chgData name="משה עופר" userId="be54d6cb-761f-4aec-b214-5cfcb9fa6e02" providerId="ADAL" clId="{FF28DE3C-28C2-4BAA-8AE0-67241F3FC15E}" dt="2024-03-11T17:51:41.195" v="46" actId="26606"/>
          <ac:graphicFrameMkLst>
            <pc:docMk/>
            <pc:sldMk cId="1976513260" sldId="259"/>
            <ac:graphicFrameMk id="5" creationId="{0E7D60E3-3536-7E74-1EF0-AB2E27437DB3}"/>
          </ac:graphicFrameMkLst>
        </pc:graphicFrameChg>
        <pc:picChg chg="add">
          <ac:chgData name="משה עופר" userId="be54d6cb-761f-4aec-b214-5cfcb9fa6e02" providerId="ADAL" clId="{FF28DE3C-28C2-4BAA-8AE0-67241F3FC15E}" dt="2024-03-11T17:51:41.200" v="47" actId="26606"/>
          <ac:picMkLst>
            <pc:docMk/>
            <pc:sldMk cId="1976513260" sldId="259"/>
            <ac:picMk id="7" creationId="{228D9F28-B901-4C69-B72E-642B37C9FCEF}"/>
          </ac:picMkLst>
        </pc:picChg>
      </pc:sldChg>
      <pc:sldChg chg="modSp mod">
        <pc:chgData name="משה עופר" userId="be54d6cb-761f-4aec-b214-5cfcb9fa6e02" providerId="ADAL" clId="{FF28DE3C-28C2-4BAA-8AE0-67241F3FC15E}" dt="2024-03-12T10:35:17.784" v="375" actId="27636"/>
        <pc:sldMkLst>
          <pc:docMk/>
          <pc:sldMk cId="2328713051" sldId="260"/>
        </pc:sldMkLst>
        <pc:spChg chg="mod">
          <ac:chgData name="משה עופר" userId="be54d6cb-761f-4aec-b214-5cfcb9fa6e02" providerId="ADAL" clId="{FF28DE3C-28C2-4BAA-8AE0-67241F3FC15E}" dt="2024-03-11T17:52:12.597" v="56" actId="782"/>
          <ac:spMkLst>
            <pc:docMk/>
            <pc:sldMk cId="2328713051" sldId="260"/>
            <ac:spMk id="2" creationId="{00000000-0000-0000-0000-000000000000}"/>
          </ac:spMkLst>
        </pc:spChg>
        <pc:spChg chg="mod">
          <ac:chgData name="משה עופר" userId="be54d6cb-761f-4aec-b214-5cfcb9fa6e02" providerId="ADAL" clId="{FF28DE3C-28C2-4BAA-8AE0-67241F3FC15E}" dt="2024-03-12T10:35:17.784" v="375" actId="27636"/>
          <ac:spMkLst>
            <pc:docMk/>
            <pc:sldMk cId="2328713051" sldId="260"/>
            <ac:spMk id="3" creationId="{00000000-0000-0000-0000-000000000000}"/>
          </ac:spMkLst>
        </pc:spChg>
      </pc:sldChg>
      <pc:sldChg chg="addSp modSp mod setBg">
        <pc:chgData name="משה עופר" userId="be54d6cb-761f-4aec-b214-5cfcb9fa6e02" providerId="ADAL" clId="{FF28DE3C-28C2-4BAA-8AE0-67241F3FC15E}" dt="2024-03-12T10:35:55.832" v="388" actId="1076"/>
        <pc:sldMkLst>
          <pc:docMk/>
          <pc:sldMk cId="2167360885" sldId="261"/>
        </pc:sldMkLst>
        <pc:spChg chg="mod">
          <ac:chgData name="משה עופר" userId="be54d6cb-761f-4aec-b214-5cfcb9fa6e02" providerId="ADAL" clId="{FF28DE3C-28C2-4BAA-8AE0-67241F3FC15E}" dt="2024-03-11T17:56:24.791" v="104" actId="14100"/>
          <ac:spMkLst>
            <pc:docMk/>
            <pc:sldMk cId="2167360885" sldId="261"/>
            <ac:spMk id="2" creationId="{00000000-0000-0000-0000-000000000000}"/>
          </ac:spMkLst>
        </pc:spChg>
        <pc:spChg chg="mod">
          <ac:chgData name="משה עופר" userId="be54d6cb-761f-4aec-b214-5cfcb9fa6e02" providerId="ADAL" clId="{FF28DE3C-28C2-4BAA-8AE0-67241F3FC15E}" dt="2024-03-12T10:35:55.832" v="388" actId="1076"/>
          <ac:spMkLst>
            <pc:docMk/>
            <pc:sldMk cId="2167360885" sldId="261"/>
            <ac:spMk id="3" creationId="{00000000-0000-0000-0000-000000000000}"/>
          </ac:spMkLst>
        </pc:spChg>
        <pc:picChg chg="add mod ord">
          <ac:chgData name="משה עופר" userId="be54d6cb-761f-4aec-b214-5cfcb9fa6e02" providerId="ADAL" clId="{FF28DE3C-28C2-4BAA-8AE0-67241F3FC15E}" dt="2024-03-11T17:56:37.063" v="112" actId="1076"/>
          <ac:picMkLst>
            <pc:docMk/>
            <pc:sldMk cId="2167360885" sldId="261"/>
            <ac:picMk id="7" creationId="{430FD6EE-22B5-4694-4BD1-51998D8601D1}"/>
          </ac:picMkLst>
        </pc:picChg>
      </pc:sldChg>
      <pc:sldChg chg="addSp delSp modSp mod setBg">
        <pc:chgData name="משה עופר" userId="be54d6cb-761f-4aec-b214-5cfcb9fa6e02" providerId="ADAL" clId="{FF28DE3C-28C2-4BAA-8AE0-67241F3FC15E}" dt="2024-03-12T11:01:28.510" v="548" actId="782"/>
        <pc:sldMkLst>
          <pc:docMk/>
          <pc:sldMk cId="2567646918" sldId="262"/>
        </pc:sldMkLst>
        <pc:spChg chg="mod">
          <ac:chgData name="משה עופר" userId="be54d6cb-761f-4aec-b214-5cfcb9fa6e02" providerId="ADAL" clId="{FF28DE3C-28C2-4BAA-8AE0-67241F3FC15E}" dt="2024-03-12T11:01:28.510" v="548" actId="782"/>
          <ac:spMkLst>
            <pc:docMk/>
            <pc:sldMk cId="2567646918" sldId="262"/>
            <ac:spMk id="2" creationId="{00000000-0000-0000-0000-000000000000}"/>
          </ac:spMkLst>
        </pc:spChg>
        <pc:spChg chg="mod">
          <ac:chgData name="משה עופר" userId="be54d6cb-761f-4aec-b214-5cfcb9fa6e02" providerId="ADAL" clId="{FF28DE3C-28C2-4BAA-8AE0-67241F3FC15E}" dt="2024-03-12T10:36:08.369" v="391" actId="121"/>
          <ac:spMkLst>
            <pc:docMk/>
            <pc:sldMk cId="2567646918" sldId="262"/>
            <ac:spMk id="3" creationId="{00000000-0000-0000-0000-000000000000}"/>
          </ac:spMkLst>
        </pc:spChg>
        <pc:spChg chg="add del">
          <ac:chgData name="משה עופר" userId="be54d6cb-761f-4aec-b214-5cfcb9fa6e02" providerId="ADAL" clId="{FF28DE3C-28C2-4BAA-8AE0-67241F3FC15E}" dt="2024-03-11T17:57:28.737" v="121" actId="26606"/>
          <ac:spMkLst>
            <pc:docMk/>
            <pc:sldMk cId="2567646918" sldId="262"/>
            <ac:spMk id="9" creationId="{EB6743CF-E74B-4A3C-A785-599069DB89DF}"/>
          </ac:spMkLst>
        </pc:spChg>
        <pc:spChg chg="add del">
          <ac:chgData name="משה עופר" userId="be54d6cb-761f-4aec-b214-5cfcb9fa6e02" providerId="ADAL" clId="{FF28DE3C-28C2-4BAA-8AE0-67241F3FC15E}" dt="2024-03-11T17:57:30.101" v="123" actId="26606"/>
          <ac:spMkLst>
            <pc:docMk/>
            <pc:sldMk cId="2567646918" sldId="262"/>
            <ac:spMk id="12" creationId="{518E5A25-92C5-4F27-8E26-0AAAB0CDC85E}"/>
          </ac:spMkLst>
        </pc:spChg>
        <pc:spChg chg="add del">
          <ac:chgData name="משה עופר" userId="be54d6cb-761f-4aec-b214-5cfcb9fa6e02" providerId="ADAL" clId="{FF28DE3C-28C2-4BAA-8AE0-67241F3FC15E}" dt="2024-03-11T17:57:34.062" v="125" actId="26606"/>
          <ac:spMkLst>
            <pc:docMk/>
            <pc:sldMk cId="2567646918" sldId="262"/>
            <ac:spMk id="15" creationId="{3BCB5F6A-9EB0-40B0-9D13-3023E9A20508}"/>
          </ac:spMkLst>
        </pc:spChg>
        <pc:spChg chg="add">
          <ac:chgData name="משה עופר" userId="be54d6cb-761f-4aec-b214-5cfcb9fa6e02" providerId="ADAL" clId="{FF28DE3C-28C2-4BAA-8AE0-67241F3FC15E}" dt="2024-03-11T17:57:34.074" v="126" actId="26606"/>
          <ac:spMkLst>
            <pc:docMk/>
            <pc:sldMk cId="2567646918" sldId="262"/>
            <ac:spMk id="18" creationId="{EB6743CF-E74B-4A3C-A785-599069DB89DF}"/>
          </ac:spMkLst>
        </pc:spChg>
        <pc:picChg chg="add del">
          <ac:chgData name="משה עופר" userId="be54d6cb-761f-4aec-b214-5cfcb9fa6e02" providerId="ADAL" clId="{FF28DE3C-28C2-4BAA-8AE0-67241F3FC15E}" dt="2024-03-11T17:57:28.737" v="121" actId="26606"/>
          <ac:picMkLst>
            <pc:docMk/>
            <pc:sldMk cId="2567646918" sldId="262"/>
            <ac:picMk id="5" creationId="{F2F10E88-B8E3-D429-B9D0-21A78819BCF9}"/>
          </ac:picMkLst>
        </pc:picChg>
        <pc:picChg chg="add del">
          <ac:chgData name="משה עופר" userId="be54d6cb-761f-4aec-b214-5cfcb9fa6e02" providerId="ADAL" clId="{FF28DE3C-28C2-4BAA-8AE0-67241F3FC15E}" dt="2024-03-11T17:57:30.101" v="123" actId="26606"/>
          <ac:picMkLst>
            <pc:docMk/>
            <pc:sldMk cId="2567646918" sldId="262"/>
            <ac:picMk id="11" creationId="{F17DB25F-BE8A-B435-41EB-0B1DA052D05A}"/>
          </ac:picMkLst>
        </pc:picChg>
        <pc:picChg chg="add del">
          <ac:chgData name="משה עופר" userId="be54d6cb-761f-4aec-b214-5cfcb9fa6e02" providerId="ADAL" clId="{FF28DE3C-28C2-4BAA-8AE0-67241F3FC15E}" dt="2024-03-11T17:57:34.062" v="125" actId="26606"/>
          <ac:picMkLst>
            <pc:docMk/>
            <pc:sldMk cId="2567646918" sldId="262"/>
            <ac:picMk id="14" creationId="{04AEEF2E-6AAD-E394-A22D-8D547AC4C72D}"/>
          </ac:picMkLst>
        </pc:picChg>
        <pc:picChg chg="add">
          <ac:chgData name="משה עופר" userId="be54d6cb-761f-4aec-b214-5cfcb9fa6e02" providerId="ADAL" clId="{FF28DE3C-28C2-4BAA-8AE0-67241F3FC15E}" dt="2024-03-11T17:57:34.074" v="126" actId="26606"/>
          <ac:picMkLst>
            <pc:docMk/>
            <pc:sldMk cId="2567646918" sldId="262"/>
            <ac:picMk id="17" creationId="{F2F10E88-B8E3-D429-B9D0-21A78819BCF9}"/>
          </ac:picMkLst>
        </pc:picChg>
      </pc:sldChg>
      <pc:sldChg chg="addSp modSp mod setBg">
        <pc:chgData name="משה עופר" userId="be54d6cb-761f-4aec-b214-5cfcb9fa6e02" providerId="ADAL" clId="{FF28DE3C-28C2-4BAA-8AE0-67241F3FC15E}" dt="2024-03-12T11:01:32.739" v="549" actId="121"/>
        <pc:sldMkLst>
          <pc:docMk/>
          <pc:sldMk cId="2839880553" sldId="263"/>
        </pc:sldMkLst>
        <pc:spChg chg="mod">
          <ac:chgData name="משה עופר" userId="be54d6cb-761f-4aec-b214-5cfcb9fa6e02" providerId="ADAL" clId="{FF28DE3C-28C2-4BAA-8AE0-67241F3FC15E}" dt="2024-03-12T11:01:32.739" v="549" actId="121"/>
          <ac:spMkLst>
            <pc:docMk/>
            <pc:sldMk cId="2839880553" sldId="263"/>
            <ac:spMk id="2" creationId="{00000000-0000-0000-0000-000000000000}"/>
          </ac:spMkLst>
        </pc:spChg>
        <pc:spChg chg="mod">
          <ac:chgData name="משה עופר" userId="be54d6cb-761f-4aec-b214-5cfcb9fa6e02" providerId="ADAL" clId="{FF28DE3C-28C2-4BAA-8AE0-67241F3FC15E}" dt="2024-03-11T17:58:57.448" v="131" actId="403"/>
          <ac:spMkLst>
            <pc:docMk/>
            <pc:sldMk cId="2839880553" sldId="263"/>
            <ac:spMk id="3" creationId="{00000000-0000-0000-0000-000000000000}"/>
          </ac:spMkLst>
        </pc:spChg>
        <pc:spChg chg="add">
          <ac:chgData name="משה עופר" userId="be54d6cb-761f-4aec-b214-5cfcb9fa6e02" providerId="ADAL" clId="{FF28DE3C-28C2-4BAA-8AE0-67241F3FC15E}" dt="2024-03-11T17:57:44.476" v="127" actId="26606"/>
          <ac:spMkLst>
            <pc:docMk/>
            <pc:sldMk cId="2839880553" sldId="263"/>
            <ac:spMk id="9" creationId="{EB6743CF-E74B-4A3C-A785-599069DB89DF}"/>
          </ac:spMkLst>
        </pc:spChg>
        <pc:picChg chg="add">
          <ac:chgData name="משה עופר" userId="be54d6cb-761f-4aec-b214-5cfcb9fa6e02" providerId="ADAL" clId="{FF28DE3C-28C2-4BAA-8AE0-67241F3FC15E}" dt="2024-03-11T17:57:44.476" v="127" actId="26606"/>
          <ac:picMkLst>
            <pc:docMk/>
            <pc:sldMk cId="2839880553" sldId="263"/>
            <ac:picMk id="5" creationId="{B4EF2A8F-1B53-A51F-A946-19F11D3777BE}"/>
          </ac:picMkLst>
        </pc:picChg>
      </pc:sldChg>
      <pc:sldChg chg="modSp mod">
        <pc:chgData name="משה עופר" userId="be54d6cb-761f-4aec-b214-5cfcb9fa6e02" providerId="ADAL" clId="{FF28DE3C-28C2-4BAA-8AE0-67241F3FC15E}" dt="2024-03-12T11:01:36.591" v="550" actId="121"/>
        <pc:sldMkLst>
          <pc:docMk/>
          <pc:sldMk cId="1299828850" sldId="264"/>
        </pc:sldMkLst>
        <pc:spChg chg="mod">
          <ac:chgData name="משה עופר" userId="be54d6cb-761f-4aec-b214-5cfcb9fa6e02" providerId="ADAL" clId="{FF28DE3C-28C2-4BAA-8AE0-67241F3FC15E}" dt="2024-03-12T11:01:36.591" v="550" actId="121"/>
          <ac:spMkLst>
            <pc:docMk/>
            <pc:sldMk cId="1299828850" sldId="264"/>
            <ac:spMk id="2" creationId="{00000000-0000-0000-0000-000000000000}"/>
          </ac:spMkLst>
        </pc:spChg>
        <pc:spChg chg="mod">
          <ac:chgData name="משה עופר" userId="be54d6cb-761f-4aec-b214-5cfcb9fa6e02" providerId="ADAL" clId="{FF28DE3C-28C2-4BAA-8AE0-67241F3FC15E}" dt="2024-03-11T18:00:20.366" v="144" actId="1076"/>
          <ac:spMkLst>
            <pc:docMk/>
            <pc:sldMk cId="1299828850" sldId="264"/>
            <ac:spMk id="3" creationId="{00000000-0000-0000-0000-000000000000}"/>
          </ac:spMkLst>
        </pc:spChg>
      </pc:sldChg>
      <pc:sldChg chg="modSp">
        <pc:chgData name="משה עופר" userId="be54d6cb-761f-4aec-b214-5cfcb9fa6e02" providerId="ADAL" clId="{FF28DE3C-28C2-4BAA-8AE0-67241F3FC15E}" dt="2024-03-11T17:59:58.356" v="139" actId="403"/>
        <pc:sldMkLst>
          <pc:docMk/>
          <pc:sldMk cId="1083909971" sldId="265"/>
        </pc:sldMkLst>
        <pc:spChg chg="mod">
          <ac:chgData name="משה עופר" userId="be54d6cb-761f-4aec-b214-5cfcb9fa6e02" providerId="ADAL" clId="{FF28DE3C-28C2-4BAA-8AE0-67241F3FC15E}" dt="2024-03-11T17:59:58.356" v="139" actId="403"/>
          <ac:spMkLst>
            <pc:docMk/>
            <pc:sldMk cId="1083909971" sldId="265"/>
            <ac:spMk id="3" creationId="{00000000-0000-0000-0000-000000000000}"/>
          </ac:spMkLst>
        </pc:spChg>
      </pc:sldChg>
      <pc:sldChg chg="addSp delSp modSp new mod">
        <pc:chgData name="משה עופר" userId="be54d6cb-761f-4aec-b214-5cfcb9fa6e02" providerId="ADAL" clId="{FF28DE3C-28C2-4BAA-8AE0-67241F3FC15E}" dt="2024-03-12T10:33:34.354" v="362" actId="20577"/>
        <pc:sldMkLst>
          <pc:docMk/>
          <pc:sldMk cId="1481262162" sldId="266"/>
        </pc:sldMkLst>
        <pc:spChg chg="mod">
          <ac:chgData name="משה עופר" userId="be54d6cb-761f-4aec-b214-5cfcb9fa6e02" providerId="ADAL" clId="{FF28DE3C-28C2-4BAA-8AE0-67241F3FC15E}" dt="2024-03-12T10:22:37.462" v="163" actId="20577"/>
          <ac:spMkLst>
            <pc:docMk/>
            <pc:sldMk cId="1481262162" sldId="266"/>
            <ac:spMk id="2" creationId="{D5768C8F-E53C-9B01-1324-8FF8D8410D89}"/>
          </ac:spMkLst>
        </pc:spChg>
        <pc:spChg chg="mod">
          <ac:chgData name="משה עופר" userId="be54d6cb-761f-4aec-b214-5cfcb9fa6e02" providerId="ADAL" clId="{FF28DE3C-28C2-4BAA-8AE0-67241F3FC15E}" dt="2024-03-12T10:31:06.171" v="333" actId="21"/>
          <ac:spMkLst>
            <pc:docMk/>
            <pc:sldMk cId="1481262162" sldId="266"/>
            <ac:spMk id="3" creationId="{A3D080F6-C19A-B348-8031-D529F195960C}"/>
          </ac:spMkLst>
        </pc:spChg>
        <pc:spChg chg="add">
          <ac:chgData name="משה עופר" userId="be54d6cb-761f-4aec-b214-5cfcb9fa6e02" providerId="ADAL" clId="{FF28DE3C-28C2-4BAA-8AE0-67241F3FC15E}" dt="2024-03-12T10:22:01.471" v="147"/>
          <ac:spMkLst>
            <pc:docMk/>
            <pc:sldMk cId="1481262162" sldId="266"/>
            <ac:spMk id="4" creationId="{4B800427-ACDF-6586-EC11-6845A50C82FA}"/>
          </ac:spMkLst>
        </pc:spChg>
        <pc:spChg chg="add">
          <ac:chgData name="משה עופר" userId="be54d6cb-761f-4aec-b214-5cfcb9fa6e02" providerId="ADAL" clId="{FF28DE3C-28C2-4BAA-8AE0-67241F3FC15E}" dt="2024-03-12T10:22:01.471" v="147"/>
          <ac:spMkLst>
            <pc:docMk/>
            <pc:sldMk cId="1481262162" sldId="266"/>
            <ac:spMk id="5" creationId="{8185CCB1-5230-21A4-6FEC-6773AEAFD6E9}"/>
          </ac:spMkLst>
        </pc:spChg>
        <pc:spChg chg="add">
          <ac:chgData name="משה עופר" userId="be54d6cb-761f-4aec-b214-5cfcb9fa6e02" providerId="ADAL" clId="{FF28DE3C-28C2-4BAA-8AE0-67241F3FC15E}" dt="2024-03-12T10:22:01.471" v="147"/>
          <ac:spMkLst>
            <pc:docMk/>
            <pc:sldMk cId="1481262162" sldId="266"/>
            <ac:spMk id="6" creationId="{D100EBD4-16D8-5463-A656-DD732A6846EE}"/>
          </ac:spMkLst>
        </pc:spChg>
        <pc:spChg chg="add">
          <ac:chgData name="משה עופר" userId="be54d6cb-761f-4aec-b214-5cfcb9fa6e02" providerId="ADAL" clId="{FF28DE3C-28C2-4BAA-8AE0-67241F3FC15E}" dt="2024-03-12T10:22:03.795" v="148"/>
          <ac:spMkLst>
            <pc:docMk/>
            <pc:sldMk cId="1481262162" sldId="266"/>
            <ac:spMk id="7" creationId="{49385714-0741-8E42-1299-8EFE6289D14C}"/>
          </ac:spMkLst>
        </pc:spChg>
        <pc:spChg chg="add">
          <ac:chgData name="משה עופר" userId="be54d6cb-761f-4aec-b214-5cfcb9fa6e02" providerId="ADAL" clId="{FF28DE3C-28C2-4BAA-8AE0-67241F3FC15E}" dt="2024-03-12T10:22:03.795" v="148"/>
          <ac:spMkLst>
            <pc:docMk/>
            <pc:sldMk cId="1481262162" sldId="266"/>
            <ac:spMk id="8" creationId="{64010596-ABCC-F235-50BC-32B20D1390FF}"/>
          </ac:spMkLst>
        </pc:spChg>
        <pc:spChg chg="add">
          <ac:chgData name="משה עופר" userId="be54d6cb-761f-4aec-b214-5cfcb9fa6e02" providerId="ADAL" clId="{FF28DE3C-28C2-4BAA-8AE0-67241F3FC15E}" dt="2024-03-12T10:22:03.795" v="148"/>
          <ac:spMkLst>
            <pc:docMk/>
            <pc:sldMk cId="1481262162" sldId="266"/>
            <ac:spMk id="9" creationId="{DDDED7D9-C555-259E-BBBD-1CEBC77F2C41}"/>
          </ac:spMkLst>
        </pc:spChg>
        <pc:spChg chg="add mod">
          <ac:chgData name="משה עופר" userId="be54d6cb-761f-4aec-b214-5cfcb9fa6e02" providerId="ADAL" clId="{FF28DE3C-28C2-4BAA-8AE0-67241F3FC15E}" dt="2024-03-12T10:22:09.070" v="150"/>
          <ac:spMkLst>
            <pc:docMk/>
            <pc:sldMk cId="1481262162" sldId="266"/>
            <ac:spMk id="10" creationId="{BA5C2A39-5BC3-3537-4BFC-757A4CB1424F}"/>
          </ac:spMkLst>
        </pc:spChg>
        <pc:spChg chg="add mod">
          <ac:chgData name="משה עופר" userId="be54d6cb-761f-4aec-b214-5cfcb9fa6e02" providerId="ADAL" clId="{FF28DE3C-28C2-4BAA-8AE0-67241F3FC15E}" dt="2024-03-12T10:22:09.070" v="150"/>
          <ac:spMkLst>
            <pc:docMk/>
            <pc:sldMk cId="1481262162" sldId="266"/>
            <ac:spMk id="11" creationId="{AE61B997-8091-3127-D6D8-7DD72FDF121A}"/>
          </ac:spMkLst>
        </pc:spChg>
        <pc:spChg chg="add mod">
          <ac:chgData name="משה עופר" userId="be54d6cb-761f-4aec-b214-5cfcb9fa6e02" providerId="ADAL" clId="{FF28DE3C-28C2-4BAA-8AE0-67241F3FC15E}" dt="2024-03-12T10:22:09.070" v="150"/>
          <ac:spMkLst>
            <pc:docMk/>
            <pc:sldMk cId="1481262162" sldId="266"/>
            <ac:spMk id="12" creationId="{9D33BED3-4095-B0F4-FBF7-C4DF84300F7E}"/>
          </ac:spMkLst>
        </pc:spChg>
        <pc:spChg chg="add mod">
          <ac:chgData name="משה עופר" userId="be54d6cb-761f-4aec-b214-5cfcb9fa6e02" providerId="ADAL" clId="{FF28DE3C-28C2-4BAA-8AE0-67241F3FC15E}" dt="2024-03-12T10:33:34.354" v="362" actId="20577"/>
          <ac:spMkLst>
            <pc:docMk/>
            <pc:sldMk cId="1481262162" sldId="266"/>
            <ac:spMk id="14" creationId="{56BA149B-864D-F65A-42EB-AB977710F586}"/>
          </ac:spMkLst>
        </pc:spChg>
        <pc:spChg chg="add del mod">
          <ac:chgData name="משה עופר" userId="be54d6cb-761f-4aec-b214-5cfcb9fa6e02" providerId="ADAL" clId="{FF28DE3C-28C2-4BAA-8AE0-67241F3FC15E}" dt="2024-03-12T10:27:02.305" v="319" actId="21"/>
          <ac:spMkLst>
            <pc:docMk/>
            <pc:sldMk cId="1481262162" sldId="266"/>
            <ac:spMk id="17" creationId="{EC6D8B1A-DA82-1805-1433-07C1C31BCCBB}"/>
          </ac:spMkLst>
        </pc:spChg>
        <pc:spChg chg="add mod">
          <ac:chgData name="משה עופר" userId="be54d6cb-761f-4aec-b214-5cfcb9fa6e02" providerId="ADAL" clId="{FF28DE3C-28C2-4BAA-8AE0-67241F3FC15E}" dt="2024-03-12T10:31:43.452" v="357" actId="20577"/>
          <ac:spMkLst>
            <pc:docMk/>
            <pc:sldMk cId="1481262162" sldId="266"/>
            <ac:spMk id="19" creationId="{1073B467-A58B-06C7-634B-DA1BCED0FBE0}"/>
          </ac:spMkLst>
        </pc:spChg>
        <pc:picChg chg="add del mod">
          <ac:chgData name="משה עופר" userId="be54d6cb-761f-4aec-b214-5cfcb9fa6e02" providerId="ADAL" clId="{FF28DE3C-28C2-4BAA-8AE0-67241F3FC15E}" dt="2024-03-12T10:27:02.305" v="319" actId="21"/>
          <ac:picMkLst>
            <pc:docMk/>
            <pc:sldMk cId="1481262162" sldId="266"/>
            <ac:picMk id="16" creationId="{3C60D677-6FDE-52B5-AB26-41BB34406C3D}"/>
          </ac:picMkLst>
        </pc:picChg>
        <pc:picChg chg="add mod">
          <ac:chgData name="משה עופר" userId="be54d6cb-761f-4aec-b214-5cfcb9fa6e02" providerId="ADAL" clId="{FF28DE3C-28C2-4BAA-8AE0-67241F3FC15E}" dt="2024-03-12T10:32:10.542" v="358" actId="14861"/>
          <ac:picMkLst>
            <pc:docMk/>
            <pc:sldMk cId="1481262162" sldId="266"/>
            <ac:picMk id="1035" creationId="{6A8129D2-8A6E-7B44-D083-F6279EB23370}"/>
          </ac:picMkLst>
        </pc:picChg>
      </pc:sldChg>
      <pc:sldChg chg="addSp delSp modSp new mod setBg">
        <pc:chgData name="משה עופר" userId="be54d6cb-761f-4aec-b214-5cfcb9fa6e02" providerId="ADAL" clId="{FF28DE3C-28C2-4BAA-8AE0-67241F3FC15E}" dt="2024-03-12T10:50:51.809" v="523" actId="14100"/>
        <pc:sldMkLst>
          <pc:docMk/>
          <pc:sldMk cId="4148133651" sldId="267"/>
        </pc:sldMkLst>
        <pc:spChg chg="del">
          <ac:chgData name="משה עופר" userId="be54d6cb-761f-4aec-b214-5cfcb9fa6e02" providerId="ADAL" clId="{FF28DE3C-28C2-4BAA-8AE0-67241F3FC15E}" dt="2024-03-12T10:27:07.242" v="321" actId="478"/>
          <ac:spMkLst>
            <pc:docMk/>
            <pc:sldMk cId="4148133651" sldId="267"/>
            <ac:spMk id="2" creationId="{D5219D47-2A3E-11D9-2158-A54B0367D78A}"/>
          </ac:spMkLst>
        </pc:spChg>
        <pc:spChg chg="del">
          <ac:chgData name="משה עופר" userId="be54d6cb-761f-4aec-b214-5cfcb9fa6e02" providerId="ADAL" clId="{FF28DE3C-28C2-4BAA-8AE0-67241F3FC15E}" dt="2024-03-12T10:27:09.055" v="322" actId="478"/>
          <ac:spMkLst>
            <pc:docMk/>
            <pc:sldMk cId="4148133651" sldId="267"/>
            <ac:spMk id="3" creationId="{0D5B9C43-9AD0-403B-F457-BD3C28474945}"/>
          </ac:spMkLst>
        </pc:spChg>
        <pc:spChg chg="add mod">
          <ac:chgData name="משה עופר" userId="be54d6cb-761f-4aec-b214-5cfcb9fa6e02" providerId="ADAL" clId="{FF28DE3C-28C2-4BAA-8AE0-67241F3FC15E}" dt="2024-03-12T10:49:17.625" v="516" actId="26606"/>
          <ac:spMkLst>
            <pc:docMk/>
            <pc:sldMk cId="4148133651" sldId="267"/>
            <ac:spMk id="17" creationId="{EC6D8B1A-DA82-1805-1433-07C1C31BCCBB}"/>
          </ac:spMkLst>
        </pc:spChg>
        <pc:spChg chg="add del">
          <ac:chgData name="משה עופר" userId="be54d6cb-761f-4aec-b214-5cfcb9fa6e02" providerId="ADAL" clId="{FF28DE3C-28C2-4BAA-8AE0-67241F3FC15E}" dt="2024-03-12T10:49:17.625" v="516" actId="26606"/>
          <ac:spMkLst>
            <pc:docMk/>
            <pc:sldMk cId="4148133651" sldId="267"/>
            <ac:spMk id="34" creationId="{03E8462A-FEBA-4848-81CC-3F8DA3E477BE}"/>
          </ac:spMkLst>
        </pc:spChg>
        <pc:spChg chg="add del">
          <ac:chgData name="משה עופר" userId="be54d6cb-761f-4aec-b214-5cfcb9fa6e02" providerId="ADAL" clId="{FF28DE3C-28C2-4BAA-8AE0-67241F3FC15E}" dt="2024-03-12T10:49:17.625" v="516" actId="26606"/>
          <ac:spMkLst>
            <pc:docMk/>
            <pc:sldMk cId="4148133651" sldId="267"/>
            <ac:spMk id="47" creationId="{7941F9B1-B01B-4A84-89D9-B169AEB4E456}"/>
          </ac:spMkLst>
        </pc:spChg>
        <pc:grpChg chg="add del">
          <ac:chgData name="משה עופר" userId="be54d6cb-761f-4aec-b214-5cfcb9fa6e02" providerId="ADAL" clId="{FF28DE3C-28C2-4BAA-8AE0-67241F3FC15E}" dt="2024-03-12T10:49:17.625" v="516" actId="26606"/>
          <ac:grpSpMkLst>
            <pc:docMk/>
            <pc:sldMk cId="4148133651" sldId="267"/>
            <ac:grpSpMk id="22" creationId="{609316A9-990D-4EC3-A671-70EE5C1493A4}"/>
          </ac:grpSpMkLst>
        </pc:grpChg>
        <pc:grpChg chg="add del">
          <ac:chgData name="משה עופר" userId="be54d6cb-761f-4aec-b214-5cfcb9fa6e02" providerId="ADAL" clId="{FF28DE3C-28C2-4BAA-8AE0-67241F3FC15E}" dt="2024-03-12T10:49:17.625" v="516" actId="26606"/>
          <ac:grpSpMkLst>
            <pc:docMk/>
            <pc:sldMk cId="4148133651" sldId="267"/>
            <ac:grpSpMk id="36" creationId="{2109F83F-40FE-4DB3-84CC-09FB3340D06D}"/>
          </ac:grpSpMkLst>
        </pc:grpChg>
        <pc:picChg chg="add mod">
          <ac:chgData name="משה עופר" userId="be54d6cb-761f-4aec-b214-5cfcb9fa6e02" providerId="ADAL" clId="{FF28DE3C-28C2-4BAA-8AE0-67241F3FC15E}" dt="2024-03-12T10:50:51.809" v="523" actId="14100"/>
          <ac:picMkLst>
            <pc:docMk/>
            <pc:sldMk cId="4148133651" sldId="267"/>
            <ac:picMk id="16" creationId="{3C60D677-6FDE-52B5-AB26-41BB34406C3D}"/>
          </ac:picMkLst>
        </pc:picChg>
      </pc:sldChg>
      <pc:sldChg chg="addSp delSp modSp new mod ord">
        <pc:chgData name="משה עופר" userId="be54d6cb-761f-4aec-b214-5cfcb9fa6e02" providerId="ADAL" clId="{FF28DE3C-28C2-4BAA-8AE0-67241F3FC15E}" dt="2024-03-12T10:51:10.099" v="525"/>
        <pc:sldMkLst>
          <pc:docMk/>
          <pc:sldMk cId="4155581503" sldId="268"/>
        </pc:sldMkLst>
        <pc:spChg chg="mod">
          <ac:chgData name="משה עופר" userId="be54d6cb-761f-4aec-b214-5cfcb9fa6e02" providerId="ADAL" clId="{FF28DE3C-28C2-4BAA-8AE0-67241F3FC15E}" dt="2024-03-12T10:39:40.865" v="402" actId="782"/>
          <ac:spMkLst>
            <pc:docMk/>
            <pc:sldMk cId="4155581503" sldId="268"/>
            <ac:spMk id="2" creationId="{23568A24-1EE3-D3BF-0D70-1DB9C536A252}"/>
          </ac:spMkLst>
        </pc:spChg>
        <pc:spChg chg="del mod">
          <ac:chgData name="משה עופר" userId="be54d6cb-761f-4aec-b214-5cfcb9fa6e02" providerId="ADAL" clId="{FF28DE3C-28C2-4BAA-8AE0-67241F3FC15E}" dt="2024-03-12T10:39:28.231" v="400" actId="478"/>
          <ac:spMkLst>
            <pc:docMk/>
            <pc:sldMk cId="4155581503" sldId="268"/>
            <ac:spMk id="3" creationId="{32FB2BE1-F632-A764-EBB1-3488622CFAA8}"/>
          </ac:spMkLst>
        </pc:spChg>
        <pc:spChg chg="add del mod">
          <ac:chgData name="משה עופר" userId="be54d6cb-761f-4aec-b214-5cfcb9fa6e02" providerId="ADAL" clId="{FF28DE3C-28C2-4BAA-8AE0-67241F3FC15E}" dt="2024-03-12T10:41:48.325" v="447" actId="20577"/>
          <ac:spMkLst>
            <pc:docMk/>
            <pc:sldMk cId="4155581503" sldId="268"/>
            <ac:spMk id="5" creationId="{A5459119-3DB4-E191-D0E0-BC00BD80C2BC}"/>
          </ac:spMkLst>
        </pc:spChg>
        <pc:spChg chg="add mod">
          <ac:chgData name="משה עופר" userId="be54d6cb-761f-4aec-b214-5cfcb9fa6e02" providerId="ADAL" clId="{FF28DE3C-28C2-4BAA-8AE0-67241F3FC15E}" dt="2024-03-12T10:40:00.565" v="407"/>
          <ac:spMkLst>
            <pc:docMk/>
            <pc:sldMk cId="4155581503" sldId="268"/>
            <ac:spMk id="6" creationId="{A93399ED-85BD-2ECD-0312-9518E4D62130}"/>
          </ac:spMkLst>
        </pc:spChg>
        <pc:spChg chg="add del mod">
          <ac:chgData name="משה עופר" userId="be54d6cb-761f-4aec-b214-5cfcb9fa6e02" providerId="ADAL" clId="{FF28DE3C-28C2-4BAA-8AE0-67241F3FC15E}" dt="2024-03-12T10:42:07.925" v="451" actId="22"/>
          <ac:spMkLst>
            <pc:docMk/>
            <pc:sldMk cId="4155581503" sldId="268"/>
            <ac:spMk id="8" creationId="{395FDB30-11DE-617E-298F-263BDDCE2CDF}"/>
          </ac:spMkLst>
        </pc:spChg>
        <pc:spChg chg="add del">
          <ac:chgData name="משה עופר" userId="be54d6cb-761f-4aec-b214-5cfcb9fa6e02" providerId="ADAL" clId="{FF28DE3C-28C2-4BAA-8AE0-67241F3FC15E}" dt="2024-03-12T10:42:10.777" v="455" actId="22"/>
          <ac:spMkLst>
            <pc:docMk/>
            <pc:sldMk cId="4155581503" sldId="268"/>
            <ac:spMk id="10" creationId="{75FFDFFD-ABC8-1439-F733-ABCC8294F4EE}"/>
          </ac:spMkLst>
        </pc:spChg>
        <pc:spChg chg="add del">
          <ac:chgData name="משה עופר" userId="be54d6cb-761f-4aec-b214-5cfcb9fa6e02" providerId="ADAL" clId="{FF28DE3C-28C2-4BAA-8AE0-67241F3FC15E}" dt="2024-03-12T10:42:13.075" v="457" actId="22"/>
          <ac:spMkLst>
            <pc:docMk/>
            <pc:sldMk cId="4155581503" sldId="268"/>
            <ac:spMk id="12" creationId="{1381848B-E726-1DBC-6331-E2275F36842E}"/>
          </ac:spMkLst>
        </pc:spChg>
        <pc:spChg chg="add mod">
          <ac:chgData name="משה עופר" userId="be54d6cb-761f-4aec-b214-5cfcb9fa6e02" providerId="ADAL" clId="{FF28DE3C-28C2-4BAA-8AE0-67241F3FC15E}" dt="2024-03-12T10:44:02.615" v="495" actId="20577"/>
          <ac:spMkLst>
            <pc:docMk/>
            <pc:sldMk cId="4155581503" sldId="268"/>
            <ac:spMk id="14" creationId="{81A929D3-02ED-CA7B-BA64-C787E686C966}"/>
          </ac:spMkLst>
        </pc:spChg>
        <pc:spChg chg="add mod">
          <ac:chgData name="משה עופר" userId="be54d6cb-761f-4aec-b214-5cfcb9fa6e02" providerId="ADAL" clId="{FF28DE3C-28C2-4BAA-8AE0-67241F3FC15E}" dt="2024-03-12T10:44:30.755" v="496" actId="1076"/>
          <ac:spMkLst>
            <pc:docMk/>
            <pc:sldMk cId="4155581503" sldId="268"/>
            <ac:spMk id="16" creationId="{F666B049-D268-4D99-F1CB-E535B8ABBCE0}"/>
          </ac:spMkLst>
        </pc:spChg>
      </pc:sldChg>
      <pc:sldChg chg="addSp delSp modSp new mod setBg">
        <pc:chgData name="משה עופר" userId="be54d6cb-761f-4aec-b214-5cfcb9fa6e02" providerId="ADAL" clId="{FF28DE3C-28C2-4BAA-8AE0-67241F3FC15E}" dt="2024-03-12T10:48:02.295" v="506" actId="27614"/>
        <pc:sldMkLst>
          <pc:docMk/>
          <pc:sldMk cId="1089177674" sldId="269"/>
        </pc:sldMkLst>
        <pc:spChg chg="del">
          <ac:chgData name="משה עופר" userId="be54d6cb-761f-4aec-b214-5cfcb9fa6e02" providerId="ADAL" clId="{FF28DE3C-28C2-4BAA-8AE0-67241F3FC15E}" dt="2024-03-12T10:46:43.459" v="504" actId="478"/>
          <ac:spMkLst>
            <pc:docMk/>
            <pc:sldMk cId="1089177674" sldId="269"/>
            <ac:spMk id="2" creationId="{F3133D2F-8BAD-DB08-FAFB-BC5B984EEF52}"/>
          </ac:spMkLst>
        </pc:spChg>
        <pc:spChg chg="del">
          <ac:chgData name="משה עופר" userId="be54d6cb-761f-4aec-b214-5cfcb9fa6e02" providerId="ADAL" clId="{FF28DE3C-28C2-4BAA-8AE0-67241F3FC15E}" dt="2024-03-12T10:46:07.700" v="498" actId="478"/>
          <ac:spMkLst>
            <pc:docMk/>
            <pc:sldMk cId="1089177674" sldId="269"/>
            <ac:spMk id="3" creationId="{715F0DCE-7DDB-5170-A751-78723DB57FE2}"/>
          </ac:spMkLst>
        </pc:spChg>
        <pc:spChg chg="add">
          <ac:chgData name="משה עופר" userId="be54d6cb-761f-4aec-b214-5cfcb9fa6e02" providerId="ADAL" clId="{FF28DE3C-28C2-4BAA-8AE0-67241F3FC15E}" dt="2024-03-12T10:46:10.991" v="499"/>
          <ac:spMkLst>
            <pc:docMk/>
            <pc:sldMk cId="1089177674" sldId="269"/>
            <ac:spMk id="4" creationId="{0820ECA3-BFD6-535D-D454-4DB8B876D6A0}"/>
          </ac:spMkLst>
        </pc:spChg>
        <pc:spChg chg="add">
          <ac:chgData name="משה עופר" userId="be54d6cb-761f-4aec-b214-5cfcb9fa6e02" providerId="ADAL" clId="{FF28DE3C-28C2-4BAA-8AE0-67241F3FC15E}" dt="2024-03-12T10:46:26.039" v="500"/>
          <ac:spMkLst>
            <pc:docMk/>
            <pc:sldMk cId="1089177674" sldId="269"/>
            <ac:spMk id="5" creationId="{C775E725-7EE5-39FE-5C47-CB5C647266BA}"/>
          </ac:spMkLst>
        </pc:spChg>
        <pc:spChg chg="add">
          <ac:chgData name="משה עופר" userId="be54d6cb-761f-4aec-b214-5cfcb9fa6e02" providerId="ADAL" clId="{FF28DE3C-28C2-4BAA-8AE0-67241F3FC15E}" dt="2024-03-12T10:46:52.421" v="505" actId="26606"/>
          <ac:spMkLst>
            <pc:docMk/>
            <pc:sldMk cId="1089177674" sldId="269"/>
            <ac:spMk id="23" creationId="{85C2136B-77EC-41E9-BDB6-58A4AE1429B7}"/>
          </ac:spMkLst>
        </pc:spChg>
        <pc:spChg chg="add">
          <ac:chgData name="משה עופר" userId="be54d6cb-761f-4aec-b214-5cfcb9fa6e02" providerId="ADAL" clId="{FF28DE3C-28C2-4BAA-8AE0-67241F3FC15E}" dt="2024-03-12T10:46:52.421" v="505" actId="26606"/>
          <ac:spMkLst>
            <pc:docMk/>
            <pc:sldMk cId="1089177674" sldId="269"/>
            <ac:spMk id="29" creationId="{7FBCF2A6-1F18-4B68-B5D2-5B763ED4159A}"/>
          </ac:spMkLst>
        </pc:spChg>
        <pc:spChg chg="add">
          <ac:chgData name="משה עופר" userId="be54d6cb-761f-4aec-b214-5cfcb9fa6e02" providerId="ADAL" clId="{FF28DE3C-28C2-4BAA-8AE0-67241F3FC15E}" dt="2024-03-12T10:46:52.421" v="505" actId="26606"/>
          <ac:spMkLst>
            <pc:docMk/>
            <pc:sldMk cId="1089177674" sldId="269"/>
            <ac:spMk id="31" creationId="{FF3A27FB-A693-4A75-951E-0C77CD98F032}"/>
          </ac:spMkLst>
        </pc:spChg>
        <pc:grpChg chg="add">
          <ac:chgData name="משה עופר" userId="be54d6cb-761f-4aec-b214-5cfcb9fa6e02" providerId="ADAL" clId="{FF28DE3C-28C2-4BAA-8AE0-67241F3FC15E}" dt="2024-03-12T10:46:52.421" v="505" actId="26606"/>
          <ac:grpSpMkLst>
            <pc:docMk/>
            <pc:sldMk cId="1089177674" sldId="269"/>
            <ac:grpSpMk id="11" creationId="{DDE8DE2B-61C1-46D5-BEB8-521321C182C4}"/>
          </ac:grpSpMkLst>
        </pc:grpChg>
        <pc:picChg chg="add mod">
          <ac:chgData name="משה עופר" userId="be54d6cb-761f-4aec-b214-5cfcb9fa6e02" providerId="ADAL" clId="{FF28DE3C-28C2-4BAA-8AE0-67241F3FC15E}" dt="2024-03-12T10:48:02.295" v="506" actId="27614"/>
          <ac:picMkLst>
            <pc:docMk/>
            <pc:sldMk cId="1089177674" sldId="269"/>
            <ac:picMk id="6" creationId="{13111BC3-5F21-8134-FB13-04A309FC2382}"/>
          </ac:picMkLst>
        </pc:picChg>
        <pc:cxnChg chg="add">
          <ac:chgData name="משה עופר" userId="be54d6cb-761f-4aec-b214-5cfcb9fa6e02" providerId="ADAL" clId="{FF28DE3C-28C2-4BAA-8AE0-67241F3FC15E}" dt="2024-03-12T10:46:52.421" v="505" actId="26606"/>
          <ac:cxnSpMkLst>
            <pc:docMk/>
            <pc:sldMk cId="1089177674" sldId="269"/>
            <ac:cxnSpMk id="25" creationId="{E55891F3-A5E2-4418-8950-25FA2B731209}"/>
          </ac:cxnSpMkLst>
        </pc:cxnChg>
        <pc:cxnChg chg="add">
          <ac:chgData name="משה עופר" userId="be54d6cb-761f-4aec-b214-5cfcb9fa6e02" providerId="ADAL" clId="{FF28DE3C-28C2-4BAA-8AE0-67241F3FC15E}" dt="2024-03-12T10:46:52.421" v="505" actId="26606"/>
          <ac:cxnSpMkLst>
            <pc:docMk/>
            <pc:sldMk cId="1089177674" sldId="269"/>
            <ac:cxnSpMk id="27" creationId="{FB1FCEB1-A7E1-417C-A7EF-AA30D5A0859F}"/>
          </ac:cxnSpMkLst>
        </pc:cxnChg>
      </pc:sldChg>
      <pc:sldChg chg="addSp delSp modSp new mod setBg">
        <pc:chgData name="משה עופר" userId="be54d6cb-761f-4aec-b214-5cfcb9fa6e02" providerId="ADAL" clId="{FF28DE3C-28C2-4BAA-8AE0-67241F3FC15E}" dt="2024-03-12T10:48:36.283" v="514" actId="1076"/>
        <pc:sldMkLst>
          <pc:docMk/>
          <pc:sldMk cId="4199337064" sldId="270"/>
        </pc:sldMkLst>
        <pc:spChg chg="del">
          <ac:chgData name="משה עופר" userId="be54d6cb-761f-4aec-b214-5cfcb9fa6e02" providerId="ADAL" clId="{FF28DE3C-28C2-4BAA-8AE0-67241F3FC15E}" dt="2024-03-12T10:48:07.402" v="508" actId="478"/>
          <ac:spMkLst>
            <pc:docMk/>
            <pc:sldMk cId="4199337064" sldId="270"/>
            <ac:spMk id="2" creationId="{0198C079-CB9B-2A3B-243E-D073D3E6CF81}"/>
          </ac:spMkLst>
        </pc:spChg>
        <pc:spChg chg="del">
          <ac:chgData name="משה עופר" userId="be54d6cb-761f-4aec-b214-5cfcb9fa6e02" providerId="ADAL" clId="{FF28DE3C-28C2-4BAA-8AE0-67241F3FC15E}" dt="2024-03-12T10:48:10.103" v="509" actId="478"/>
          <ac:spMkLst>
            <pc:docMk/>
            <pc:sldMk cId="4199337064" sldId="270"/>
            <ac:spMk id="3" creationId="{528C035D-5F64-9624-C9F9-7C19E8B3AA9C}"/>
          </ac:spMkLst>
        </pc:spChg>
        <pc:spChg chg="add del">
          <ac:chgData name="משה עופר" userId="be54d6cb-761f-4aec-b214-5cfcb9fa6e02" providerId="ADAL" clId="{FF28DE3C-28C2-4BAA-8AE0-67241F3FC15E}" dt="2024-03-12T10:48:23.769" v="512" actId="26606"/>
          <ac:spMkLst>
            <pc:docMk/>
            <pc:sldMk cId="4199337064" sldId="270"/>
            <ac:spMk id="5139" creationId="{03E8462A-FEBA-4848-81CC-3F8DA3E477BE}"/>
          </ac:spMkLst>
        </pc:spChg>
        <pc:spChg chg="add del">
          <ac:chgData name="משה עופר" userId="be54d6cb-761f-4aec-b214-5cfcb9fa6e02" providerId="ADAL" clId="{FF28DE3C-28C2-4BAA-8AE0-67241F3FC15E}" dt="2024-03-12T10:48:23.769" v="512" actId="26606"/>
          <ac:spMkLst>
            <pc:docMk/>
            <pc:sldMk cId="4199337064" sldId="270"/>
            <ac:spMk id="5152" creationId="{7941F9B1-B01B-4A84-89D9-B169AEB4E456}"/>
          </ac:spMkLst>
        </pc:spChg>
        <pc:grpChg chg="add del">
          <ac:chgData name="משה עופר" userId="be54d6cb-761f-4aec-b214-5cfcb9fa6e02" providerId="ADAL" clId="{FF28DE3C-28C2-4BAA-8AE0-67241F3FC15E}" dt="2024-03-12T10:48:23.769" v="512" actId="26606"/>
          <ac:grpSpMkLst>
            <pc:docMk/>
            <pc:sldMk cId="4199337064" sldId="270"/>
            <ac:grpSpMk id="5127" creationId="{609316A9-990D-4EC3-A671-70EE5C1493A4}"/>
          </ac:grpSpMkLst>
        </pc:grpChg>
        <pc:grpChg chg="add del">
          <ac:chgData name="משה עופר" userId="be54d6cb-761f-4aec-b214-5cfcb9fa6e02" providerId="ADAL" clId="{FF28DE3C-28C2-4BAA-8AE0-67241F3FC15E}" dt="2024-03-12T10:48:23.769" v="512" actId="26606"/>
          <ac:grpSpMkLst>
            <pc:docMk/>
            <pc:sldMk cId="4199337064" sldId="270"/>
            <ac:grpSpMk id="5141" creationId="{2109F83F-40FE-4DB3-84CC-09FB3340D06D}"/>
          </ac:grpSpMkLst>
        </pc:grpChg>
        <pc:picChg chg="add mod">
          <ac:chgData name="משה עופר" userId="be54d6cb-761f-4aec-b214-5cfcb9fa6e02" providerId="ADAL" clId="{FF28DE3C-28C2-4BAA-8AE0-67241F3FC15E}" dt="2024-03-12T10:48:36.283" v="514" actId="1076"/>
          <ac:picMkLst>
            <pc:docMk/>
            <pc:sldMk cId="4199337064" sldId="270"/>
            <ac:picMk id="5122" creationId="{CD1CF874-5168-DBD1-1519-D8C7A3C64959}"/>
          </ac:picMkLst>
        </pc:picChg>
      </pc:sldChg>
      <pc:sldChg chg="addSp delSp modSp new mod setBg">
        <pc:chgData name="משה עופר" userId="be54d6cb-761f-4aec-b214-5cfcb9fa6e02" providerId="ADAL" clId="{FF28DE3C-28C2-4BAA-8AE0-67241F3FC15E}" dt="2024-03-12T11:00:37.093" v="547" actId="26606"/>
        <pc:sldMkLst>
          <pc:docMk/>
          <pc:sldMk cId="1109305153" sldId="271"/>
        </pc:sldMkLst>
        <pc:spChg chg="del mod">
          <ac:chgData name="משה עופר" userId="be54d6cb-761f-4aec-b214-5cfcb9fa6e02" providerId="ADAL" clId="{FF28DE3C-28C2-4BAA-8AE0-67241F3FC15E}" dt="2024-03-12T11:00:10.661" v="538" actId="478"/>
          <ac:spMkLst>
            <pc:docMk/>
            <pc:sldMk cId="1109305153" sldId="271"/>
            <ac:spMk id="2" creationId="{A10DAFA3-5203-D57C-A732-5D0C1750645E}"/>
          </ac:spMkLst>
        </pc:spChg>
        <pc:spChg chg="del">
          <ac:chgData name="משה עופר" userId="be54d6cb-761f-4aec-b214-5cfcb9fa6e02" providerId="ADAL" clId="{FF28DE3C-28C2-4BAA-8AE0-67241F3FC15E}" dt="2024-03-12T11:00:11.855" v="539" actId="478"/>
          <ac:spMkLst>
            <pc:docMk/>
            <pc:sldMk cId="1109305153" sldId="271"/>
            <ac:spMk id="3" creationId="{A128B96F-0BF1-2C87-CAD7-8D9BB28BAC70}"/>
          </ac:spMkLst>
        </pc:spChg>
        <pc:spChg chg="add del">
          <ac:chgData name="משה עופר" userId="be54d6cb-761f-4aec-b214-5cfcb9fa6e02" providerId="ADAL" clId="{FF28DE3C-28C2-4BAA-8AE0-67241F3FC15E}" dt="2024-03-12T11:00:29.496" v="544" actId="26606"/>
          <ac:spMkLst>
            <pc:docMk/>
            <pc:sldMk cId="1109305153" sldId="271"/>
            <ac:spMk id="6163" creationId="{85C2136B-77EC-41E9-BDB6-58A4AE1429B7}"/>
          </ac:spMkLst>
        </pc:spChg>
        <pc:spChg chg="add del">
          <ac:chgData name="משה עופר" userId="be54d6cb-761f-4aec-b214-5cfcb9fa6e02" providerId="ADAL" clId="{FF28DE3C-28C2-4BAA-8AE0-67241F3FC15E}" dt="2024-03-12T11:00:29.496" v="544" actId="26606"/>
          <ac:spMkLst>
            <pc:docMk/>
            <pc:sldMk cId="1109305153" sldId="271"/>
            <ac:spMk id="6169" creationId="{7FBCF2A6-1F18-4B68-B5D2-5B763ED4159A}"/>
          </ac:spMkLst>
        </pc:spChg>
        <pc:spChg chg="add del">
          <ac:chgData name="משה עופר" userId="be54d6cb-761f-4aec-b214-5cfcb9fa6e02" providerId="ADAL" clId="{FF28DE3C-28C2-4BAA-8AE0-67241F3FC15E}" dt="2024-03-12T11:00:29.496" v="544" actId="26606"/>
          <ac:spMkLst>
            <pc:docMk/>
            <pc:sldMk cId="1109305153" sldId="271"/>
            <ac:spMk id="6171" creationId="{FF3A27FB-A693-4A75-951E-0C77CD98F032}"/>
          </ac:spMkLst>
        </pc:spChg>
        <pc:spChg chg="add del">
          <ac:chgData name="משה עופר" userId="be54d6cb-761f-4aec-b214-5cfcb9fa6e02" providerId="ADAL" clId="{FF28DE3C-28C2-4BAA-8AE0-67241F3FC15E}" dt="2024-03-12T11:00:37.093" v="547" actId="26606"/>
          <ac:spMkLst>
            <pc:docMk/>
            <pc:sldMk cId="1109305153" sldId="271"/>
            <ac:spMk id="6188" creationId="{21029ED5-F105-4DD2-99C8-1E4422817978}"/>
          </ac:spMkLst>
        </pc:spChg>
        <pc:spChg chg="add del">
          <ac:chgData name="משה עופר" userId="be54d6cb-761f-4aec-b214-5cfcb9fa6e02" providerId="ADAL" clId="{FF28DE3C-28C2-4BAA-8AE0-67241F3FC15E}" dt="2024-03-12T11:00:37.093" v="547" actId="26606"/>
          <ac:spMkLst>
            <pc:docMk/>
            <pc:sldMk cId="1109305153" sldId="271"/>
            <ac:spMk id="6201" creationId="{5C9652B3-A450-4ED6-8FBF-F536BA60B4D8}"/>
          </ac:spMkLst>
        </pc:spChg>
        <pc:grpChg chg="add del">
          <ac:chgData name="משה עופר" userId="be54d6cb-761f-4aec-b214-5cfcb9fa6e02" providerId="ADAL" clId="{FF28DE3C-28C2-4BAA-8AE0-67241F3FC15E}" dt="2024-03-12T11:00:29.496" v="544" actId="26606"/>
          <ac:grpSpMkLst>
            <pc:docMk/>
            <pc:sldMk cId="1109305153" sldId="271"/>
            <ac:grpSpMk id="6151" creationId="{DDE8DE2B-61C1-46D5-BEB8-521321C182C4}"/>
          </ac:grpSpMkLst>
        </pc:grpChg>
        <pc:grpChg chg="add del">
          <ac:chgData name="משה עופר" userId="be54d6cb-761f-4aec-b214-5cfcb9fa6e02" providerId="ADAL" clId="{FF28DE3C-28C2-4BAA-8AE0-67241F3FC15E}" dt="2024-03-12T11:00:37.093" v="547" actId="26606"/>
          <ac:grpSpMkLst>
            <pc:docMk/>
            <pc:sldMk cId="1109305153" sldId="271"/>
            <ac:grpSpMk id="6176" creationId="{DDE8DE2B-61C1-46D5-BEB8-521321C182C4}"/>
          </ac:grpSpMkLst>
        </pc:grpChg>
        <pc:grpChg chg="add del">
          <ac:chgData name="משה עופר" userId="be54d6cb-761f-4aec-b214-5cfcb9fa6e02" providerId="ADAL" clId="{FF28DE3C-28C2-4BAA-8AE0-67241F3FC15E}" dt="2024-03-12T11:00:37.093" v="547" actId="26606"/>
          <ac:grpSpMkLst>
            <pc:docMk/>
            <pc:sldMk cId="1109305153" sldId="271"/>
            <ac:grpSpMk id="6190" creationId="{2D621E68-BF28-4A1C-B1A2-4E55E139E79A}"/>
          </ac:grpSpMkLst>
        </pc:grpChg>
        <pc:grpChg chg="add">
          <ac:chgData name="משה עופר" userId="be54d6cb-761f-4aec-b214-5cfcb9fa6e02" providerId="ADAL" clId="{FF28DE3C-28C2-4BAA-8AE0-67241F3FC15E}" dt="2024-03-12T11:00:37.093" v="547" actId="26606"/>
          <ac:grpSpMkLst>
            <pc:docMk/>
            <pc:sldMk cId="1109305153" sldId="271"/>
            <ac:grpSpMk id="6206" creationId="{6CE6E43D-FC44-4F15-89C6-7C08E9BDC3FF}"/>
          </ac:grpSpMkLst>
        </pc:grpChg>
        <pc:picChg chg="add mod">
          <ac:chgData name="משה עופר" userId="be54d6cb-761f-4aec-b214-5cfcb9fa6e02" providerId="ADAL" clId="{FF28DE3C-28C2-4BAA-8AE0-67241F3FC15E}" dt="2024-03-12T11:00:37.093" v="547" actId="26606"/>
          <ac:picMkLst>
            <pc:docMk/>
            <pc:sldMk cId="1109305153" sldId="271"/>
            <ac:picMk id="6146" creationId="{A3313A8B-FECB-C36D-FB9D-4258E7A44948}"/>
          </ac:picMkLst>
        </pc:picChg>
        <pc:cxnChg chg="add del">
          <ac:chgData name="משה עופר" userId="be54d6cb-761f-4aec-b214-5cfcb9fa6e02" providerId="ADAL" clId="{FF28DE3C-28C2-4BAA-8AE0-67241F3FC15E}" dt="2024-03-12T11:00:29.496" v="544" actId="26606"/>
          <ac:cxnSpMkLst>
            <pc:docMk/>
            <pc:sldMk cId="1109305153" sldId="271"/>
            <ac:cxnSpMk id="6165" creationId="{E55891F3-A5E2-4418-8950-25FA2B731209}"/>
          </ac:cxnSpMkLst>
        </pc:cxnChg>
        <pc:cxnChg chg="add del">
          <ac:chgData name="משה עופר" userId="be54d6cb-761f-4aec-b214-5cfcb9fa6e02" providerId="ADAL" clId="{FF28DE3C-28C2-4BAA-8AE0-67241F3FC15E}" dt="2024-03-12T11:00:29.496" v="544" actId="26606"/>
          <ac:cxnSpMkLst>
            <pc:docMk/>
            <pc:sldMk cId="1109305153" sldId="271"/>
            <ac:cxnSpMk id="6167" creationId="{FB1FCEB1-A7E1-417C-A7EF-AA30D5A0859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323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400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7168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157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5122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098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6423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555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70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348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4848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458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00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675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7285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5620-CC7F-439A-994A-672344448B15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917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15620-CC7F-439A-994A-672344448B15}" type="datetimeFigureOut">
              <a:rPr lang="he-IL" smtClean="0"/>
              <a:t>ב'/אדר 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D123FF-F68D-4D50-B692-D1143F6458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080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s.lyceum.fr/2017-2018/icn/2-images-numeriques/5-ascii-ar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he-IL" dirty="0"/>
              <a:t>תרגול 2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he-IL" dirty="0"/>
              <a:t>חומר תיאורטי</a:t>
            </a:r>
          </a:p>
          <a:p>
            <a:r>
              <a:rPr lang="he-IL" dirty="0"/>
              <a:t>תרגילי תרגול עצמי</a:t>
            </a:r>
          </a:p>
        </p:txBody>
      </p:sp>
    </p:spTree>
    <p:extLst>
      <p:ext uri="{BB962C8B-B14F-4D97-AF65-F5344CB8AC3E}">
        <p14:creationId xmlns:p14="http://schemas.microsoft.com/office/powerpoint/2010/main" val="40755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6" name="Group 6205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207" name="Straight Connector 6206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8" name="Straight Connector 6207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09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10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11" name="Isosceles Triangle 6210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12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13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14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15" name="Isosceles Triangle 6214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16" name="Isosceles Triangle 6215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146" name="Picture 2" descr="3: Example of Control Flow Graph">
            <a:extLst>
              <a:ext uri="{FF2B5EF4-FFF2-40B4-BE49-F238E27FC236}">
                <a16:creationId xmlns:a16="http://schemas.microsoft.com/office/drawing/2014/main" id="{A3313A8B-FECB-C36D-FB9D-4258E7A44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80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0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פקודת תנאי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59345" y="1542596"/>
            <a:ext cx="8414657" cy="4705804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he-IL" dirty="0"/>
              <a:t>אם מתקיים תנאי כלשהו, בצע כך; אחרת בצע משהו אחר. דוגמה: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if (a&gt;b)	</a:t>
            </a:r>
            <a:r>
              <a:rPr lang="en-US" dirty="0" err="1"/>
              <a:t>System.out.println</a:t>
            </a:r>
            <a:r>
              <a:rPr lang="en-US" dirty="0"/>
              <a:t>(“a is bigger”);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else		System.out.println(“b is bigger, or both equal”);</a:t>
            </a:r>
            <a:endParaRPr lang="he-IL" dirty="0"/>
          </a:p>
          <a:p>
            <a:pPr algn="r" rtl="1">
              <a:lnSpc>
                <a:spcPct val="150000"/>
              </a:lnSpc>
            </a:pPr>
            <a:r>
              <a:rPr lang="he-IL" dirty="0"/>
              <a:t>תנאי מקונן: גם אם התנאי המקורי לא התקיים, נכניס עוד תנאי. דוגמה: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if (a&gt;b)	System.out.println(“a is bigger”);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else if (a==b) System.out.println(“both are equal”);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	else	System.out.println(“b is bigger”);</a:t>
            </a: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dirty="0"/>
              <a:t>תנאי מורכב: ניתן להרכיב את התנאי בעזרת שימוש ב </a:t>
            </a:r>
            <a:r>
              <a:rPr lang="en-US" dirty="0"/>
              <a:t>or(||)</a:t>
            </a:r>
            <a:r>
              <a:rPr lang="he-IL" dirty="0"/>
              <a:t> ו-</a:t>
            </a:r>
            <a:r>
              <a:rPr lang="en-US" dirty="0"/>
              <a:t>and(&amp;&amp;)</a:t>
            </a:r>
            <a:r>
              <a:rPr lang="he-IL" dirty="0"/>
              <a:t>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if ((a&gt;b) || (a==b))	System.out.println(“a is bigger or equal b”);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2871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229"/>
          </a:xfrm>
        </p:spPr>
        <p:txBody>
          <a:bodyPr anchor="t">
            <a:normAutofit/>
          </a:bodyPr>
          <a:lstStyle/>
          <a:p>
            <a:pPr algn="r" rtl="1"/>
            <a:r>
              <a:rPr lang="he-IL" dirty="0"/>
              <a:t>לולאות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6373" y="1264989"/>
            <a:ext cx="8737629" cy="4485816"/>
          </a:xfrm>
        </p:spPr>
        <p:txBody>
          <a:bodyPr>
            <a:normAutofit lnSpcReduction="10000"/>
          </a:bodyPr>
          <a:lstStyle/>
          <a:p>
            <a:pPr rtl="1">
              <a:lnSpc>
                <a:spcPct val="170000"/>
              </a:lnSpc>
            </a:pPr>
            <a:r>
              <a:rPr lang="he-IL" dirty="0"/>
              <a:t>נבדיל בין שלושה סוגי לולאות: לולאת </a:t>
            </a:r>
            <a:r>
              <a:rPr lang="en-US" dirty="0"/>
              <a:t>for</a:t>
            </a:r>
            <a:r>
              <a:rPr lang="he-IL" dirty="0"/>
              <a:t>, לולאת </a:t>
            </a:r>
            <a:r>
              <a:rPr lang="en-US" dirty="0"/>
              <a:t>while</a:t>
            </a:r>
            <a:r>
              <a:rPr lang="he-IL" dirty="0"/>
              <a:t>, ולולאת </a:t>
            </a:r>
            <a:r>
              <a:rPr lang="en-US" dirty="0"/>
              <a:t>do-while</a:t>
            </a:r>
            <a:r>
              <a:rPr lang="he-IL" dirty="0"/>
              <a:t>.</a:t>
            </a:r>
          </a:p>
          <a:p>
            <a:pPr rtl="1">
              <a:lnSpc>
                <a:spcPct val="170000"/>
              </a:lnSpc>
            </a:pPr>
            <a:r>
              <a:rPr lang="he-IL" dirty="0"/>
              <a:t>לולאת </a:t>
            </a:r>
            <a:r>
              <a:rPr lang="en-US" dirty="0"/>
              <a:t>for</a:t>
            </a:r>
            <a:r>
              <a:rPr lang="he-IL" dirty="0"/>
              <a:t>: קטע הקוד הקרוב יתבצע כמה פעמים, לפי פרמטר מוגדר מראש: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{  do something. It will occur n times  }</a:t>
            </a:r>
          </a:p>
          <a:p>
            <a:pPr rtl="1">
              <a:lnSpc>
                <a:spcPct val="170000"/>
              </a:lnSpc>
            </a:pPr>
            <a:r>
              <a:rPr lang="he-IL" dirty="0"/>
              <a:t>לולאת </a:t>
            </a:r>
            <a:r>
              <a:rPr lang="en-US" dirty="0"/>
              <a:t>while</a:t>
            </a:r>
            <a:r>
              <a:rPr lang="he-IL" dirty="0"/>
              <a:t>: קטע הקוד יתבצע כל עוד תנאי הלולאה תקין: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while (flag) {do something. It will occur as long as flag is true }</a:t>
            </a:r>
          </a:p>
          <a:p>
            <a:pPr rtl="1">
              <a:lnSpc>
                <a:spcPct val="170000"/>
              </a:lnSpc>
            </a:pPr>
            <a:r>
              <a:rPr lang="he-IL" dirty="0"/>
              <a:t>לולאת </a:t>
            </a:r>
            <a:r>
              <a:rPr lang="en-US" dirty="0"/>
              <a:t>do-while</a:t>
            </a:r>
            <a:r>
              <a:rPr lang="he-IL" dirty="0"/>
              <a:t>: קטן הקוד יתבצע לפחות פעם אחת, וכל עוד התנאי מתקיים: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do {do something. It will occur as long as flag is true }  while(flag)</a:t>
            </a:r>
          </a:p>
        </p:txBody>
      </p:sp>
      <p:pic>
        <p:nvPicPr>
          <p:cNvPr id="7" name="Graphic 6" descr="Arrow Circle">
            <a:extLst>
              <a:ext uri="{FF2B5EF4-FFF2-40B4-BE49-F238E27FC236}">
                <a16:creationId xmlns:a16="http://schemas.microsoft.com/office/drawing/2014/main" id="{430FD6EE-22B5-4694-4BD1-51998D86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3332" y="2160590"/>
            <a:ext cx="3145536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6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פונקציות</a:t>
            </a:r>
          </a:p>
        </p:txBody>
      </p:sp>
      <p:pic>
        <p:nvPicPr>
          <p:cNvPr id="17" name="Picture 4" descr="Water droplet on a petal">
            <a:extLst>
              <a:ext uri="{FF2B5EF4-FFF2-40B4-BE49-F238E27FC236}">
                <a16:creationId xmlns:a16="http://schemas.microsoft.com/office/drawing/2014/main" id="{F2F10E88-B8E3-D429-B9D0-21A78819B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09" r="32798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8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קריאה לפונקציה היא חריגה מהסדר הרגיל של הקוד, לקטע קוד שרשום במקום אחר. בסוף הפונקציה, הקוד חוזר למקום שממנו קראו לפונקציה.</a:t>
            </a:r>
          </a:p>
          <a:p>
            <a:pPr algn="r" rtl="1"/>
            <a:r>
              <a:rPr lang="he-IL" dirty="0"/>
              <a:t>זה מאוד באוויר, כי הרחבה על פונקציות בשבוע הבא.</a:t>
            </a:r>
          </a:p>
        </p:txBody>
      </p:sp>
    </p:spTree>
    <p:extLst>
      <p:ext uri="{BB962C8B-B14F-4D97-AF65-F5344CB8AC3E}">
        <p14:creationId xmlns:p14="http://schemas.microsoft.com/office/powerpoint/2010/main" val="256764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מחרוזות</a:t>
            </a:r>
          </a:p>
        </p:txBody>
      </p:sp>
      <p:pic>
        <p:nvPicPr>
          <p:cNvPr id="5" name="Picture 4" descr="Colourful thread loop set">
            <a:extLst>
              <a:ext uri="{FF2B5EF4-FFF2-40B4-BE49-F238E27FC236}">
                <a16:creationId xmlns:a16="http://schemas.microsoft.com/office/drawing/2014/main" id="{B4EF2A8F-1B53-A51F-A946-19F11D377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25" r="24602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49562" y="1436915"/>
            <a:ext cx="6980238" cy="4604448"/>
          </a:xfrm>
        </p:spPr>
        <p:txBody>
          <a:bodyPr>
            <a:normAutofit/>
          </a:bodyPr>
          <a:lstStyle/>
          <a:p>
            <a:pPr algn="r" rtl="1">
              <a:lnSpc>
                <a:spcPct val="90000"/>
              </a:lnSpc>
            </a:pPr>
            <a:r>
              <a:rPr lang="he-IL" dirty="0"/>
              <a:t>סוג המשתנה "המורכב" יחסית הוא מחרוזות (</a:t>
            </a:r>
            <a:r>
              <a:rPr lang="en-US" dirty="0"/>
              <a:t>String</a:t>
            </a:r>
            <a:r>
              <a:rPr lang="he-IL" dirty="0"/>
              <a:t>).</a:t>
            </a:r>
          </a:p>
          <a:p>
            <a:pPr algn="r" rtl="1">
              <a:lnSpc>
                <a:spcPct val="90000"/>
              </a:lnSpc>
            </a:pPr>
            <a:r>
              <a:rPr lang="he-IL" dirty="0"/>
              <a:t>על מחרוזות ניתן לבצע המון פעולות ישירות בעזרת הסימן "נקודה".</a:t>
            </a:r>
          </a:p>
          <a:p>
            <a:pPr algn="r" rtl="1">
              <a:lnSpc>
                <a:spcPct val="90000"/>
              </a:lnSpc>
            </a:pPr>
            <a:r>
              <a:rPr lang="he-IL" dirty="0"/>
              <a:t>דוגמות: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en-US" dirty="0"/>
              <a:t>String str = “Hi there! This is a string example to help demonstrate”;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en-US" dirty="0"/>
              <a:t>Int </a:t>
            </a:r>
            <a:r>
              <a:rPr lang="en-US" dirty="0" err="1"/>
              <a:t>firstALocatedAt</a:t>
            </a:r>
            <a:r>
              <a:rPr lang="en-US" dirty="0"/>
              <a:t> = </a:t>
            </a:r>
            <a:r>
              <a:rPr lang="en-US" dirty="0" err="1"/>
              <a:t>str.indexOf</a:t>
            </a:r>
            <a:r>
              <a:rPr lang="en-US" dirty="0"/>
              <a:t>(“a”); // 18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en-US" dirty="0"/>
              <a:t>String part = </a:t>
            </a:r>
            <a:r>
              <a:rPr lang="en-US" dirty="0" err="1"/>
              <a:t>str.substring</a:t>
            </a:r>
            <a:r>
              <a:rPr lang="en-US" dirty="0"/>
              <a:t>(0,9);	// part = “Hi there!”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en-US" dirty="0"/>
              <a:t>int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str.length</a:t>
            </a:r>
            <a:r>
              <a:rPr lang="en-US" dirty="0"/>
              <a:t>();		//</a:t>
            </a:r>
            <a:r>
              <a:rPr lang="en-US" dirty="0" err="1"/>
              <a:t>len</a:t>
            </a:r>
            <a:r>
              <a:rPr lang="en-US" dirty="0"/>
              <a:t> = 53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en-US" dirty="0"/>
              <a:t>char find = </a:t>
            </a:r>
            <a:r>
              <a:rPr lang="en-US" dirty="0" err="1"/>
              <a:t>str.charAt</a:t>
            </a:r>
            <a:r>
              <a:rPr lang="en-US" dirty="0"/>
              <a:t>(10);	//find = T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en-US" dirty="0" err="1"/>
              <a:t>boolean</a:t>
            </a:r>
            <a:r>
              <a:rPr lang="en-US" dirty="0"/>
              <a:t> has = </a:t>
            </a:r>
            <a:r>
              <a:rPr lang="en-US" dirty="0" err="1"/>
              <a:t>str.contains</a:t>
            </a:r>
            <a:r>
              <a:rPr lang="en-US" dirty="0"/>
              <a:t>(“example”);	// has = true</a:t>
            </a:r>
          </a:p>
          <a:p>
            <a:pPr marL="0" indent="0" rtl="0">
              <a:lnSpc>
                <a:spcPct val="90000"/>
              </a:lnSpc>
              <a:buNone/>
            </a:pPr>
            <a:r>
              <a:rPr lang="en-US" dirty="0" err="1"/>
              <a:t>boolean</a:t>
            </a:r>
            <a:r>
              <a:rPr lang="en-US" dirty="0"/>
              <a:t> flag = </a:t>
            </a:r>
            <a:r>
              <a:rPr lang="en-US" dirty="0" err="1"/>
              <a:t>str.equals</a:t>
            </a:r>
            <a:r>
              <a:rPr lang="en-US" dirty="0"/>
              <a:t>(part);			// flag = false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988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תרגילים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807961" y="1799772"/>
                <a:ext cx="10251923" cy="4110962"/>
              </a:xfrm>
            </p:spPr>
            <p:txBody>
              <a:bodyPr>
                <a:noAutofit/>
              </a:bodyPr>
              <a:lstStyle/>
              <a:p>
                <a:pPr marL="514350" indent="-514350" algn="r" rtl="1">
                  <a:buAutoNum type="arabicPeriod"/>
                </a:pPr>
                <a:r>
                  <a:rPr lang="he-IL" sz="2000" dirty="0"/>
                  <a:t>כתבו קוד שקולט מספר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he-IL" sz="2000" dirty="0"/>
                  <a:t> ומדפיס את תוצאת הסכום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he-IL" sz="2000" dirty="0"/>
                  <a:t>.</a:t>
                </a:r>
              </a:p>
              <a:p>
                <a:pPr marL="514350" indent="-514350" algn="r" rtl="1">
                  <a:buAutoNum type="arabicPeriod"/>
                </a:pPr>
                <a:r>
                  <a:rPr lang="he-IL" sz="2000" dirty="0"/>
                  <a:t>כתבו קוד שקולט ארבעה מספרים שלמים מהמשתמש, ומכניס אותם למערך. לאחר מכן, הקוד יחשב את הממוצע של ארבעת (שימו לב שהממוצע לא חייב להיות שלם) ומדפיס אותו.</a:t>
                </a:r>
              </a:p>
              <a:p>
                <a:pPr marL="514350" indent="-514350" algn="r" rtl="1">
                  <a:buAutoNum type="arabicPeriod"/>
                </a:pPr>
                <a:r>
                  <a:rPr lang="he-IL" sz="2000" dirty="0"/>
                  <a:t>כתבו קטע קוד שמדפיס את הצורה הבאה:</a:t>
                </a:r>
              </a:p>
              <a:p>
                <a:pPr marL="0" indent="0">
                  <a:buNone/>
                </a:pPr>
                <a:r>
                  <a:rPr lang="en-US" sz="2000" dirty="0"/>
                  <a:t>*</a:t>
                </a:r>
                <a:br>
                  <a:rPr lang="en-US" sz="2000" dirty="0"/>
                </a:br>
                <a:r>
                  <a:rPr lang="en-US" sz="2000" dirty="0"/>
                  <a:t>**</a:t>
                </a:r>
                <a:br>
                  <a:rPr lang="en-US" sz="2000" dirty="0"/>
                </a:br>
                <a:r>
                  <a:rPr lang="en-US" sz="2000" dirty="0"/>
                  <a:t>***</a:t>
                </a:r>
                <a:br>
                  <a:rPr lang="en-US" sz="2000" dirty="0"/>
                </a:br>
                <a:r>
                  <a:rPr lang="en-US" sz="2000" dirty="0"/>
                  <a:t>*…* - 10 times</a:t>
                </a:r>
              </a:p>
              <a:p>
                <a:pPr marL="0" indent="0" algn="ctr" rtl="1">
                  <a:buNone/>
                </a:pPr>
                <a:r>
                  <a:rPr lang="he-IL" sz="2000" dirty="0"/>
                  <a:t>	אין לכתוב כאן את פקודת </a:t>
                </a:r>
                <a:r>
                  <a:rPr lang="en-US" sz="2000" dirty="0" err="1"/>
                  <a:t>System.out.print</a:t>
                </a:r>
                <a:r>
                  <a:rPr lang="he-IL" sz="2000" dirty="0"/>
                  <a:t> יותר מפעם אחת!</a:t>
                </a: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7961" y="1799772"/>
                <a:ext cx="10251923" cy="4110962"/>
              </a:xfrm>
              <a:blipFill>
                <a:blip r:embed="rId2"/>
                <a:stretch>
                  <a:fillRect l="-654" t="-741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28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848032" y="301624"/>
                <a:ext cx="10515600" cy="6266324"/>
              </a:xfrm>
            </p:spPr>
            <p:txBody>
              <a:bodyPr>
                <a:normAutofit/>
              </a:bodyPr>
              <a:lstStyle/>
              <a:p>
                <a:pPr marL="514350" indent="-514350" algn="r" rtl="1">
                  <a:buFont typeface="+mj-lt"/>
                  <a:buAutoNum type="arabicPeriod" startAt="4"/>
                </a:pPr>
                <a:r>
                  <a:rPr lang="he-IL" sz="2400" dirty="0"/>
                  <a:t>כתבו </a:t>
                </a:r>
                <a:r>
                  <a:rPr lang="he-IL" sz="2400" dirty="0" err="1"/>
                  <a:t>תוכנית</a:t>
                </a:r>
                <a:r>
                  <a:rPr lang="he-IL" sz="2400" dirty="0"/>
                  <a:t> הקולטת מספר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he-IL" sz="2400" dirty="0"/>
                  <a:t> ומדפיסה את כמות האפסים במספר.</a:t>
                </a:r>
              </a:p>
              <a:p>
                <a:pPr marL="514350" indent="-514350" algn="r" rtl="1">
                  <a:buFont typeface="+mj-lt"/>
                  <a:buAutoNum type="arabicPeriod" startAt="4"/>
                </a:pPr>
                <a:r>
                  <a:rPr lang="he-IL" sz="2400" dirty="0"/>
                  <a:t>כתבו </a:t>
                </a:r>
                <a:r>
                  <a:rPr lang="he-IL" sz="2400" dirty="0" err="1"/>
                  <a:t>תוכנית</a:t>
                </a:r>
                <a:r>
                  <a:rPr lang="he-IL" sz="2400" dirty="0"/>
                  <a:t> הקולטת שני מספרים שלמים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400" dirty="0"/>
                  <a:t> ומדפיסה את תוצאת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e-IL" sz="2400" dirty="0"/>
                  <a:t>.</a:t>
                </a:r>
              </a:p>
              <a:p>
                <a:pPr marL="514350" indent="-514350" algn="r" rtl="1">
                  <a:buFont typeface="+mj-lt"/>
                  <a:buAutoNum type="arabicPeriod" startAt="4"/>
                </a:pPr>
                <a:r>
                  <a:rPr lang="he-IL" sz="2400" dirty="0"/>
                  <a:t>כתבו </a:t>
                </a:r>
                <a:r>
                  <a:rPr lang="he-IL" sz="2400" dirty="0" err="1"/>
                  <a:t>תוכנית</a:t>
                </a:r>
                <a:r>
                  <a:rPr lang="he-IL" sz="2400" dirty="0"/>
                  <a:t> הקולטת שלושה מספרים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he-IL" sz="2400" dirty="0"/>
                  <a:t> ומדפיסה את המינימאלי מבין השלושה, ואת המקסימאלי מבין השלושה.</a:t>
                </a:r>
              </a:p>
              <a:p>
                <a:pPr marL="514350" indent="-514350" algn="r" rtl="1">
                  <a:buFont typeface="+mj-lt"/>
                  <a:buAutoNum type="arabicPeriod" startAt="4"/>
                </a:pPr>
                <a:r>
                  <a:rPr lang="he-IL" sz="2400" dirty="0"/>
                  <a:t>כתבו </a:t>
                </a:r>
                <a:r>
                  <a:rPr lang="he-IL" sz="2400" dirty="0" err="1"/>
                  <a:t>תוכנית</a:t>
                </a:r>
                <a:r>
                  <a:rPr lang="he-IL" sz="2400" dirty="0"/>
                  <a:t> הקולטת שלושה מספרים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he-IL" sz="2400" dirty="0"/>
                  <a:t> ופותרת את המשוואה הריבועית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2400" dirty="0"/>
                  <a:t> (תזכורת: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he-IL" sz="2400" dirty="0"/>
                  <a:t>)</a:t>
                </a:r>
              </a:p>
              <a:p>
                <a:pPr marL="514350" indent="-514350" algn="r" rtl="1">
                  <a:buFont typeface="+mj-lt"/>
                  <a:buAutoNum type="arabicPeriod" startAt="4"/>
                </a:pPr>
                <a:r>
                  <a:rPr lang="he-IL" sz="2400" dirty="0"/>
                  <a:t>כתבו </a:t>
                </a:r>
                <a:r>
                  <a:rPr lang="he-IL" sz="2400" dirty="0" err="1"/>
                  <a:t>תוכנית</a:t>
                </a:r>
                <a:r>
                  <a:rPr lang="he-IL" sz="2400" dirty="0"/>
                  <a:t> שקולטת מספר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400" dirty="0"/>
                  <a:t> ומחשבת את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he-IL" sz="2400" dirty="0"/>
                  <a:t> בלולאה. </a:t>
                </a:r>
                <a:br>
                  <a:rPr lang="en-US" sz="2400" dirty="0"/>
                </a:br>
                <a:r>
                  <a:rPr lang="he-IL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⋅…⋅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400" dirty="0"/>
                  <a:t>)</a:t>
                </a:r>
              </a:p>
              <a:p>
                <a:pPr marL="514350" indent="-514350" algn="r" rtl="1">
                  <a:buFont typeface="+mj-lt"/>
                  <a:buAutoNum type="arabicPeriod" startAt="4"/>
                </a:pPr>
                <a:r>
                  <a:rPr lang="he-IL" sz="2400" dirty="0"/>
                  <a:t>כתבו תוכנה הקולטת מספר שלם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400" dirty="0"/>
                  <a:t>, ואז קולטת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400" dirty="0"/>
                  <a:t> מספרים לתוך מערך, ומחזירה את המספר הגדול </a:t>
                </a:r>
                <a:r>
                  <a:rPr lang="he-IL" sz="2400" dirty="0" err="1"/>
                  <a:t>מביניהם</a:t>
                </a:r>
                <a:r>
                  <a:rPr lang="he-IL" sz="2400" dirty="0"/>
                  <a:t>.</a:t>
                </a:r>
              </a:p>
              <a:p>
                <a:pPr marL="514350" indent="-514350" algn="r" rtl="1">
                  <a:buFont typeface="+mj-lt"/>
                  <a:buAutoNum type="arabicPeriod" startAt="4"/>
                </a:pPr>
                <a:r>
                  <a:rPr lang="he-IL" sz="2400" dirty="0"/>
                  <a:t>כתבו תוכנה הקולטת מחרוזת ומחזירה האם התווים במיקומים 2-4 זהים לתווים במיקומים 9-11. (ניתן להניח שהמחרוזת מספיק ארוכה.)</a:t>
                </a: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8032" y="301624"/>
                <a:ext cx="10515600" cy="6266324"/>
              </a:xfrm>
              <a:blipFill>
                <a:blip r:embed="rId2"/>
                <a:stretch>
                  <a:fillRect t="-875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90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71800" y="341086"/>
            <a:ext cx="6486144" cy="70147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משתנים ב</a:t>
            </a:r>
            <a:r>
              <a:rPr lang="en-US" dirty="0"/>
              <a:t> java</a:t>
            </a:r>
            <a:endParaRPr lang="he-IL" dirty="0"/>
          </a:p>
        </p:txBody>
      </p:sp>
      <p:pic>
        <p:nvPicPr>
          <p:cNvPr id="5" name="Picture 4" descr="Script של מחשב על-גבי מסך">
            <a:extLst>
              <a:ext uri="{FF2B5EF4-FFF2-40B4-BE49-F238E27FC236}">
                <a16:creationId xmlns:a16="http://schemas.microsoft.com/office/drawing/2014/main" id="{12D9F34F-5662-692D-AEBB-ADE9B47A8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97" t="142" r="53267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2734056" y="1661886"/>
                <a:ext cx="7840209" cy="4586514"/>
              </a:xfrm>
            </p:spPr>
            <p:txBody>
              <a:bodyPr>
                <a:noAutofit/>
              </a:bodyPr>
              <a:lstStyle/>
              <a:p>
                <a:pPr algn="r" rtl="1">
                  <a:buFont typeface="Wingdings" panose="05000000000000000000" pitchFamily="2" charset="2"/>
                  <a:buChar char="Ø"/>
                </a:pPr>
                <a:r>
                  <a:rPr lang="he-IL" sz="2000" dirty="0"/>
                  <a:t>בשפת </a:t>
                </a:r>
                <a:r>
                  <a:rPr lang="en-US" sz="2000" dirty="0"/>
                  <a:t>java</a:t>
                </a:r>
                <a:r>
                  <a:rPr lang="he-IL" sz="2000" dirty="0"/>
                  <a:t> יש כמה סוגי משתנים בסיסיים שניתן להפעיל בקלות.</a:t>
                </a:r>
              </a:p>
              <a:p>
                <a:pPr rt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int – integers (whole numbers) in range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 , …, 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b="0" dirty="0"/>
                  <a:t>.</a:t>
                </a:r>
              </a:p>
              <a:p>
                <a:pPr rt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float – floating point numbers, such as 19.93.</a:t>
                </a:r>
              </a:p>
              <a:p>
                <a:pPr rt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double – just like float but the difference is that double can represent much larger numbers than a float. </a:t>
                </a:r>
              </a:p>
              <a:p>
                <a:pPr rt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char – a single character such as ‘A’ or ‘j’.</a:t>
                </a:r>
              </a:p>
              <a:p>
                <a:pPr rtl="1">
                  <a:buFont typeface="Wingdings" panose="05000000000000000000" pitchFamily="2" charset="2"/>
                  <a:buChar char="Ø"/>
                </a:pPr>
                <a:r>
                  <a:rPr lang="en-US" sz="2000" dirty="0" err="1"/>
                  <a:t>boolean</a:t>
                </a:r>
                <a:r>
                  <a:rPr lang="en-US" sz="2000" dirty="0"/>
                  <a:t> – stores true or false. No other options. For example:</a:t>
                </a:r>
                <a:br>
                  <a:rPr lang="en-US" sz="2000" dirty="0"/>
                </a:br>
                <a:r>
                  <a:rPr lang="en-US" sz="2000" dirty="0" err="1"/>
                  <a:t>boolean</a:t>
                </a:r>
                <a:r>
                  <a:rPr lang="en-US" sz="2000" dirty="0"/>
                  <a:t> flag = true;	// true value if flag, false value is !flag.</a:t>
                </a:r>
              </a:p>
              <a:p>
                <a:pPr rt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String – stores text. Text can be composed by numbers as well. For example:</a:t>
                </a:r>
                <a:br>
                  <a:rPr lang="en-US" sz="2000" dirty="0"/>
                </a:br>
                <a:r>
                  <a:rPr lang="en-US" sz="2000" dirty="0"/>
                  <a:t>String str = “Hello world! Welcome 2 all of you”;</a:t>
                </a:r>
                <a:endParaRPr lang="he-IL" sz="2000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34056" y="1661886"/>
                <a:ext cx="7840209" cy="4586514"/>
              </a:xfrm>
              <a:blipFill>
                <a:blip r:embed="rId3"/>
                <a:stretch>
                  <a:fillRect l="-1788" t="-931" r="-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37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האסקי סיבירי - המרכז לביטוח חיות מחמד - מדריך הכלבים המלא 🐶🐕">
            <a:extLst>
              <a:ext uri="{FF2B5EF4-FFF2-40B4-BE49-F238E27FC236}">
                <a16:creationId xmlns:a16="http://schemas.microsoft.com/office/drawing/2014/main" id="{6A8129D2-8A6E-7B44-D083-F6279EB23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918" y="121031"/>
            <a:ext cx="2752380" cy="2752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5768C8F-E53C-9B01-1324-8FF8D841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טבלת </a:t>
            </a:r>
            <a:r>
              <a:rPr lang="he-IL" dirty="0" err="1"/>
              <a:t>אסקי</a:t>
            </a:r>
            <a:r>
              <a:rPr lang="he-IL" dirty="0"/>
              <a:t> (</a:t>
            </a:r>
            <a:r>
              <a:rPr lang="en-US" dirty="0"/>
              <a:t>(ASCII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D080F6-C19A-B348-8031-D529F1959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50" y="1215865"/>
            <a:ext cx="9160729" cy="4890266"/>
          </a:xfrm>
        </p:spPr>
        <p:txBody>
          <a:bodyPr>
            <a:normAutofit/>
          </a:bodyPr>
          <a:lstStyle/>
          <a:p>
            <a:pPr algn="r" rtl="1"/>
            <a:r>
              <a:rPr lang="he-IL" b="1" i="0" dirty="0">
                <a:solidFill>
                  <a:srgbClr val="29261B"/>
                </a:solidFill>
                <a:effectLst/>
                <a:latin typeface="__tiempos_b6f14e"/>
              </a:rPr>
              <a:t>מהי טבלת </a:t>
            </a:r>
            <a:r>
              <a:rPr lang="he-IL" b="1" i="0" dirty="0" err="1">
                <a:solidFill>
                  <a:srgbClr val="29261B"/>
                </a:solidFill>
                <a:effectLst/>
                <a:latin typeface="__tiempos_b6f14e"/>
              </a:rPr>
              <a:t>אסקי</a:t>
            </a:r>
            <a:r>
              <a:rPr lang="he-IL" b="1" i="0" dirty="0">
                <a:solidFill>
                  <a:srgbClr val="29261B"/>
                </a:solidFill>
                <a:effectLst/>
                <a:latin typeface="__tiempos_b6f14e"/>
              </a:rPr>
              <a:t>?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b="0" i="0" dirty="0">
                <a:solidFill>
                  <a:srgbClr val="29261B"/>
                </a:solidFill>
                <a:effectLst/>
                <a:latin typeface="__tiempos_b6f14e"/>
              </a:rPr>
              <a:t>טבלת </a:t>
            </a:r>
            <a:r>
              <a:rPr lang="he-IL" b="0" i="0" dirty="0" err="1">
                <a:solidFill>
                  <a:srgbClr val="29261B"/>
                </a:solidFill>
                <a:effectLst/>
                <a:latin typeface="__tiempos_b6f14e"/>
              </a:rPr>
              <a:t>אסקי</a:t>
            </a:r>
            <a:r>
              <a:rPr lang="he-IL" b="0" i="0" dirty="0">
                <a:solidFill>
                  <a:srgbClr val="29261B"/>
                </a:solidFill>
                <a:effectLst/>
                <a:latin typeface="__tiempos_b6f14e"/>
              </a:rPr>
              <a:t> (</a:t>
            </a: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 (ASCII</a:t>
            </a:r>
            <a:r>
              <a:rPr lang="he-IL" b="0" i="0" dirty="0">
                <a:solidFill>
                  <a:srgbClr val="29261B"/>
                </a:solidFill>
                <a:effectLst/>
                <a:latin typeface="__tiempos_b6f14e"/>
              </a:rPr>
              <a:t>היא קידוד תקני של 128 סמלים עבור מחשבים וציוד תקשורת נתונים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b="0" i="0" dirty="0">
                <a:solidFill>
                  <a:srgbClr val="29261B"/>
                </a:solidFill>
                <a:effectLst/>
                <a:latin typeface="__tiempos_b6f14e"/>
              </a:rPr>
              <a:t>כל תו מיוצג על ידי מספר בינארי בן 7 ביטים (0-127)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b="0" i="0" dirty="0">
                <a:solidFill>
                  <a:srgbClr val="29261B"/>
                </a:solidFill>
                <a:effectLst/>
                <a:latin typeface="__tiempos_b6f14e"/>
              </a:rPr>
              <a:t>התקן ב-1963 על ידי ועדה של המוסד האמריקאי לתקינה </a:t>
            </a:r>
            <a:r>
              <a:rPr lang="en-US" dirty="0">
                <a:solidFill>
                  <a:srgbClr val="29261B"/>
                </a:solidFill>
                <a:latin typeface="__tiempos_b6f14e"/>
              </a:rPr>
              <a:t>(</a:t>
            </a: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ANSI)</a:t>
            </a:r>
          </a:p>
          <a:p>
            <a:pPr algn="r" rtl="1"/>
            <a:endParaRPr lang="en-US" b="1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algn="r" rtl="1"/>
            <a:endParaRPr lang="en-US" b="1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algn="r" rtl="1"/>
            <a:endParaRPr lang="en-US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56BA149B-864D-F65A-42EB-AB977710F586}"/>
              </a:ext>
            </a:extLst>
          </p:cNvPr>
          <p:cNvSpPr txBox="1"/>
          <p:nvPr/>
        </p:nvSpPr>
        <p:spPr>
          <a:xfrm>
            <a:off x="-605927" y="2921399"/>
            <a:ext cx="6103344" cy="295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b="1" i="0" dirty="0">
                <a:solidFill>
                  <a:srgbClr val="29261B"/>
                </a:solidFill>
                <a:effectLst/>
                <a:latin typeface="__tiempos_b6f14e"/>
              </a:rPr>
              <a:t>יתרונות טבלת </a:t>
            </a:r>
            <a:r>
              <a:rPr lang="he-IL" b="1" i="0" dirty="0" err="1">
                <a:solidFill>
                  <a:srgbClr val="29261B"/>
                </a:solidFill>
                <a:effectLst/>
                <a:latin typeface="__tiempos_b6f14e"/>
              </a:rPr>
              <a:t>אסקי</a:t>
            </a:r>
            <a:r>
              <a:rPr lang="he-IL" b="1" i="0" dirty="0">
                <a:solidFill>
                  <a:srgbClr val="29261B"/>
                </a:solidFill>
                <a:effectLst/>
                <a:latin typeface="__tiempos_b6f14e"/>
              </a:rPr>
              <a:t>: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0" i="0" dirty="0">
                <a:solidFill>
                  <a:srgbClr val="29261B"/>
                </a:solidFill>
                <a:effectLst/>
                <a:latin typeface="__tiempos_b6f14e"/>
              </a:rPr>
              <a:t>סטנדרטיזציה להחלפת נתונים בין מערכות שונות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0" i="0" dirty="0">
                <a:solidFill>
                  <a:srgbClr val="29261B"/>
                </a:solidFill>
                <a:effectLst/>
                <a:latin typeface="__tiempos_b6f14e"/>
              </a:rPr>
              <a:t>פשטות וקלות לזיכרון וקידוד/פענוח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0" i="0" dirty="0">
                <a:solidFill>
                  <a:srgbClr val="29261B"/>
                </a:solidFill>
                <a:effectLst/>
                <a:latin typeface="__tiempos_b6f14e"/>
              </a:rPr>
              <a:t>נפוצה ורווחת בשימוש</a:t>
            </a:r>
          </a:p>
          <a:p>
            <a:pPr algn="r" rtl="1">
              <a:lnSpc>
                <a:spcPct val="150000"/>
              </a:lnSpc>
            </a:pPr>
            <a:r>
              <a:rPr lang="he-IL" b="1" i="0" dirty="0">
                <a:solidFill>
                  <a:srgbClr val="29261B"/>
                </a:solidFill>
                <a:effectLst/>
                <a:latin typeface="__tiempos_b6f14e"/>
              </a:rPr>
              <a:t>מגבלות טבלת </a:t>
            </a:r>
            <a:r>
              <a:rPr lang="he-IL" b="1" i="0" dirty="0" err="1">
                <a:solidFill>
                  <a:srgbClr val="29261B"/>
                </a:solidFill>
                <a:effectLst/>
                <a:latin typeface="__tiempos_b6f14e"/>
              </a:rPr>
              <a:t>אסקי</a:t>
            </a:r>
            <a:r>
              <a:rPr lang="he-IL" b="1" i="0" dirty="0">
                <a:solidFill>
                  <a:srgbClr val="29261B"/>
                </a:solidFill>
                <a:effectLst/>
                <a:latin typeface="__tiempos_b6f14e"/>
              </a:rPr>
              <a:t>: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0" i="0" dirty="0">
                <a:solidFill>
                  <a:srgbClr val="29261B"/>
                </a:solidFill>
                <a:effectLst/>
                <a:latin typeface="__tiempos_b6f14e"/>
              </a:rPr>
              <a:t>תומכת רק ב-128 תווים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0" i="0" dirty="0">
                <a:solidFill>
                  <a:srgbClr val="29261B"/>
                </a:solidFill>
                <a:effectLst/>
                <a:latin typeface="__tiempos_b6f14e"/>
              </a:rPr>
              <a:t>ללא תמיכה בשפות שאינן אנגלית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1073B467-A58B-06C7-634B-DA1BCED0FBE0}"/>
              </a:ext>
            </a:extLst>
          </p:cNvPr>
          <p:cNvSpPr txBox="1"/>
          <p:nvPr/>
        </p:nvSpPr>
        <p:spPr>
          <a:xfrm>
            <a:off x="3313323" y="2921676"/>
            <a:ext cx="6318172" cy="2123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b="1" i="0" dirty="0">
                <a:solidFill>
                  <a:srgbClr val="29261B"/>
                </a:solidFill>
                <a:effectLst/>
                <a:latin typeface="__tiempos_b6f14e"/>
              </a:rPr>
              <a:t>דוגמאות לייצוג תווים בטבלת </a:t>
            </a:r>
            <a:r>
              <a:rPr lang="he-IL" b="1" i="0" dirty="0" err="1">
                <a:solidFill>
                  <a:srgbClr val="29261B"/>
                </a:solidFill>
                <a:effectLst/>
                <a:latin typeface="__tiempos_b6f14e"/>
              </a:rPr>
              <a:t>אסקי</a:t>
            </a:r>
            <a:r>
              <a:rPr lang="he-IL" b="1" i="0" dirty="0">
                <a:solidFill>
                  <a:srgbClr val="29261B"/>
                </a:solidFill>
                <a:effectLst/>
                <a:latin typeface="__tiempos_b6f14e"/>
              </a:rPr>
              <a:t>: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A = 65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a = 97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0 = 48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0" i="0" dirty="0">
                <a:solidFill>
                  <a:srgbClr val="29261B"/>
                </a:solidFill>
                <a:effectLst/>
                <a:latin typeface="__tiempos_b6f14e"/>
              </a:rPr>
              <a:t>רווח = 32</a:t>
            </a:r>
          </a:p>
        </p:txBody>
      </p:sp>
    </p:spTree>
    <p:extLst>
      <p:ext uri="{BB962C8B-B14F-4D97-AF65-F5344CB8AC3E}">
        <p14:creationId xmlns:p14="http://schemas.microsoft.com/office/powerpoint/2010/main" val="148126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תמונה 15" descr="תמונה שמכילה צילום מסך, טקסט, גופן&#10;&#10;התיאור נוצר באופן אוטומטי">
            <a:extLst>
              <a:ext uri="{FF2B5EF4-FFF2-40B4-BE49-F238E27FC236}">
                <a16:creationId xmlns:a16="http://schemas.microsoft.com/office/drawing/2014/main" id="{3C60D677-6FDE-52B5-AB26-41BB34406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4804" y="1941573"/>
            <a:ext cx="12205255" cy="320568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C6D8B1A-DA82-1805-1433-07C1C31BCCBB}"/>
              </a:ext>
            </a:extLst>
          </p:cNvPr>
          <p:cNvSpPr txBox="1"/>
          <p:nvPr/>
        </p:nvSpPr>
        <p:spPr>
          <a:xfrm>
            <a:off x="432804" y="4916427"/>
            <a:ext cx="11326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rchives.lyceum.fr/2017-2018/icn/2-images-numeriques/5-ascii-art/"/>
              </a:rPr>
              <a:t>תמונה זו</a:t>
            </a:r>
            <a:r>
              <a:rPr lang="en-US" sz="900"/>
              <a:t> מאת מחבר לא ידוע ניתן ברשיון במסגרת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4813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568A24-1EE3-D3BF-0D70-1DB9C536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i="0" dirty="0">
                <a:solidFill>
                  <a:srgbClr val="29261B"/>
                </a:solidFill>
                <a:effectLst/>
                <a:latin typeface="__tiempos_b6f14e"/>
              </a:rPr>
              <a:t>מערכים בג'אווה</a:t>
            </a:r>
            <a:br>
              <a:rPr lang="he-IL" b="1" i="0" dirty="0">
                <a:solidFill>
                  <a:srgbClr val="29261B"/>
                </a:solidFill>
                <a:effectLst/>
                <a:latin typeface="__tiempos_b6f14e"/>
              </a:rPr>
            </a:br>
            <a:endParaRPr lang="en-US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A5459119-3DB4-E191-D0E0-BC00BD80C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330" y="1379331"/>
            <a:ext cx="6516231" cy="4750904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lnSpc>
                <a:spcPct val="120000"/>
              </a:lnSpc>
              <a:buNone/>
            </a:pPr>
            <a:r>
              <a:rPr lang="he-IL" sz="1600" dirty="0"/>
              <a:t>מערך הוא מבנה נתונים המכיל קבוצה של ערכים מאותו הסוג</a:t>
            </a:r>
          </a:p>
          <a:p>
            <a:pPr marL="0" indent="0" algn="r" rtl="1">
              <a:lnSpc>
                <a:spcPct val="120000"/>
              </a:lnSpc>
              <a:buNone/>
            </a:pPr>
            <a:r>
              <a:rPr lang="he-IL" sz="1600" dirty="0"/>
              <a:t>כל אלמנט במערך מזוהה על ידי אינדקס (מספר שלם חיובי)</a:t>
            </a:r>
          </a:p>
          <a:p>
            <a:pPr marL="0" indent="0" algn="r" rtl="1">
              <a:lnSpc>
                <a:spcPct val="120000"/>
              </a:lnSpc>
              <a:buNone/>
            </a:pPr>
            <a:r>
              <a:rPr lang="he-IL" sz="1600" dirty="0"/>
              <a:t>המערך מקצה זיכרון מראש לכל האלמנטים שלו</a:t>
            </a:r>
          </a:p>
          <a:p>
            <a:pPr marL="0" indent="0" algn="r" rtl="1">
              <a:lnSpc>
                <a:spcPct val="120000"/>
              </a:lnSpc>
              <a:buNone/>
            </a:pPr>
            <a:r>
              <a:rPr lang="he-IL" sz="1600" dirty="0"/>
              <a:t>מתודות שימושיות</a:t>
            </a:r>
          </a:p>
          <a:p>
            <a:pPr marL="0" indent="0" algn="r" rtl="1">
              <a:lnSpc>
                <a:spcPct val="120000"/>
              </a:lnSpc>
              <a:buNone/>
            </a:pPr>
            <a:r>
              <a:rPr lang="en-US" sz="1600" dirty="0"/>
              <a:t> length - </a:t>
            </a:r>
            <a:r>
              <a:rPr lang="he-IL" sz="1600" dirty="0"/>
              <a:t>מחזירה את אורך המערך</a:t>
            </a:r>
          </a:p>
          <a:p>
            <a:pPr marL="0" indent="0" algn="r" rtl="1">
              <a:lnSpc>
                <a:spcPct val="120000"/>
              </a:lnSpc>
              <a:buNone/>
            </a:pPr>
            <a:r>
              <a:rPr lang="en-US" sz="1600" dirty="0" err="1"/>
              <a:t>Arrays.toString</a:t>
            </a:r>
            <a:r>
              <a:rPr lang="en-US" sz="1600" dirty="0"/>
              <a:t>() - </a:t>
            </a:r>
            <a:r>
              <a:rPr lang="he-IL" sz="1600" dirty="0"/>
              <a:t>מחזירה ייצוג מחרוזת של המערך</a:t>
            </a:r>
          </a:p>
          <a:p>
            <a:pPr marL="0" indent="0" algn="r" rtl="1">
              <a:lnSpc>
                <a:spcPct val="120000"/>
              </a:lnSpc>
              <a:buNone/>
            </a:pPr>
            <a:r>
              <a:rPr lang="he-IL" sz="1600" b="1" dirty="0"/>
              <a:t>יתרונות</a:t>
            </a:r>
          </a:p>
          <a:p>
            <a:pPr marL="0" indent="0" algn="r" rtl="1">
              <a:lnSpc>
                <a:spcPct val="120000"/>
              </a:lnSpc>
              <a:buNone/>
            </a:pPr>
            <a:r>
              <a:rPr lang="he-IL" sz="1600" dirty="0"/>
              <a:t>מאפשר עיבוד של קבוצה של נתונים מאותו סוג</a:t>
            </a:r>
          </a:p>
          <a:p>
            <a:pPr marL="0" indent="0" algn="r" rtl="1">
              <a:lnSpc>
                <a:spcPct val="120000"/>
              </a:lnSpc>
              <a:buNone/>
            </a:pPr>
            <a:r>
              <a:rPr lang="he-IL" sz="1600" dirty="0"/>
              <a:t>שליפה וגישה מהירה לפריטי נתונים</a:t>
            </a:r>
          </a:p>
          <a:p>
            <a:pPr marL="0" indent="0" algn="r" rtl="1">
              <a:lnSpc>
                <a:spcPct val="120000"/>
              </a:lnSpc>
              <a:buNone/>
            </a:pPr>
            <a:r>
              <a:rPr lang="he-IL" sz="1600" dirty="0"/>
              <a:t>אורך המערך יכול להשתנות (בג'אווה)</a:t>
            </a:r>
          </a:p>
          <a:p>
            <a:pPr marL="0" indent="0" algn="r" rtl="1">
              <a:lnSpc>
                <a:spcPct val="120000"/>
              </a:lnSpc>
              <a:buNone/>
            </a:pPr>
            <a:r>
              <a:rPr lang="he-IL" sz="1600" b="1" dirty="0"/>
              <a:t>חסרונות</a:t>
            </a:r>
          </a:p>
          <a:p>
            <a:pPr marL="0" indent="0" algn="r" rtl="1">
              <a:lnSpc>
                <a:spcPct val="120000"/>
              </a:lnSpc>
              <a:buNone/>
            </a:pPr>
            <a:r>
              <a:rPr lang="he-IL" sz="1600" dirty="0"/>
              <a:t>גודל קבוע בזמן הרצה (במקרים מסוימים)</a:t>
            </a:r>
          </a:p>
          <a:p>
            <a:pPr marL="0" indent="0" algn="r" rtl="1">
              <a:lnSpc>
                <a:spcPct val="120000"/>
              </a:lnSpc>
              <a:buNone/>
            </a:pPr>
            <a:r>
              <a:rPr lang="he-IL" sz="1600" dirty="0"/>
              <a:t>חייב לדעת סוג המידע מראש</a:t>
            </a:r>
            <a:endParaRPr lang="en-US" sz="1600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81A929D3-02ED-CA7B-BA64-C787E686C966}"/>
              </a:ext>
            </a:extLst>
          </p:cNvPr>
          <p:cNvSpPr txBox="1"/>
          <p:nvPr/>
        </p:nvSpPr>
        <p:spPr>
          <a:xfrm>
            <a:off x="318052" y="727765"/>
            <a:ext cx="4154557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סוג</a:t>
            </a:r>
            <a:r>
              <a:rPr lang="en-US" dirty="0"/>
              <a:t>[] </a:t>
            </a:r>
            <a:r>
              <a:rPr lang="en-US" dirty="0" err="1"/>
              <a:t>שם</a:t>
            </a:r>
            <a:r>
              <a:rPr lang="en-US" dirty="0"/>
              <a:t> = {ערך1, ערך2, ...};</a:t>
            </a:r>
          </a:p>
          <a:p>
            <a:r>
              <a:rPr lang="en-US" dirty="0"/>
              <a:t>int[] </a:t>
            </a:r>
            <a:r>
              <a:rPr lang="en-US" dirty="0" err="1"/>
              <a:t>myNumbers</a:t>
            </a:r>
            <a:r>
              <a:rPr lang="en-US" dirty="0"/>
              <a:t> = {10, 20, 30, 40};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או</a:t>
            </a:r>
            <a:r>
              <a:rPr lang="en-US" dirty="0"/>
              <a:t> </a:t>
            </a:r>
          </a:p>
          <a:p>
            <a:r>
              <a:rPr lang="en-US" dirty="0"/>
              <a:t>// </a:t>
            </a:r>
            <a:r>
              <a:rPr lang="en-US" dirty="0" err="1"/>
              <a:t>סוג</a:t>
            </a:r>
            <a:r>
              <a:rPr lang="en-US" dirty="0"/>
              <a:t>[] </a:t>
            </a:r>
            <a:r>
              <a:rPr lang="he-IL" dirty="0"/>
              <a:t>ש</a:t>
            </a:r>
            <a:r>
              <a:rPr lang="en-US" dirty="0"/>
              <a:t>ם = new </a:t>
            </a:r>
            <a:r>
              <a:rPr lang="en-US" dirty="0" err="1"/>
              <a:t>סוג</a:t>
            </a:r>
            <a:r>
              <a:rPr lang="en-US" dirty="0"/>
              <a:t>[</a:t>
            </a:r>
            <a:r>
              <a:rPr lang="en-US" dirty="0" err="1"/>
              <a:t>גודל</a:t>
            </a:r>
            <a:r>
              <a:rPr lang="en-US" dirty="0"/>
              <a:t>];</a:t>
            </a:r>
          </a:p>
          <a:p>
            <a:r>
              <a:rPr lang="en-US" dirty="0"/>
              <a:t>int[] </a:t>
            </a:r>
            <a:r>
              <a:rPr lang="en-US" dirty="0" err="1"/>
              <a:t>myNumbers</a:t>
            </a:r>
            <a:r>
              <a:rPr lang="en-US" dirty="0"/>
              <a:t> = new int[4];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F666B049-D268-4D99-F1CB-E535B8ABBCE0}"/>
              </a:ext>
            </a:extLst>
          </p:cNvPr>
          <p:cNvSpPr txBox="1"/>
          <p:nvPr/>
        </p:nvSpPr>
        <p:spPr>
          <a:xfrm>
            <a:off x="318052" y="2819831"/>
            <a:ext cx="458385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myNumbers</a:t>
            </a:r>
            <a:r>
              <a:rPr lang="en-US" dirty="0"/>
              <a:t>[0]); // 10</a:t>
            </a:r>
          </a:p>
          <a:p>
            <a:r>
              <a:rPr lang="en-US" dirty="0" err="1"/>
              <a:t>myNumbers</a:t>
            </a:r>
            <a:r>
              <a:rPr lang="en-US" dirty="0"/>
              <a:t>[2] = 100; // </a:t>
            </a:r>
            <a:r>
              <a:rPr lang="en-US" dirty="0" err="1"/>
              <a:t>שינוי</a:t>
            </a:r>
            <a:r>
              <a:rPr lang="en-US" dirty="0"/>
              <a:t> </a:t>
            </a:r>
            <a:r>
              <a:rPr lang="en-US" dirty="0" err="1"/>
              <a:t>ערך</a:t>
            </a:r>
            <a:r>
              <a:rPr lang="en-US" dirty="0"/>
              <a:t> </a:t>
            </a:r>
            <a:r>
              <a:rPr lang="en-US" dirty="0" err="1"/>
              <a:t>במערך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8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circuit board">
            <a:extLst>
              <a:ext uri="{FF2B5EF4-FFF2-40B4-BE49-F238E27FC236}">
                <a16:creationId xmlns:a16="http://schemas.microsoft.com/office/drawing/2014/main" id="{D9CC92BE-F7D9-06A6-D59A-4A5200319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13" r="42714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911489" y="1107643"/>
            <a:ext cx="7133056" cy="4905230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/>
              <a:t>כל אחד מסוגי המשתנים שפגשנו, יכול להיות מערך של תאים מאותו סוג.</a:t>
            </a:r>
          </a:p>
          <a:p>
            <a:pPr algn="ctr" rtl="1"/>
            <a:r>
              <a:rPr lang="he-IL" sz="2000" dirty="0"/>
              <a:t>דוגמות:</a:t>
            </a:r>
          </a:p>
          <a:p>
            <a:pPr marL="0" indent="0" rtl="1">
              <a:buNone/>
            </a:pPr>
            <a:r>
              <a:rPr lang="en-US" sz="2000" dirty="0"/>
              <a:t>int[] arr = new int[10]; 	//a new array named arr with 10 int cells.</a:t>
            </a:r>
          </a:p>
          <a:p>
            <a:pPr marL="0" indent="0" rtl="1">
              <a:buNone/>
            </a:pPr>
            <a:r>
              <a:rPr lang="en-US" sz="2000" dirty="0"/>
              <a:t>String manyStr = new String[6] // a new array named manyStr with 6 						String cells.</a:t>
            </a:r>
          </a:p>
          <a:p>
            <a:pPr marL="0" indent="0" rtl="1">
              <a:buNone/>
            </a:pPr>
            <a:r>
              <a:rPr lang="en-US" sz="2000" dirty="0"/>
              <a:t>boolean[] boolArr = new boolean[4] // a new array named boolArr 							with 4 boolean cells.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51032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תמונה 5" descr="תמונה שמכילה טקסט, צילום מסך, תרשים, עיצוב&#10;&#10;התיאור נוצר באופן אוטומטי">
            <a:extLst>
              <a:ext uri="{FF2B5EF4-FFF2-40B4-BE49-F238E27FC236}">
                <a16:creationId xmlns:a16="http://schemas.microsoft.com/office/drawing/2014/main" id="{13111BC3-5F21-8134-FB13-04A309FC2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ause for us counting starts with 0. (in most of programming languages) -  devRant">
            <a:extLst>
              <a:ext uri="{FF2B5EF4-FFF2-40B4-BE49-F238E27FC236}">
                <a16:creationId xmlns:a16="http://schemas.microsoft.com/office/drawing/2014/main" id="{CD1CF874-5168-DBD1-1519-D8C7A3C64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145" y="329045"/>
            <a:ext cx="6199909" cy="619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33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903514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בקרת זרימה</a:t>
            </a:r>
          </a:p>
        </p:txBody>
      </p:sp>
      <p:pic>
        <p:nvPicPr>
          <p:cNvPr id="7" name="Picture 4" descr="Script של מחשב על-גבי מסך">
            <a:extLst>
              <a:ext uri="{FF2B5EF4-FFF2-40B4-BE49-F238E27FC236}">
                <a16:creationId xmlns:a16="http://schemas.microsoft.com/office/drawing/2014/main" id="{228D9F28-B901-4C69-B72E-642B37C9F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6843" r="56617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מציין מיקום תוכן 2"/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 fontScale="92500"/>
          </a:bodyPr>
          <a:lstStyle/>
          <a:p>
            <a:pPr algn="r" rtl="1">
              <a:lnSpc>
                <a:spcPct val="110000"/>
              </a:lnSpc>
            </a:pPr>
            <a:r>
              <a:rPr lang="he-IL" sz="2400" dirty="0"/>
              <a:t>תוכנה פשוטה, זורמת מהפקודה לפקודה שאחריה, וכך עד סוף הקוד.</a:t>
            </a:r>
          </a:p>
          <a:p>
            <a:pPr algn="r" rtl="1">
              <a:lnSpc>
                <a:spcPct val="110000"/>
              </a:lnSpc>
            </a:pPr>
            <a:r>
              <a:rPr lang="he-IL" sz="2400" dirty="0"/>
              <a:t>כמעט לעולם לא נכתוב תוכנות פשוטות, אלא נכניס אלמנטים של שליטה על בקרת הזרימה של הקוד, כלומר, קפיצות ודילוגים.</a:t>
            </a:r>
            <a:r>
              <a:rPr lang="en-US" sz="2400" dirty="0"/>
              <a:t> </a:t>
            </a:r>
          </a:p>
          <a:p>
            <a:pPr algn="r" rtl="1">
              <a:lnSpc>
                <a:spcPct val="110000"/>
              </a:lnSpc>
            </a:pPr>
            <a:r>
              <a:rPr lang="he-IL" sz="2400" dirty="0"/>
              <a:t>השימושים הנפוצים הם בפקודות תנאי, שימוש בלולאות (קוד שחוזר על עצמו כמה פעמים, קוד שחוזר על עצמו כמה פעמים, קוד שחוזר על עצמו כמה פעמים</a:t>
            </a:r>
            <a:r>
              <a:rPr lang="en-US" sz="2400" dirty="0">
                <a:sym typeface="Wingdings" panose="05000000000000000000" pitchFamily="2" charset="2"/>
              </a:rPr>
              <a:t> </a:t>
            </a:r>
            <a:r>
              <a:rPr lang="he-IL" sz="2400" dirty="0"/>
              <a:t>), קריאה לפונקציות, תנאים מקוננים וכדומה.</a:t>
            </a:r>
          </a:p>
        </p:txBody>
      </p:sp>
    </p:spTree>
    <p:extLst>
      <p:ext uri="{BB962C8B-B14F-4D97-AF65-F5344CB8AC3E}">
        <p14:creationId xmlns:p14="http://schemas.microsoft.com/office/powerpoint/2010/main" val="1976513260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TM02900688[[fn=פיאה]]</Template>
  <TotalTime>131</TotalTime>
  <Words>1234</Words>
  <Application>Microsoft Office PowerPoint</Application>
  <PresentationFormat>מסך רחב</PresentationFormat>
  <Paragraphs>107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3" baseType="lpstr">
      <vt:lpstr>__tiempos_b6f14e</vt:lpstr>
      <vt:lpstr>Arial</vt:lpstr>
      <vt:lpstr>Cambria Math</vt:lpstr>
      <vt:lpstr>Trebuchet MS</vt:lpstr>
      <vt:lpstr>Wingdings</vt:lpstr>
      <vt:lpstr>Wingdings 3</vt:lpstr>
      <vt:lpstr>פיאה</vt:lpstr>
      <vt:lpstr>תרגול 2</vt:lpstr>
      <vt:lpstr>משתנים ב java</vt:lpstr>
      <vt:lpstr>טבלת אסקי ((ASCII</vt:lpstr>
      <vt:lpstr>מצגת של PowerPoint‏</vt:lpstr>
      <vt:lpstr>מערכים בג'אווה </vt:lpstr>
      <vt:lpstr>מצגת של PowerPoint‏</vt:lpstr>
      <vt:lpstr>מצגת של PowerPoint‏</vt:lpstr>
      <vt:lpstr>מצגת של PowerPoint‏</vt:lpstr>
      <vt:lpstr>בקרת זרימה</vt:lpstr>
      <vt:lpstr>מצגת של PowerPoint‏</vt:lpstr>
      <vt:lpstr>פקודת תנאי</vt:lpstr>
      <vt:lpstr>לולאות</vt:lpstr>
      <vt:lpstr>פונקציות</vt:lpstr>
      <vt:lpstr>מחרוזות</vt:lpstr>
      <vt:lpstr>תרגילים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2</dc:title>
  <dc:creator>ראיה מור</dc:creator>
  <cp:lastModifiedBy>משה עופר</cp:lastModifiedBy>
  <cp:revision>10</cp:revision>
  <dcterms:created xsi:type="dcterms:W3CDTF">2024-01-08T19:08:58Z</dcterms:created>
  <dcterms:modified xsi:type="dcterms:W3CDTF">2024-03-12T11:01:37Z</dcterms:modified>
</cp:coreProperties>
</file>