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7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3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9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runkathome.no-ip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Drunk@Home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D@H Android App!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D@H Team proudly </a:t>
            </a:r>
          </a:p>
          <a:p>
            <a:pPr marL="0" indent="0">
              <a:buNone/>
            </a:pPr>
            <a:r>
              <a:rPr lang="en-US" dirty="0" smtClean="0"/>
              <a:t>presents an exclusive Android </a:t>
            </a:r>
          </a:p>
          <a:p>
            <a:pPr marL="0" indent="0">
              <a:buNone/>
            </a:pPr>
            <a:r>
              <a:rPr lang="en-US" dirty="0" smtClean="0"/>
              <a:t>App!</a:t>
            </a:r>
          </a:p>
          <a:p>
            <a:r>
              <a:rPr lang="en-US" dirty="0" smtClean="0"/>
              <a:t>Just Install the .</a:t>
            </a:r>
            <a:r>
              <a:rPr lang="en-US" dirty="0" err="1" smtClean="0"/>
              <a:t>apk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Available on the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</a:p>
          <a:p>
            <a:pPr marL="0" indent="0">
              <a:buNone/>
            </a:pPr>
            <a:r>
              <a:rPr lang="en-US" dirty="0" smtClean="0"/>
              <a:t>And Have Fun!</a:t>
            </a:r>
            <a:endParaRPr lang="en-US" dirty="0"/>
          </a:p>
        </p:txBody>
      </p:sp>
      <p:pic>
        <p:nvPicPr>
          <p:cNvPr id="1026" name="Picture 2" descr="C:\Users\ASoli\Desktop\New folder (3)\Screenshot_2013-01-19-14-07-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68760"/>
            <a:ext cx="3215928" cy="535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39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Android app features the same (but redesigned for Android!) Search By Ingredients Feature! </a:t>
            </a:r>
            <a:endParaRPr lang="en-US" dirty="0"/>
          </a:p>
        </p:txBody>
      </p:sp>
      <p:pic>
        <p:nvPicPr>
          <p:cNvPr id="2050" name="Picture 2" descr="C:\Users\ASoli\Desktop\New folder (3)\Screenshot_2013-01-19-14-13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55000"/>
            <a:ext cx="5542277" cy="332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3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99654"/>
            <a:ext cx="8229600" cy="4525963"/>
          </a:xfrm>
        </p:spPr>
        <p:txBody>
          <a:bodyPr/>
          <a:lstStyle/>
          <a:p>
            <a:r>
              <a:rPr lang="en-US" dirty="0" smtClean="0"/>
              <a:t>The Android App also Features </a:t>
            </a:r>
          </a:p>
          <a:p>
            <a:pPr marL="0" indent="0">
              <a:buNone/>
            </a:pPr>
            <a:r>
              <a:rPr lang="en-US" dirty="0" smtClean="0"/>
              <a:t>a Search By Name Feature </a:t>
            </a:r>
          </a:p>
          <a:p>
            <a:pPr marL="0" indent="0">
              <a:buNone/>
            </a:pPr>
            <a:r>
              <a:rPr lang="en-US" sz="2800" dirty="0" smtClean="0"/>
              <a:t>(although with no auto-complete…)</a:t>
            </a:r>
          </a:p>
          <a:p>
            <a:r>
              <a:rPr lang="en-US" sz="2800" dirty="0" smtClean="0"/>
              <a:t>We</a:t>
            </a:r>
            <a:r>
              <a:rPr lang="en-US" sz="2800" dirty="0" smtClean="0"/>
              <a:t> turned it </a:t>
            </a:r>
            <a:r>
              <a:rPr lang="en-US" sz="2800" dirty="0" smtClean="0"/>
              <a:t>to “Search By</a:t>
            </a:r>
          </a:p>
          <a:p>
            <a:pPr marL="0" indent="0">
              <a:buNone/>
            </a:pPr>
            <a:r>
              <a:rPr lang="en-US" sz="2800" dirty="0" smtClean="0"/>
              <a:t>List” Feature that </a:t>
            </a:r>
            <a:r>
              <a:rPr lang="en-US" sz="2800" dirty="0" smtClean="0"/>
              <a:t>is available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Only for our exclusive android </a:t>
            </a:r>
            <a:r>
              <a:rPr lang="en-US" sz="2800" dirty="0" smtClean="0"/>
              <a:t>users!</a:t>
            </a:r>
            <a:endParaRPr lang="en-US" sz="2800" dirty="0" smtClean="0"/>
          </a:p>
        </p:txBody>
      </p:sp>
      <p:pic>
        <p:nvPicPr>
          <p:cNvPr id="2051" name="Picture 3" descr="C:\Users\ASoli\Desktop\New folder (3)\Screenshot_2013-01-19-21-57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68760"/>
            <a:ext cx="3232651" cy="53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1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Enjoy!</a:t>
            </a:r>
            <a:endParaRPr lang="en-US" dirty="0"/>
          </a:p>
        </p:txBody>
      </p:sp>
      <p:pic>
        <p:nvPicPr>
          <p:cNvPr id="1026" name="Picture 2" descr="C:\Users\ASoli\Desktop\New folder (3)\Screenshot_2013-01-19-21-54-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2132856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D@H Rating/Commenting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D@H is Proud To present a Rating/Commenting System to our Cocktails!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29119"/>
            <a:ext cx="7142730" cy="375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74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Rating/Commenting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“Add Rating or Comment” Button to add your own rating/comment!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08920"/>
            <a:ext cx="4929733" cy="366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07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Admin Page went through an all-around overhaul, and now has exciting new features!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15622"/>
            <a:ext cx="8656290" cy="408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79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the “HELP” section on the website!</a:t>
            </a:r>
          </a:p>
          <a:p>
            <a:r>
              <a:rPr lang="en-US" dirty="0" smtClean="0"/>
              <a:t>The DB Now Features REAL Cocktails and Ingredients!</a:t>
            </a:r>
          </a:p>
          <a:p>
            <a:r>
              <a:rPr lang="en-US" dirty="0" smtClean="0"/>
              <a:t>Go and check it out!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HTTP://drunkathome.no-ip.org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6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181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Drunk@Home</vt:lpstr>
      <vt:lpstr>D@H Android App!</vt:lpstr>
      <vt:lpstr>Android App Cont.</vt:lpstr>
      <vt:lpstr>Android App Cont.</vt:lpstr>
      <vt:lpstr>Android App Cont.</vt:lpstr>
      <vt:lpstr>D@H Rating/Commenting System</vt:lpstr>
      <vt:lpstr>Rating/Commenting Cont.</vt:lpstr>
      <vt:lpstr>Admin Page Changes</vt:lpstr>
      <vt:lpstr>Other 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Drunk@Home</dc:title>
  <dc:creator>ASoliD</dc:creator>
  <cp:lastModifiedBy>ASoliD</cp:lastModifiedBy>
  <cp:revision>8</cp:revision>
  <dcterms:created xsi:type="dcterms:W3CDTF">2013-01-19T12:06:25Z</dcterms:created>
  <dcterms:modified xsi:type="dcterms:W3CDTF">2013-01-19T20:00:42Z</dcterms:modified>
</cp:coreProperties>
</file>