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000E-3DFF-4421-9B04-5E8AE85007C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E13A-93A3-437F-9154-C7A8A9CD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runkathome.no-i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MS1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Project/Client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8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Admin UI: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Fully Working (Able to add both Ingredients &amp; Cocktails)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29160"/>
            <a:ext cx="4176464" cy="336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7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 - Continued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By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Now features auto-complete from the server’s DB</a:t>
            </a:r>
          </a:p>
          <a:p>
            <a:r>
              <a:rPr lang="en-US" sz="2400" dirty="0" smtClean="0"/>
              <a:t>Works! (try it! </a:t>
            </a:r>
            <a:r>
              <a:rPr lang="en-US" sz="2400" dirty="0" smtClean="0">
                <a:hlinkClick r:id="rId2"/>
              </a:rPr>
              <a:t>http://drunkathome.no-ip.org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57814" cy="246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5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 - Continued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Single Recipe Page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Needs a little refactoring… (page design…) 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6840760" cy="384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42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Ubuntu LAMP (</a:t>
            </a:r>
            <a:r>
              <a:rPr lang="en-US" sz="2400" dirty="0" err="1" smtClean="0"/>
              <a:t>Linux,Apache,MySQL,Perl</a:t>
            </a:r>
            <a:r>
              <a:rPr lang="en-US" sz="2400" dirty="0" smtClean="0"/>
              <a:t>/PHP) server deployed in MS0 was Stress-Tested (20 users, all running queries using the Admin UI)</a:t>
            </a:r>
          </a:p>
          <a:p>
            <a:r>
              <a:rPr lang="en-US" sz="2400" dirty="0" smtClean="0"/>
              <a:t>Security patches and strict access policy were applied to the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49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Leading User Story:</a:t>
            </a:r>
          </a:p>
          <a:p>
            <a:pPr marL="0" indent="0">
              <a:buNone/>
            </a:pPr>
            <a:r>
              <a:rPr lang="en-US" sz="6600" b="1" dirty="0" smtClean="0"/>
              <a:t>“</a:t>
            </a:r>
            <a:r>
              <a:rPr lang="en-US" dirty="0" smtClean="0"/>
              <a:t> </a:t>
            </a:r>
            <a:r>
              <a:rPr lang="en-US" i="1" dirty="0" smtClean="0"/>
              <a:t>	As a </a:t>
            </a:r>
            <a:r>
              <a:rPr lang="en-US" i="1" dirty="0" err="1" smtClean="0"/>
              <a:t>Drunk@Home</a:t>
            </a:r>
            <a:r>
              <a:rPr lang="en-US" i="1" dirty="0" smtClean="0"/>
              <a:t> User,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 would like to search for Cocktails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By </a:t>
            </a:r>
            <a:r>
              <a:rPr lang="en-US" i="1" dirty="0" err="1" smtClean="0"/>
              <a:t>inputing</a:t>
            </a:r>
            <a:r>
              <a:rPr lang="en-US" i="1" dirty="0" smtClean="0"/>
              <a:t> the Ingredients I have at home.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sz="6600" b="1" dirty="0" smtClean="0"/>
              <a:t>“</a:t>
            </a:r>
            <a:endParaRPr lang="en-US" sz="6600" b="1" dirty="0"/>
          </a:p>
          <a:p>
            <a:pPr marL="0" indent="0">
              <a:buNone/>
            </a:pPr>
            <a:r>
              <a:rPr lang="en-US" sz="2800" dirty="0" smtClean="0"/>
              <a:t>As Title says: we will be focusing on “search </a:t>
            </a:r>
            <a:r>
              <a:rPr lang="en-US" sz="2800" smtClean="0"/>
              <a:t>By Ingredients”</a:t>
            </a:r>
          </a:p>
        </p:txBody>
      </p:sp>
    </p:spTree>
    <p:extLst>
      <p:ext uri="{BB962C8B-B14F-4D97-AF65-F5344CB8AC3E}">
        <p14:creationId xmlns:p14="http://schemas.microsoft.com/office/powerpoint/2010/main" val="4650876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ערכת נושא Office</vt:lpstr>
      <vt:lpstr>MS1</vt:lpstr>
      <vt:lpstr>Website UI</vt:lpstr>
      <vt:lpstr>Website UI - Continued</vt:lpstr>
      <vt:lpstr>Website UI - Continued</vt:lpstr>
      <vt:lpstr>SERVER</vt:lpstr>
      <vt:lpstr>MS2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dc:creator>admint</dc:creator>
  <cp:lastModifiedBy>ASoliD</cp:lastModifiedBy>
  <cp:revision>4</cp:revision>
  <dcterms:created xsi:type="dcterms:W3CDTF">2012-12-12T11:12:51Z</dcterms:created>
  <dcterms:modified xsi:type="dcterms:W3CDTF">2012-12-17T08:48:15Z</dcterms:modified>
</cp:coreProperties>
</file>