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DFF8-C858-41C4-A580-CD8F0891F1BB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0B84-ADAA-46C9-AB51-68E79172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DFF8-C858-41C4-A580-CD8F0891F1BB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0B84-ADAA-46C9-AB51-68E79172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6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DFF8-C858-41C4-A580-CD8F0891F1BB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0B84-ADAA-46C9-AB51-68E79172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DFF8-C858-41C4-A580-CD8F0891F1BB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0B84-ADAA-46C9-AB51-68E79172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0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DFF8-C858-41C4-A580-CD8F0891F1BB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0B84-ADAA-46C9-AB51-68E79172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1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DFF8-C858-41C4-A580-CD8F0891F1BB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0B84-ADAA-46C9-AB51-68E79172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2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DFF8-C858-41C4-A580-CD8F0891F1BB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0B84-ADAA-46C9-AB51-68E79172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0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DFF8-C858-41C4-A580-CD8F0891F1BB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0B84-ADAA-46C9-AB51-68E79172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DFF8-C858-41C4-A580-CD8F0891F1BB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0B84-ADAA-46C9-AB51-68E79172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8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DFF8-C858-41C4-A580-CD8F0891F1BB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0B84-ADAA-46C9-AB51-68E79172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DFF8-C858-41C4-A580-CD8F0891F1BB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0B84-ADAA-46C9-AB51-68E79172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1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5DFF8-C858-41C4-A580-CD8F0891F1BB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0B84-ADAA-46C9-AB51-68E79172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DRUNK@HOME</a:t>
            </a:r>
            <a:br>
              <a:rPr lang="en-US" dirty="0" smtClean="0"/>
            </a:br>
            <a:r>
              <a:rPr lang="en-US" dirty="0" smtClean="0"/>
              <a:t>MS3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“Search By Ingredients – MS3”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6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UI – Search By 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DONE!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7920880" cy="291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58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Clicking 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any category to see it’s available ingredients: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04864"/>
            <a:ext cx="4617260" cy="396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37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Clicking Menus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an ingredient to add it to the Ingredients List: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8172400" cy="219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45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search for Ingredient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search box on the right to search for ingredients manually!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53" y="2686390"/>
            <a:ext cx="863183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04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Selected Ingredient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remove a selected ingredient by simply clicking on at the Ingredient’s List!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59" y="2833902"/>
            <a:ext cx="72104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27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Cocktail!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you clicked on the GIANT search button, select your cocktail from the available Cocktail list (results page)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08920"/>
            <a:ext cx="3456384" cy="404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46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Enjoy!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834619" cy="3914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54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111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DRUNK@HOME MS3</vt:lpstr>
      <vt:lpstr>Website UI – Search By Ingredients</vt:lpstr>
      <vt:lpstr>1. Clicking menus</vt:lpstr>
      <vt:lpstr>Clicking Menus – Cont.</vt:lpstr>
      <vt:lpstr>Manual search for Ingredient</vt:lpstr>
      <vt:lpstr>Removing a Selected Ingredient</vt:lpstr>
      <vt:lpstr>Choose your Cocktail!</vt:lpstr>
      <vt:lpstr>Enjoy!</vt:lpstr>
    </vt:vector>
  </TitlesOfParts>
  <Company>EXlibris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DRUNK@HOME MS3</dc:title>
  <dc:creator>Igor Osetinsky</dc:creator>
  <cp:lastModifiedBy>ASoliD</cp:lastModifiedBy>
  <cp:revision>3</cp:revision>
  <dcterms:created xsi:type="dcterms:W3CDTF">2013-01-07T17:37:53Z</dcterms:created>
  <dcterms:modified xsi:type="dcterms:W3CDTF">2013-01-08T15:07:47Z</dcterms:modified>
</cp:coreProperties>
</file>